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742113" cy="98726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1"/>
    <p:restoredTop sz="94678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54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A39A4DF-6F4D-4267-ABE5-828E34323B3B}" type="datetimeFigureOut">
              <a:rPr lang="ko-KR" altLang="en-US"/>
              <a:pPr lvl="0">
                <a:defRPr lang="ko-KR" altLang="en-US"/>
              </a:pPr>
              <a:t>2015-12-30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A751A16-7CB4-45D8-8F41-5E5A0E50682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A39A4DF-6F4D-4267-ABE5-828E34323B3B}" type="datetimeFigureOut">
              <a:rPr lang="ko-KR" altLang="en-US"/>
              <a:pPr lvl="0">
                <a:defRPr lang="ko-KR" altLang="en-US"/>
              </a:pPr>
              <a:t>2015-12-30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A751A16-7CB4-45D8-8F41-5E5A0E50682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A39A4DF-6F4D-4267-ABE5-828E34323B3B}" type="datetimeFigureOut">
              <a:rPr lang="ko-KR" altLang="en-US"/>
              <a:pPr lvl="0">
                <a:defRPr lang="ko-KR" altLang="en-US"/>
              </a:pPr>
              <a:t>2015-12-30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A751A16-7CB4-45D8-8F41-5E5A0E50682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A39A4DF-6F4D-4267-ABE5-828E34323B3B}" type="datetimeFigureOut">
              <a:rPr lang="ko-KR" altLang="en-US"/>
              <a:pPr lvl="0">
                <a:defRPr lang="ko-KR" altLang="en-US"/>
              </a:pPr>
              <a:t>2015-12-30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A751A16-7CB4-45D8-8F41-5E5A0E50682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A39A4DF-6F4D-4267-ABE5-828E34323B3B}" type="datetimeFigureOut">
              <a:rPr lang="ko-KR" altLang="en-US"/>
              <a:pPr lvl="0">
                <a:defRPr lang="ko-KR" altLang="en-US"/>
              </a:pPr>
              <a:t>2015-12-30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A751A16-7CB4-45D8-8F41-5E5A0E50682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A39A4DF-6F4D-4267-ABE5-828E34323B3B}" type="datetimeFigureOut">
              <a:rPr lang="ko-KR" altLang="en-US"/>
              <a:pPr lvl="0">
                <a:defRPr lang="ko-KR" altLang="en-US"/>
              </a:pPr>
              <a:t>2015-12-30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A751A16-7CB4-45D8-8F41-5E5A0E50682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A39A4DF-6F4D-4267-ABE5-828E34323B3B}" type="datetimeFigureOut">
              <a:rPr lang="ko-KR" altLang="en-US"/>
              <a:pPr lvl="0">
                <a:defRPr lang="ko-KR" altLang="en-US"/>
              </a:pPr>
              <a:t>2015-12-30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A751A16-7CB4-45D8-8F41-5E5A0E50682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A39A4DF-6F4D-4267-ABE5-828E34323B3B}" type="datetimeFigureOut">
              <a:rPr lang="ko-KR" altLang="en-US"/>
              <a:pPr lvl="0">
                <a:defRPr lang="ko-KR" altLang="en-US"/>
              </a:pPr>
              <a:t>2015-12-30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A751A16-7CB4-45D8-8F41-5E5A0E50682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A39A4DF-6F4D-4267-ABE5-828E34323B3B}" type="datetimeFigureOut">
              <a:rPr lang="ko-KR" altLang="en-US"/>
              <a:pPr lvl="0">
                <a:defRPr lang="ko-KR" altLang="en-US"/>
              </a:pPr>
              <a:t>2015-12-30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A751A16-7CB4-45D8-8F41-5E5A0E50682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A39A4DF-6F4D-4267-ABE5-828E34323B3B}" type="datetimeFigureOut">
              <a:rPr lang="ko-KR" altLang="en-US"/>
              <a:pPr lvl="0">
                <a:defRPr lang="ko-KR" altLang="en-US"/>
              </a:pPr>
              <a:t>2015-12-30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A751A16-7CB4-45D8-8F41-5E5A0E50682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A39A4DF-6F4D-4267-ABE5-828E34323B3B}" type="datetimeFigureOut">
              <a:rPr lang="ko-KR" altLang="en-US"/>
              <a:pPr lvl="0">
                <a:defRPr lang="ko-KR" altLang="en-US"/>
              </a:pPr>
              <a:t>2015-12-30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A751A16-7CB4-45D8-8F41-5E5A0E50682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A39A4DF-6F4D-4267-ABE5-828E34323B3B}" type="datetimeFigureOut">
              <a:rPr lang="ko-KR" altLang="en-US"/>
              <a:pPr lvl="0">
                <a:defRPr lang="ko-KR" altLang="en-US"/>
              </a:pPr>
              <a:t>2015-12-30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5A751A16-7CB4-45D8-8F41-5E5A0E50682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528" y="476672"/>
            <a:ext cx="3312367" cy="3596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dirty="0">
                <a:latin typeface="08서울남산체 EB"/>
                <a:ea typeface="08서울남산체 EB"/>
              </a:rPr>
              <a:t>제</a:t>
            </a:r>
            <a:r>
              <a:rPr lang="en-US" altLang="ko-KR" dirty="0">
                <a:latin typeface="08서울남산체 EB"/>
                <a:ea typeface="08서울남산체 EB"/>
              </a:rPr>
              <a:t>1</a:t>
            </a:r>
            <a:r>
              <a:rPr lang="ko-KR" altLang="en-US" dirty="0">
                <a:latin typeface="08서울남산체 EB"/>
                <a:ea typeface="08서울남산체 EB"/>
              </a:rPr>
              <a:t>전시실 온</a:t>
            </a:r>
            <a:r>
              <a:rPr lang="en-US" altLang="ko-KR" dirty="0">
                <a:latin typeface="08서울남산체 EB"/>
                <a:ea typeface="08서울남산체 EB"/>
              </a:rPr>
              <a:t>·</a:t>
            </a:r>
            <a:r>
              <a:rPr lang="ko-KR" altLang="en-US" dirty="0">
                <a:latin typeface="08서울남산체 EB"/>
                <a:ea typeface="08서울남산체 EB"/>
              </a:rPr>
              <a:t>습도계 배치도</a:t>
            </a:r>
          </a:p>
        </p:txBody>
      </p:sp>
      <p:pic>
        <p:nvPicPr>
          <p:cNvPr id="8" name="그림 7" descr="1전시실 평면도.jpg"/>
          <p:cNvPicPr>
            <a:picLocks noChangeAspect="1"/>
          </p:cNvPicPr>
          <p:nvPr/>
        </p:nvPicPr>
        <p:blipFill rotWithShape="1">
          <a:blip r:embed="rId2" cstate="print"/>
          <a:srcRect l="1150" t="5150"/>
          <a:stretch>
            <a:fillRect/>
          </a:stretch>
        </p:blipFill>
        <p:spPr>
          <a:xfrm>
            <a:off x="1547664" y="1124744"/>
            <a:ext cx="6192688" cy="53073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32040" y="4221088"/>
            <a:ext cx="236225" cy="2632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 dirty="0"/>
              <a:t>1</a:t>
            </a:r>
            <a:endParaRPr lang="ko-KR" alt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716016" y="5589241"/>
            <a:ext cx="233173" cy="2667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2</a:t>
            </a:r>
            <a:endParaRPr lang="ko-KR" alt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3995936" y="5373216"/>
            <a:ext cx="238879" cy="26367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3</a:t>
            </a:r>
            <a:endParaRPr lang="ko-KR" altLang="en-US" sz="1200"/>
          </a:p>
        </p:txBody>
      </p:sp>
      <p:sp>
        <p:nvSpPr>
          <p:cNvPr id="11" name="TextBox 10"/>
          <p:cNvSpPr txBox="1"/>
          <p:nvPr/>
        </p:nvSpPr>
        <p:spPr>
          <a:xfrm>
            <a:off x="3563888" y="4797153"/>
            <a:ext cx="232777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4</a:t>
            </a:r>
            <a:endParaRPr lang="ko-KR" altLang="en-US" sz="1200"/>
          </a:p>
        </p:txBody>
      </p:sp>
      <p:sp>
        <p:nvSpPr>
          <p:cNvPr id="10" name="타원 9"/>
          <p:cNvSpPr/>
          <p:nvPr/>
        </p:nvSpPr>
        <p:spPr>
          <a:xfrm>
            <a:off x="4355976" y="3501008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2전시실 평면도.jpg"/>
          <p:cNvPicPr>
            <a:picLocks noChangeAspect="1"/>
          </p:cNvPicPr>
          <p:nvPr/>
        </p:nvPicPr>
        <p:blipFill rotWithShape="1">
          <a:blip r:embed="rId2" cstate="print"/>
          <a:srcRect l="2120" t="6950" b="4850"/>
          <a:stretch>
            <a:fillRect/>
          </a:stretch>
        </p:blipFill>
        <p:spPr>
          <a:xfrm>
            <a:off x="2627784" y="332656"/>
            <a:ext cx="6120680" cy="6048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188640"/>
            <a:ext cx="223224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>
                <a:latin typeface="08서울남산체 EB"/>
                <a:ea typeface="08서울남산체 EB"/>
              </a:rPr>
              <a:t>제</a:t>
            </a:r>
            <a:r>
              <a:rPr lang="en-US" altLang="ko-KR">
                <a:latin typeface="08서울남산체 EB"/>
                <a:ea typeface="08서울남산체 EB"/>
              </a:rPr>
              <a:t>2</a:t>
            </a:r>
            <a:r>
              <a:rPr lang="ko-KR" altLang="en-US">
                <a:latin typeface="08서울남산체 EB"/>
                <a:ea typeface="08서울남산체 EB"/>
              </a:rPr>
              <a:t>전시실 </a:t>
            </a:r>
          </a:p>
          <a:p>
            <a:pPr algn="ctr">
              <a:defRPr lang="ko-KR" altLang="en-US"/>
            </a:pPr>
            <a:r>
              <a:rPr lang="ko-KR" altLang="en-US">
                <a:latin typeface="08서울남산체 EB"/>
                <a:ea typeface="08서울남산체 EB"/>
              </a:rPr>
              <a:t>온</a:t>
            </a:r>
            <a:r>
              <a:rPr lang="en-US" altLang="ko-KR">
                <a:latin typeface="08서울남산체 EB"/>
                <a:ea typeface="08서울남산체 EB"/>
              </a:rPr>
              <a:t>·</a:t>
            </a:r>
            <a:r>
              <a:rPr lang="ko-KR" altLang="en-US">
                <a:latin typeface="08서울남산체 EB"/>
                <a:ea typeface="08서울남산체 EB"/>
              </a:rPr>
              <a:t>습도계 배치도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80312" y="2564904"/>
            <a:ext cx="235878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6</a:t>
            </a:r>
            <a:endParaRPr lang="ko-KR" altLang="en-US" sz="1200"/>
          </a:p>
        </p:txBody>
      </p:sp>
      <p:sp>
        <p:nvSpPr>
          <p:cNvPr id="11" name="TextBox 10"/>
          <p:cNvSpPr txBox="1"/>
          <p:nvPr/>
        </p:nvSpPr>
        <p:spPr>
          <a:xfrm>
            <a:off x="6660232" y="764704"/>
            <a:ext cx="232058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9</a:t>
            </a:r>
            <a:endParaRPr lang="ko-KR" alt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5652120" y="3068960"/>
            <a:ext cx="23052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7</a:t>
            </a:r>
            <a:endParaRPr lang="ko-KR" altLang="en-US" sz="1200"/>
          </a:p>
        </p:txBody>
      </p:sp>
      <p:sp>
        <p:nvSpPr>
          <p:cNvPr id="6" name="TextBox 5"/>
          <p:cNvSpPr txBox="1"/>
          <p:nvPr/>
        </p:nvSpPr>
        <p:spPr>
          <a:xfrm>
            <a:off x="6732240" y="4437112"/>
            <a:ext cx="236250" cy="26633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5</a:t>
            </a:r>
            <a:endParaRPr lang="ko-KR" altLang="en-US" sz="1200"/>
          </a:p>
        </p:txBody>
      </p:sp>
      <p:sp>
        <p:nvSpPr>
          <p:cNvPr id="13" name="TextBox 12"/>
          <p:cNvSpPr txBox="1"/>
          <p:nvPr/>
        </p:nvSpPr>
        <p:spPr>
          <a:xfrm>
            <a:off x="5796136" y="1340768"/>
            <a:ext cx="432048" cy="2670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10</a:t>
            </a:r>
            <a:endParaRPr lang="ko-KR" altLang="en-US" sz="1200"/>
          </a:p>
        </p:txBody>
      </p:sp>
      <p:sp>
        <p:nvSpPr>
          <p:cNvPr id="14" name="TextBox 13"/>
          <p:cNvSpPr txBox="1"/>
          <p:nvPr/>
        </p:nvSpPr>
        <p:spPr>
          <a:xfrm>
            <a:off x="5508104" y="1772816"/>
            <a:ext cx="360040" cy="2636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11</a:t>
            </a:r>
            <a:endParaRPr lang="ko-KR" altLang="en-US" sz="1200"/>
          </a:p>
        </p:txBody>
      </p:sp>
      <p:sp>
        <p:nvSpPr>
          <p:cNvPr id="15" name="TextBox 14"/>
          <p:cNvSpPr txBox="1"/>
          <p:nvPr/>
        </p:nvSpPr>
        <p:spPr>
          <a:xfrm>
            <a:off x="4427984" y="2204864"/>
            <a:ext cx="36004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12</a:t>
            </a:r>
            <a:endParaRPr lang="ko-KR" altLang="en-US" sz="1200"/>
          </a:p>
        </p:txBody>
      </p:sp>
      <p:sp>
        <p:nvSpPr>
          <p:cNvPr id="17" name="TextBox 16"/>
          <p:cNvSpPr txBox="1"/>
          <p:nvPr/>
        </p:nvSpPr>
        <p:spPr>
          <a:xfrm>
            <a:off x="4932040" y="548680"/>
            <a:ext cx="432048" cy="2685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13</a:t>
            </a:r>
            <a:endParaRPr lang="ko-KR" altLang="en-US" sz="1200"/>
          </a:p>
        </p:txBody>
      </p:sp>
      <p:sp>
        <p:nvSpPr>
          <p:cNvPr id="18" name="TextBox 17"/>
          <p:cNvSpPr txBox="1"/>
          <p:nvPr/>
        </p:nvSpPr>
        <p:spPr>
          <a:xfrm>
            <a:off x="4211960" y="404664"/>
            <a:ext cx="36004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14</a:t>
            </a:r>
            <a:endParaRPr lang="ko-KR" altLang="en-US" sz="1200"/>
          </a:p>
        </p:txBody>
      </p:sp>
      <p:sp>
        <p:nvSpPr>
          <p:cNvPr id="19" name="TextBox 18"/>
          <p:cNvSpPr txBox="1"/>
          <p:nvPr/>
        </p:nvSpPr>
        <p:spPr>
          <a:xfrm>
            <a:off x="3635896" y="332656"/>
            <a:ext cx="432048" cy="2655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15</a:t>
            </a:r>
            <a:endParaRPr lang="ko-KR" altLang="en-US" sz="1200"/>
          </a:p>
        </p:txBody>
      </p:sp>
      <p:sp>
        <p:nvSpPr>
          <p:cNvPr id="20" name="TextBox 19"/>
          <p:cNvSpPr txBox="1"/>
          <p:nvPr/>
        </p:nvSpPr>
        <p:spPr>
          <a:xfrm>
            <a:off x="2771800" y="620688"/>
            <a:ext cx="360040" cy="2632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16</a:t>
            </a:r>
            <a:endParaRPr lang="ko-KR" altLang="en-US" sz="1200"/>
          </a:p>
        </p:txBody>
      </p:sp>
      <p:sp>
        <p:nvSpPr>
          <p:cNvPr id="22" name="TextBox 21"/>
          <p:cNvSpPr txBox="1"/>
          <p:nvPr/>
        </p:nvSpPr>
        <p:spPr>
          <a:xfrm>
            <a:off x="6012160" y="2420888"/>
            <a:ext cx="232430" cy="26325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8</a:t>
            </a:r>
            <a:endParaRPr lang="ko-KR" altLang="en-US" sz="1200"/>
          </a:p>
        </p:txBody>
      </p:sp>
      <p:sp>
        <p:nvSpPr>
          <p:cNvPr id="16" name="타원 15"/>
          <p:cNvSpPr/>
          <p:nvPr/>
        </p:nvSpPr>
        <p:spPr>
          <a:xfrm>
            <a:off x="5148064" y="1484784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3전시실 평면도.jpg"/>
          <p:cNvPicPr>
            <a:picLocks noChangeAspect="1"/>
          </p:cNvPicPr>
          <p:nvPr/>
        </p:nvPicPr>
        <p:blipFill rotWithShape="1">
          <a:blip r:embed="rId2" cstate="print"/>
          <a:srcRect l="-5130" t="6400"/>
          <a:stretch>
            <a:fillRect/>
          </a:stretch>
        </p:blipFill>
        <p:spPr>
          <a:xfrm>
            <a:off x="1907704" y="476672"/>
            <a:ext cx="5904656" cy="60212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28184" y="4005064"/>
            <a:ext cx="36004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 dirty="0" smtClean="0"/>
              <a:t>19</a:t>
            </a:r>
            <a:endParaRPr lang="ko-KR" alt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5724128" y="4941168"/>
            <a:ext cx="36004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 dirty="0" smtClean="0"/>
              <a:t>20</a:t>
            </a:r>
            <a:endParaRPr lang="ko-KR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404664"/>
            <a:ext cx="345638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>
                <a:latin typeface="08서울남산체 EB"/>
                <a:ea typeface="08서울남산체 EB"/>
              </a:rPr>
              <a:t>제</a:t>
            </a:r>
            <a:r>
              <a:rPr lang="en-US" altLang="ko-KR">
                <a:latin typeface="08서울남산체 EB"/>
                <a:ea typeface="08서울남산체 EB"/>
              </a:rPr>
              <a:t>3</a:t>
            </a:r>
            <a:r>
              <a:rPr lang="ko-KR" altLang="en-US">
                <a:latin typeface="08서울남산체 EB"/>
                <a:ea typeface="08서울남산체 EB"/>
              </a:rPr>
              <a:t>전시실 온</a:t>
            </a:r>
            <a:r>
              <a:rPr lang="en-US" altLang="ko-KR">
                <a:latin typeface="08서울남산체 EB"/>
                <a:ea typeface="08서울남산체 EB"/>
              </a:rPr>
              <a:t>·</a:t>
            </a:r>
            <a:r>
              <a:rPr lang="ko-KR" altLang="en-US">
                <a:latin typeface="08서울남산체 EB"/>
                <a:ea typeface="08서울남산체 EB"/>
              </a:rPr>
              <a:t>습도계 배치도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11960" y="1916832"/>
            <a:ext cx="36004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/>
              <a:t>17</a:t>
            </a:r>
            <a:endParaRPr lang="ko-KR" altLang="en-US" sz="1200"/>
          </a:p>
        </p:txBody>
      </p:sp>
      <p:sp>
        <p:nvSpPr>
          <p:cNvPr id="11" name="TextBox 10"/>
          <p:cNvSpPr txBox="1"/>
          <p:nvPr/>
        </p:nvSpPr>
        <p:spPr>
          <a:xfrm>
            <a:off x="5148064" y="3140968"/>
            <a:ext cx="432048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 dirty="0" smtClean="0"/>
              <a:t>18</a:t>
            </a:r>
            <a:endParaRPr lang="ko-KR" alt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3563888" y="3501008"/>
            <a:ext cx="36004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 dirty="0" smtClean="0"/>
              <a:t>21</a:t>
            </a:r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3347864" y="3933056"/>
            <a:ext cx="432048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 dirty="0" smtClean="0"/>
              <a:t>22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3131840" y="4365104"/>
            <a:ext cx="36004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 dirty="0" smtClean="0"/>
              <a:t>23</a:t>
            </a:r>
            <a:endParaRPr lang="ko-KR" altLang="en-US" sz="1200" dirty="0"/>
          </a:p>
        </p:txBody>
      </p:sp>
      <p:sp>
        <p:nvSpPr>
          <p:cNvPr id="15" name="타원 14"/>
          <p:cNvSpPr/>
          <p:nvPr/>
        </p:nvSpPr>
        <p:spPr>
          <a:xfrm>
            <a:off x="4860032" y="378904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44</Words>
  <Application>Microsoft Office PowerPoint</Application>
  <PresentationFormat>화면 슬라이드 쇼(4:3)</PresentationFormat>
  <Paragraphs>27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Seoul</dc:creator>
  <cp:lastModifiedBy>보급형</cp:lastModifiedBy>
  <cp:revision>25</cp:revision>
  <dcterms:created xsi:type="dcterms:W3CDTF">2013-07-31T07:42:44Z</dcterms:created>
  <dcterms:modified xsi:type="dcterms:W3CDTF">2015-12-30T01:14:36Z</dcterms:modified>
</cp:coreProperties>
</file>