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22"/>
  </p:sld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8135" cy="68611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4929"/>
    <p:restoredTop sz="90100"/>
  </p:normalViewPr>
  <p:slideViewPr>
    <p:cSldViewPr>
      <p:cViewPr varScale="1">
        <p:scale>
          <a:sx n="100" d="100"/>
          <a:sy n="100" d="100"/>
        </p:scale>
        <p:origin x="0" y="0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slide" Target="slides/slide16.xml"  /><Relationship Id="rId17" Type="http://schemas.openxmlformats.org/officeDocument/2006/relationships/slide" Target="slides/slide17.xml"  /><Relationship Id="rId18" Type="http://schemas.openxmlformats.org/officeDocument/2006/relationships/slide" Target="slides/slide18.xml"  /><Relationship Id="rId19" Type="http://schemas.openxmlformats.org/officeDocument/2006/relationships/slide" Target="slides/slide19.xml"  /><Relationship Id="rId2" Type="http://schemas.openxmlformats.org/officeDocument/2006/relationships/slide" Target="slides/slide2.xml"  /><Relationship Id="rId20" Type="http://schemas.openxmlformats.org/officeDocument/2006/relationships/presProps" Target="presProps.xml"  /><Relationship Id="rId21" Type="http://schemas.openxmlformats.org/officeDocument/2006/relationships/viewProps" Target="viewProps.xml"  /><Relationship Id="rId22" Type="http://schemas.openxmlformats.org/officeDocument/2006/relationships/slideMaster" Target="slideMasters/slideMaster1.xml"  /><Relationship Id="rId23" Type="http://schemas.openxmlformats.org/officeDocument/2006/relationships/theme" Target="theme/theme1.xml"  /><Relationship Id="rId24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6110" y="2131397"/>
            <a:ext cx="7775914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220" y="3887973"/>
            <a:ext cx="6403694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639" y="4408910"/>
            <a:ext cx="7775914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639" y="2908039"/>
            <a:ext cx="7775914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406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0301" y="1600930"/>
            <a:ext cx="4040426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234" y="1643812"/>
            <a:ext cx="8233321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406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50301" y="1600930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234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9129" y="3986037"/>
            <a:ext cx="4040426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7" y="6251242"/>
            <a:ext cx="1905875" cy="457401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/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3098" y="4802790"/>
            <a:ext cx="5488880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3098" y="613054"/>
            <a:ext cx="5488880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3098" y="5369786"/>
            <a:ext cx="5488880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1397"/>
            <a:ext cx="9148135" cy="147069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4077" y="2215573"/>
            <a:ext cx="4859963" cy="3216153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32397" y="274763"/>
            <a:ext cx="2058330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406" y="274763"/>
            <a:ext cx="6022522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406" y="274763"/>
            <a:ext cx="8233321" cy="1143521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406" y="1600930"/>
            <a:ext cx="8233321" cy="4528028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406" y="6359250"/>
            <a:ext cx="2134564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612" y="6359250"/>
            <a:ext cx="2896909" cy="36529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7" y="6251242"/>
            <a:ext cx="1905875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fld id="{3F01DB34-DAB2-451D-8160-1F7048C33B57}" type="slidenum"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pPr marL="0" lvl="0" indent="0" algn="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t/>
            </a:fld>
            <a:r>
              <a: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</a:t>
            </a:r>
            <a:endParaRPr xmlns:mc="http://schemas.openxmlformats.org/markup-compatibility/2006" xmlns:hp="http://schemas.haansoft.com/office/presentation/8.0" lang="ko-KR" altLang="en-US" sz="1400" b="0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6101" y="6251242"/>
            <a:ext cx="1905875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sp>
        <p:nvSpPr>
          <p:cNvPr id="5" name="직사각형 4"/>
          <p:cNvSpPr/>
          <p:nvPr/>
        </p:nvSpPr>
        <p:spPr>
          <a:xfrm>
            <a:off x="3125593" y="6251242"/>
            <a:ext cx="2896948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5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6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7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8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4.png"  /><Relationship Id="rId4" Type="http://schemas.openxmlformats.org/officeDocument/2006/relationships/image" Target="../media/image9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10.jpeg"  /><Relationship Id="rId4" Type="http://schemas.openxmlformats.org/officeDocument/2006/relationships/image" Target="../media/image11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12.jpe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13.png"  /><Relationship Id="rId4" Type="http://schemas.openxmlformats.org/officeDocument/2006/relationships/image" Target="../media/image14.jpeg"  /><Relationship Id="rId5" Type="http://schemas.openxmlformats.org/officeDocument/2006/relationships/image" Target="../media/image15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Relationship Id="rId3" Type="http://schemas.openxmlformats.org/officeDocument/2006/relationships/image" Target="../media/image16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gradFill rotWithShape="0">
          <a:gsLst>
            <a:gs pos="0">
              <a:schemeClr val="bg1">
                <a:alpha val="100000"/>
              </a:schemeClr>
            </a:gs>
            <a:gs pos="100000">
              <a:srgbClr val="3399ff">
                <a:alpha val="100000"/>
              </a:srgbClr>
            </a:gs>
          </a:gsLst>
          <a:lin ang="18900000" scaled="0"/>
          <a:tileRect l="50000" b="5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 rot="0">
            <a:off x="0" y="1052994"/>
            <a:ext cx="8031656" cy="1440489"/>
            <a:chOff x="0" y="1052994"/>
            <a:chExt cx="8031656" cy="1440489"/>
          </a:xfrm>
        </p:grpSpPr>
        <p:sp>
          <p:nvSpPr>
            <p:cNvPr id="3" name="직사각형 2"/>
            <p:cNvSpPr/>
            <p:nvPr/>
          </p:nvSpPr>
          <p:spPr>
            <a:xfrm>
              <a:off x="166779" y="1129209"/>
              <a:ext cx="7864877" cy="1364274"/>
            </a:xfrm>
            <a:prstGeom prst="rect">
              <a:avLst/>
            </a:prstGeom>
            <a:solidFill>
              <a:srgbClr val="339966"/>
            </a:solidFill>
            <a:ln w="25400" cap="flat" cmpd="sng" algn="ctr">
              <a:noFill/>
              <a:prstDash val="solid"/>
              <a:round/>
            </a:ln>
          </p:spPr>
        </p:sp>
        <p:sp>
          <p:nvSpPr>
            <p:cNvPr id="4" name="직사각형 3"/>
            <p:cNvSpPr/>
            <p:nvPr/>
          </p:nvSpPr>
          <p:spPr>
            <a:xfrm>
              <a:off x="0" y="1052994"/>
              <a:ext cx="7823558" cy="1295988"/>
            </a:xfrm>
            <a:prstGeom prst="rect">
              <a:avLst/>
            </a:prstGeom>
            <a:solidFill>
              <a:srgbClr val="ccffcc"/>
            </a:solidFill>
            <a:ln w="25400" cap="flat" cmpd="sng" algn="ctr">
              <a:noFill/>
              <a:prstDash val="solid"/>
              <a:round/>
            </a:ln>
          </p:spPr>
        </p:sp>
      </p:grpSp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우림시장도상훈련 " fontName="HY헤드라인M" fontSize="44" i="1" b="0">
            <p:nvSpPr>
              <p:cNvPr id="5" name="자유형 4"/>
              <p:cNvSpPr>
                <a:spLocks noEditPoints="1" noChangeShapeType="1" noTextEdit="1"/>
              </p:cNvSpPr>
              <p:nvPr/>
            </p:nvSpPr>
            <p:spPr>
              <a:xfrm rot="21600000">
                <a:off x="900508" y="1197495"/>
                <a:ext cx="6411656" cy="937080"/>
              </a:xfrm>
              <a:gradFill flip="xy" rotWithShape="0">
                <a:gsLst>
                  <a:gs pos="0">
                    <a:schemeClr val="accent2">
                      <a:alpha val="100000"/>
                    </a:schemeClr>
                  </a:gs>
                  <a:gs pos="100000">
                    <a:srgbClr val="ffffff">
                      <a:alpha val="100000"/>
                    </a:srgbClr>
                  </a:gs>
                </a:gsLst>
                <a:lin ang="16200000" scaled="0"/>
                <a:tileRect/>
              </a:gradFill>
              <a:ln w="9523" cap="rnd" cmpd="sng" algn="ctr">
                <a:solidFill>
                  <a:srgbClr val="000000"/>
                </a:solidFill>
                <a:prstDash val="solid"/>
                <a:round/>
              </a:ln>
              <a:effectLst>
                <a:outerShdw dist="53536" dir="2700000" algn="tl">
                  <a:srgbClr val="808080">
                    <a:alpha val="79000"/>
                  </a:srgbClr>
                </a:outerShdw>
              </a:effectLst>
            </p:spPr>
            <p:t>우림시장도상훈련
</p:t>
          </hp:hncWordshop>
        </mc:Choice>
        <mc:Fallback>
          <p:sp>
            <p:nvSpPr>
              <p:cNvPr id="5" name="자유형 4"/>
              <p:cNvSpPr>
                <a:spLocks noEditPoints="1" noChangeShapeType="1" noTextEdit="1"/>
              </p:cNvSpPr>
              <p:nvPr/>
            </p:nvSpPr>
            <p:spPr>
              <a:xfrm rot="21600000">
                <a:off x="900508" y="1197495"/>
                <a:ext cx="6411656" cy="937080"/>
              </a:xfrm>
              <a:custGeom>
                <a:avLst/>
                <a:gdLst/>
                <a:rect l="l" t="t" r="r" b="b"/>
                <a:pathLst>
                  <a:path w="6411656" h="937080">
                    <a:moveTo>
                      <a:pt x="476249" y="9525"/>
                    </a:moveTo>
                    <a:cubicBezTo>
                      <a:pt x="476249" y="9525"/>
                      <a:pt x="333375" y="9525"/>
                      <a:pt x="247650" y="76200"/>
                    </a:cubicBezTo>
                    <a:cubicBezTo>
                      <a:pt x="247650" y="76200"/>
                      <a:pt x="171450" y="123825"/>
                      <a:pt x="142875" y="219075"/>
                    </a:cubicBezTo>
                    <a:cubicBezTo>
                      <a:pt x="142875" y="219075"/>
                      <a:pt x="123825" y="304800"/>
                      <a:pt x="180975" y="361950"/>
                    </a:cubicBezTo>
                    <a:cubicBezTo>
                      <a:pt x="180975" y="361950"/>
                      <a:pt x="238124" y="419100"/>
                      <a:pt x="371475" y="419100"/>
                    </a:cubicBezTo>
                    <a:cubicBezTo>
                      <a:pt x="371475" y="419100"/>
                      <a:pt x="514350" y="419100"/>
                      <a:pt x="600075" y="361950"/>
                    </a:cubicBezTo>
                    <a:cubicBezTo>
                      <a:pt x="600075" y="361950"/>
                      <a:pt x="676275" y="304800"/>
                      <a:pt x="704850" y="219075"/>
                    </a:cubicBezTo>
                    <a:cubicBezTo>
                      <a:pt x="704850" y="219075"/>
                      <a:pt x="723900" y="123825"/>
                      <a:pt x="666750" y="76200"/>
                    </a:cubicBezTo>
                    <a:cubicBezTo>
                      <a:pt x="666750" y="76200"/>
                      <a:pt x="609600" y="9525"/>
                      <a:pt x="476249" y="9525"/>
                    </a:cubicBezTo>
                    <a:lnTo>
                      <a:pt x="476249" y="9525"/>
                    </a:lnTo>
                    <a:moveTo>
                      <a:pt x="457200" y="66675"/>
                    </a:moveTo>
                    <a:cubicBezTo>
                      <a:pt x="457200" y="66675"/>
                      <a:pt x="571500" y="66675"/>
                      <a:pt x="628650" y="114300"/>
                    </a:cubicBezTo>
                    <a:cubicBezTo>
                      <a:pt x="628650" y="114300"/>
                      <a:pt x="666750" y="152400"/>
                      <a:pt x="657225" y="219075"/>
                    </a:cubicBezTo>
                    <a:cubicBezTo>
                      <a:pt x="657225" y="219075"/>
                      <a:pt x="638175" y="285750"/>
                      <a:pt x="571500" y="323850"/>
                    </a:cubicBezTo>
                    <a:cubicBezTo>
                      <a:pt x="571500" y="323850"/>
                      <a:pt x="504824" y="361950"/>
                      <a:pt x="390525" y="361950"/>
                    </a:cubicBezTo>
                    <a:cubicBezTo>
                      <a:pt x="390525" y="361950"/>
                      <a:pt x="276225" y="361950"/>
                      <a:pt x="219075" y="323850"/>
                    </a:cubicBezTo>
                    <a:cubicBezTo>
                      <a:pt x="219075" y="323850"/>
                      <a:pt x="180975" y="285750"/>
                      <a:pt x="190500" y="219075"/>
                    </a:cubicBezTo>
                    <a:cubicBezTo>
                      <a:pt x="190500" y="219075"/>
                      <a:pt x="209550" y="152400"/>
                      <a:pt x="276225" y="114300"/>
                    </a:cubicBezTo>
                    <a:cubicBezTo>
                      <a:pt x="276225" y="114300"/>
                      <a:pt x="342900" y="66675"/>
                      <a:pt x="457200" y="66675"/>
                    </a:cubicBezTo>
                    <a:lnTo>
                      <a:pt x="457200" y="66675"/>
                    </a:lnTo>
                    <a:moveTo>
                      <a:pt x="657225" y="542925"/>
                    </a:moveTo>
                    <a:lnTo>
                      <a:pt x="38100" y="542925"/>
                    </a:lnTo>
                    <a:cubicBezTo>
                      <a:pt x="38100" y="542925"/>
                      <a:pt x="19050" y="542925"/>
                      <a:pt x="9525" y="571500"/>
                    </a:cubicBezTo>
                    <a:cubicBezTo>
                      <a:pt x="9525" y="571500"/>
                      <a:pt x="0" y="600075"/>
                      <a:pt x="19050" y="600075"/>
                    </a:cubicBezTo>
                    <a:lnTo>
                      <a:pt x="304800" y="600075"/>
                    </a:lnTo>
                    <a:lnTo>
                      <a:pt x="238124" y="895350"/>
                    </a:lnTo>
                    <a:cubicBezTo>
                      <a:pt x="238124" y="895350"/>
                      <a:pt x="228600" y="914400"/>
                      <a:pt x="238124" y="923924"/>
                    </a:cubicBezTo>
                    <a:cubicBezTo>
                      <a:pt x="238124" y="923924"/>
                      <a:pt x="238124" y="933450"/>
                      <a:pt x="247650" y="933450"/>
                    </a:cubicBezTo>
                    <a:cubicBezTo>
                      <a:pt x="247650" y="933450"/>
                      <a:pt x="257175" y="933450"/>
                      <a:pt x="266700" y="923924"/>
                    </a:cubicBezTo>
                    <a:cubicBezTo>
                      <a:pt x="266700" y="923924"/>
                      <a:pt x="276225" y="914400"/>
                      <a:pt x="285750" y="895350"/>
                    </a:cubicBezTo>
                    <a:lnTo>
                      <a:pt x="352425" y="600075"/>
                    </a:lnTo>
                    <a:lnTo>
                      <a:pt x="638175" y="600075"/>
                    </a:lnTo>
                    <a:cubicBezTo>
                      <a:pt x="638175" y="600075"/>
                      <a:pt x="666750" y="600075"/>
                      <a:pt x="666750" y="571500"/>
                    </a:cubicBezTo>
                    <a:cubicBezTo>
                      <a:pt x="666750" y="571500"/>
                      <a:pt x="676275" y="542925"/>
                      <a:pt x="657225" y="542925"/>
                    </a:cubicBezTo>
                    <a:lnTo>
                      <a:pt x="657225" y="542925"/>
                    </a:lnTo>
                    <a:moveTo>
                      <a:pt x="1238250" y="28575"/>
                    </a:moveTo>
                    <a:lnTo>
                      <a:pt x="1009649" y="28575"/>
                    </a:lnTo>
                    <a:cubicBezTo>
                      <a:pt x="1009649" y="28575"/>
                      <a:pt x="981074" y="28575"/>
                      <a:pt x="971550" y="47625"/>
                    </a:cubicBezTo>
                    <a:cubicBezTo>
                      <a:pt x="971550" y="47625"/>
                      <a:pt x="971550" y="76200"/>
                      <a:pt x="990600" y="76200"/>
                    </a:cubicBezTo>
                    <a:lnTo>
                      <a:pt x="1219200" y="76200"/>
                    </a:lnTo>
                    <a:cubicBezTo>
                      <a:pt x="1219200" y="76200"/>
                      <a:pt x="1228725" y="76200"/>
                      <a:pt x="1238250" y="95250"/>
                    </a:cubicBezTo>
                    <a:cubicBezTo>
                      <a:pt x="1238250" y="95250"/>
                      <a:pt x="1247775" y="104775"/>
                      <a:pt x="1238250" y="123825"/>
                    </a:cubicBezTo>
                    <a:lnTo>
                      <a:pt x="1228725" y="171450"/>
                    </a:lnTo>
                    <a:cubicBezTo>
                      <a:pt x="1228725" y="171450"/>
                      <a:pt x="1219200" y="200025"/>
                      <a:pt x="1209675" y="209550"/>
                    </a:cubicBezTo>
                    <a:cubicBezTo>
                      <a:pt x="1209675" y="209550"/>
                      <a:pt x="1200150" y="209550"/>
                      <a:pt x="1181100" y="209550"/>
                    </a:cubicBezTo>
                    <a:lnTo>
                      <a:pt x="1009649" y="209550"/>
                    </a:lnTo>
                    <a:cubicBezTo>
                      <a:pt x="1009649" y="209550"/>
                      <a:pt x="981074" y="209550"/>
                      <a:pt x="952499" y="238124"/>
                    </a:cubicBezTo>
                    <a:cubicBezTo>
                      <a:pt x="952499" y="238124"/>
                      <a:pt x="923924" y="266700"/>
                      <a:pt x="914400" y="314325"/>
                    </a:cubicBezTo>
                    <a:lnTo>
                      <a:pt x="895350" y="390525"/>
                    </a:lnTo>
                    <a:cubicBezTo>
                      <a:pt x="895350" y="390525"/>
                      <a:pt x="885825" y="438150"/>
                      <a:pt x="895350" y="466725"/>
                    </a:cubicBezTo>
                    <a:cubicBezTo>
                      <a:pt x="895350" y="466725"/>
                      <a:pt x="914400" y="495300"/>
                      <a:pt x="952499" y="495300"/>
                    </a:cubicBezTo>
                    <a:cubicBezTo>
                      <a:pt x="952499" y="495300"/>
                      <a:pt x="1057275" y="495300"/>
                      <a:pt x="1133475" y="485775"/>
                    </a:cubicBezTo>
                    <a:cubicBezTo>
                      <a:pt x="1133475" y="485775"/>
                      <a:pt x="1228725" y="466725"/>
                      <a:pt x="1314450" y="438150"/>
                    </a:cubicBezTo>
                    <a:cubicBezTo>
                      <a:pt x="1314450" y="438150"/>
                      <a:pt x="1323975" y="428625"/>
                      <a:pt x="1323975" y="419100"/>
                    </a:cubicBezTo>
                    <a:cubicBezTo>
                      <a:pt x="1323975" y="419100"/>
                      <a:pt x="1333500" y="409575"/>
                      <a:pt x="1333500" y="400050"/>
                    </a:cubicBezTo>
                    <a:cubicBezTo>
                      <a:pt x="1333500" y="400050"/>
                      <a:pt x="1333500" y="381000"/>
                      <a:pt x="1323975" y="381000"/>
                    </a:cubicBezTo>
                    <a:cubicBezTo>
                      <a:pt x="1323975" y="381000"/>
                      <a:pt x="1314450" y="371475"/>
                      <a:pt x="1304925" y="381000"/>
                    </a:cubicBezTo>
                    <a:cubicBezTo>
                      <a:pt x="1304925" y="381000"/>
                      <a:pt x="1247775" y="409575"/>
                      <a:pt x="1152525" y="428625"/>
                    </a:cubicBezTo>
                    <a:cubicBezTo>
                      <a:pt x="1152525" y="428625"/>
                      <a:pt x="1076325" y="438150"/>
                      <a:pt x="971550" y="438150"/>
                    </a:cubicBezTo>
                    <a:cubicBezTo>
                      <a:pt x="971550" y="438150"/>
                      <a:pt x="952499" y="438150"/>
                      <a:pt x="942975" y="428625"/>
                    </a:cubicBezTo>
                    <a:cubicBezTo>
                      <a:pt x="942975" y="428625"/>
                      <a:pt x="942975" y="419100"/>
                      <a:pt x="942975" y="390525"/>
                    </a:cubicBezTo>
                    <a:lnTo>
                      <a:pt x="962025" y="314325"/>
                    </a:lnTo>
                    <a:cubicBezTo>
                      <a:pt x="962025" y="314325"/>
                      <a:pt x="971550" y="295275"/>
                      <a:pt x="981074" y="285750"/>
                    </a:cubicBezTo>
                    <a:cubicBezTo>
                      <a:pt x="981074" y="285750"/>
                      <a:pt x="990600" y="276225"/>
                      <a:pt x="1009649" y="276225"/>
                    </a:cubicBezTo>
                    <a:lnTo>
                      <a:pt x="1181100" y="276225"/>
                    </a:lnTo>
                    <a:cubicBezTo>
                      <a:pt x="1181100" y="276225"/>
                      <a:pt x="1219200" y="276225"/>
                      <a:pt x="1238250" y="247650"/>
                    </a:cubicBezTo>
                    <a:cubicBezTo>
                      <a:pt x="1238250" y="247650"/>
                      <a:pt x="1257300" y="228600"/>
                      <a:pt x="1276350" y="180975"/>
                    </a:cubicBezTo>
                    <a:lnTo>
                      <a:pt x="1295400" y="104775"/>
                    </a:lnTo>
                    <a:cubicBezTo>
                      <a:pt x="1295400" y="104775"/>
                      <a:pt x="1295400" y="66675"/>
                      <a:pt x="1285875" y="47625"/>
                    </a:cubicBezTo>
                    <a:cubicBezTo>
                      <a:pt x="1285875" y="47625"/>
                      <a:pt x="1266825" y="28575"/>
                      <a:pt x="1238250" y="28575"/>
                    </a:cubicBezTo>
                    <a:lnTo>
                      <a:pt x="1238250" y="28575"/>
                    </a:lnTo>
                    <a:moveTo>
                      <a:pt x="1428750" y="476249"/>
                    </a:moveTo>
                    <a:lnTo>
                      <a:pt x="1533525" y="28575"/>
                    </a:lnTo>
                    <a:cubicBezTo>
                      <a:pt x="1533525" y="28575"/>
                      <a:pt x="1543050" y="19050"/>
                      <a:pt x="1533525" y="9525"/>
                    </a:cubicBezTo>
                    <a:cubicBezTo>
                      <a:pt x="1533525" y="9525"/>
                      <a:pt x="1533525" y="0"/>
                      <a:pt x="1524000" y="0"/>
                    </a:cubicBezTo>
                    <a:cubicBezTo>
                      <a:pt x="1524000" y="0"/>
                      <a:pt x="1514475" y="0"/>
                      <a:pt x="1504950" y="9525"/>
                    </a:cubicBezTo>
                    <a:cubicBezTo>
                      <a:pt x="1504950" y="9525"/>
                      <a:pt x="1495425" y="19050"/>
                      <a:pt x="1485900" y="28575"/>
                    </a:cubicBezTo>
                    <a:lnTo>
                      <a:pt x="1381125" y="476249"/>
                    </a:lnTo>
                    <a:cubicBezTo>
                      <a:pt x="1381125" y="476249"/>
                      <a:pt x="1381125" y="485775"/>
                      <a:pt x="1381125" y="495300"/>
                    </a:cubicBezTo>
                    <a:cubicBezTo>
                      <a:pt x="1381125" y="495300"/>
                      <a:pt x="1390650" y="504824"/>
                      <a:pt x="1400175" y="504824"/>
                    </a:cubicBezTo>
                    <a:cubicBezTo>
                      <a:pt x="1400175" y="504824"/>
                      <a:pt x="1409700" y="504824"/>
                      <a:pt x="1419225" y="495300"/>
                    </a:cubicBezTo>
                    <a:cubicBezTo>
                      <a:pt x="1419225" y="495300"/>
                      <a:pt x="1428750" y="485775"/>
                      <a:pt x="1428750" y="476249"/>
                    </a:cubicBezTo>
                    <a:lnTo>
                      <a:pt x="1428750" y="476249"/>
                    </a:lnTo>
                    <a:moveTo>
                      <a:pt x="1333500" y="676275"/>
                    </a:moveTo>
                    <a:lnTo>
                      <a:pt x="1295400" y="809625"/>
                    </a:lnTo>
                    <a:cubicBezTo>
                      <a:pt x="1295400" y="809625"/>
                      <a:pt x="1295400" y="828675"/>
                      <a:pt x="1285875" y="838200"/>
                    </a:cubicBezTo>
                    <a:cubicBezTo>
                      <a:pt x="1285875" y="838200"/>
                      <a:pt x="1276350" y="847725"/>
                      <a:pt x="1257300" y="847725"/>
                    </a:cubicBezTo>
                    <a:lnTo>
                      <a:pt x="914400" y="847725"/>
                    </a:lnTo>
                    <a:cubicBezTo>
                      <a:pt x="914400" y="847725"/>
                      <a:pt x="895350" y="847725"/>
                      <a:pt x="885825" y="838200"/>
                    </a:cubicBezTo>
                    <a:cubicBezTo>
                      <a:pt x="885825" y="838200"/>
                      <a:pt x="885825" y="828675"/>
                      <a:pt x="885825" y="809625"/>
                    </a:cubicBezTo>
                    <a:lnTo>
                      <a:pt x="914400" y="676275"/>
                    </a:lnTo>
                    <a:cubicBezTo>
                      <a:pt x="914400" y="676275"/>
                      <a:pt x="923924" y="657225"/>
                      <a:pt x="933450" y="647700"/>
                    </a:cubicBezTo>
                    <a:cubicBezTo>
                      <a:pt x="933450" y="647700"/>
                      <a:pt x="942975" y="638175"/>
                      <a:pt x="962025" y="638175"/>
                    </a:cubicBezTo>
                    <a:lnTo>
                      <a:pt x="1304925" y="638175"/>
                    </a:lnTo>
                    <a:cubicBezTo>
                      <a:pt x="1304925" y="638175"/>
                      <a:pt x="1323975" y="638175"/>
                      <a:pt x="1333500" y="647700"/>
                    </a:cubicBezTo>
                    <a:cubicBezTo>
                      <a:pt x="1333500" y="647700"/>
                      <a:pt x="1333500" y="657225"/>
                      <a:pt x="1333500" y="676275"/>
                    </a:cubicBezTo>
                    <a:lnTo>
                      <a:pt x="1333500" y="676275"/>
                    </a:lnTo>
                    <a:moveTo>
                      <a:pt x="1333500" y="581025"/>
                    </a:moveTo>
                    <a:lnTo>
                      <a:pt x="962025" y="581025"/>
                    </a:lnTo>
                    <a:cubicBezTo>
                      <a:pt x="962025" y="581025"/>
                      <a:pt x="923924" y="581025"/>
                      <a:pt x="904875" y="609600"/>
                    </a:cubicBezTo>
                    <a:cubicBezTo>
                      <a:pt x="904875" y="609600"/>
                      <a:pt x="885825" y="628650"/>
                      <a:pt x="876300" y="666750"/>
                    </a:cubicBezTo>
                    <a:lnTo>
                      <a:pt x="838200" y="809625"/>
                    </a:lnTo>
                    <a:cubicBezTo>
                      <a:pt x="838200" y="809625"/>
                      <a:pt x="828675" y="857250"/>
                      <a:pt x="838200" y="876300"/>
                    </a:cubicBezTo>
                    <a:cubicBezTo>
                      <a:pt x="838200" y="876300"/>
                      <a:pt x="847725" y="904875"/>
                      <a:pt x="895350" y="904875"/>
                    </a:cubicBezTo>
                    <a:lnTo>
                      <a:pt x="1257300" y="904875"/>
                    </a:lnTo>
                    <a:cubicBezTo>
                      <a:pt x="1257300" y="904875"/>
                      <a:pt x="1285875" y="904875"/>
                      <a:pt x="1314450" y="885825"/>
                    </a:cubicBezTo>
                    <a:cubicBezTo>
                      <a:pt x="1314450" y="885825"/>
                      <a:pt x="1333500" y="857250"/>
                      <a:pt x="1343025" y="819150"/>
                    </a:cubicBezTo>
                    <a:lnTo>
                      <a:pt x="1381125" y="657225"/>
                    </a:lnTo>
                    <a:cubicBezTo>
                      <a:pt x="1381125" y="657225"/>
                      <a:pt x="1390650" y="628650"/>
                      <a:pt x="1381125" y="600075"/>
                    </a:cubicBezTo>
                    <a:cubicBezTo>
                      <a:pt x="1381125" y="600075"/>
                      <a:pt x="1362075" y="581025"/>
                      <a:pt x="1333500" y="581025"/>
                    </a:cubicBezTo>
                    <a:lnTo>
                      <a:pt x="1333500" y="581025"/>
                    </a:lnTo>
                    <a:moveTo>
                      <a:pt x="1952625" y="57150"/>
                    </a:moveTo>
                    <a:cubicBezTo>
                      <a:pt x="1952625" y="57150"/>
                      <a:pt x="1904999" y="238124"/>
                      <a:pt x="1819275" y="428625"/>
                    </a:cubicBezTo>
                    <a:cubicBezTo>
                      <a:pt x="1819275" y="428625"/>
                      <a:pt x="1724025" y="647700"/>
                      <a:pt x="1590675" y="790575"/>
                    </a:cubicBezTo>
                    <a:cubicBezTo>
                      <a:pt x="1590675" y="790575"/>
                      <a:pt x="1581150" y="800100"/>
                      <a:pt x="1581150" y="819150"/>
                    </a:cubicBezTo>
                    <a:cubicBezTo>
                      <a:pt x="1581150" y="819150"/>
                      <a:pt x="1581150" y="828675"/>
                      <a:pt x="1581150" y="838200"/>
                    </a:cubicBezTo>
                    <a:cubicBezTo>
                      <a:pt x="1581150" y="838200"/>
                      <a:pt x="1590675" y="847725"/>
                      <a:pt x="1590675" y="847725"/>
                    </a:cubicBezTo>
                    <a:cubicBezTo>
                      <a:pt x="1590675" y="847725"/>
                      <a:pt x="1600200" y="847725"/>
                      <a:pt x="1609725" y="828675"/>
                    </a:cubicBezTo>
                    <a:cubicBezTo>
                      <a:pt x="1609725" y="828675"/>
                      <a:pt x="1704975" y="723900"/>
                      <a:pt x="1771650" y="609600"/>
                    </a:cubicBezTo>
                    <a:cubicBezTo>
                      <a:pt x="1771650" y="609600"/>
                      <a:pt x="1828800" y="504824"/>
                      <a:pt x="1895475" y="361950"/>
                    </a:cubicBezTo>
                    <a:cubicBezTo>
                      <a:pt x="1895475" y="361950"/>
                      <a:pt x="1914525" y="438150"/>
                      <a:pt x="1933574" y="581025"/>
                    </a:cubicBezTo>
                    <a:cubicBezTo>
                      <a:pt x="1933574" y="581025"/>
                      <a:pt x="1943100" y="704850"/>
                      <a:pt x="1952625" y="809625"/>
                    </a:cubicBezTo>
                    <a:cubicBezTo>
                      <a:pt x="1952625" y="809625"/>
                      <a:pt x="1952625" y="828675"/>
                      <a:pt x="1952625" y="828675"/>
                    </a:cubicBezTo>
                    <a:cubicBezTo>
                      <a:pt x="1952625" y="828675"/>
                      <a:pt x="1962149" y="838200"/>
                      <a:pt x="1971675" y="838200"/>
                    </a:cubicBezTo>
                    <a:cubicBezTo>
                      <a:pt x="1971675" y="838200"/>
                      <a:pt x="1981200" y="828675"/>
                      <a:pt x="1990724" y="819150"/>
                    </a:cubicBezTo>
                    <a:cubicBezTo>
                      <a:pt x="1990724" y="819150"/>
                      <a:pt x="2000250" y="800100"/>
                      <a:pt x="2000250" y="790575"/>
                    </a:cubicBezTo>
                    <a:cubicBezTo>
                      <a:pt x="2000250" y="790575"/>
                      <a:pt x="1990724" y="676275"/>
                      <a:pt x="1971675" y="552450"/>
                    </a:cubicBezTo>
                    <a:cubicBezTo>
                      <a:pt x="1971675" y="552450"/>
                      <a:pt x="1952625" y="409575"/>
                      <a:pt x="1924050" y="304800"/>
                    </a:cubicBezTo>
                    <a:cubicBezTo>
                      <a:pt x="1924050" y="304800"/>
                      <a:pt x="1943100" y="247650"/>
                      <a:pt x="1962149" y="180975"/>
                    </a:cubicBezTo>
                    <a:cubicBezTo>
                      <a:pt x="1962149" y="180975"/>
                      <a:pt x="1990724" y="114300"/>
                      <a:pt x="2000250" y="57150"/>
                    </a:cubicBezTo>
                    <a:cubicBezTo>
                      <a:pt x="2000250" y="57150"/>
                      <a:pt x="2000250" y="38100"/>
                      <a:pt x="2000250" y="28575"/>
                    </a:cubicBezTo>
                    <a:cubicBezTo>
                      <a:pt x="2000250" y="28575"/>
                      <a:pt x="1990724" y="28575"/>
                      <a:pt x="1981200" y="28575"/>
                    </a:cubicBezTo>
                    <a:cubicBezTo>
                      <a:pt x="1981200" y="28575"/>
                      <a:pt x="1971675" y="28575"/>
                      <a:pt x="1962149" y="28575"/>
                    </a:cubicBezTo>
                    <a:cubicBezTo>
                      <a:pt x="1962149" y="28575"/>
                      <a:pt x="1952625" y="38100"/>
                      <a:pt x="1952625" y="57150"/>
                    </a:cubicBezTo>
                    <a:lnTo>
                      <a:pt x="1952625" y="57150"/>
                    </a:lnTo>
                    <a:moveTo>
                      <a:pt x="2143125" y="895350"/>
                    </a:moveTo>
                    <a:lnTo>
                      <a:pt x="2352675" y="28575"/>
                    </a:lnTo>
                    <a:cubicBezTo>
                      <a:pt x="2352675" y="28575"/>
                      <a:pt x="2352675" y="19050"/>
                      <a:pt x="2343150" y="9525"/>
                    </a:cubicBezTo>
                    <a:cubicBezTo>
                      <a:pt x="2343150" y="9525"/>
                      <a:pt x="2343150" y="0"/>
                      <a:pt x="2333625" y="0"/>
                    </a:cubicBezTo>
                    <a:cubicBezTo>
                      <a:pt x="2333625" y="0"/>
                      <a:pt x="2324100" y="0"/>
                      <a:pt x="2314575" y="9525"/>
                    </a:cubicBezTo>
                    <a:cubicBezTo>
                      <a:pt x="2314575" y="9525"/>
                      <a:pt x="2305050" y="19050"/>
                      <a:pt x="2305050" y="28575"/>
                    </a:cubicBezTo>
                    <a:lnTo>
                      <a:pt x="2095500" y="895350"/>
                    </a:lnTo>
                    <a:cubicBezTo>
                      <a:pt x="2095500" y="895350"/>
                      <a:pt x="2085975" y="914400"/>
                      <a:pt x="2095500" y="923924"/>
                    </a:cubicBezTo>
                    <a:cubicBezTo>
                      <a:pt x="2095500" y="923924"/>
                      <a:pt x="2095500" y="933450"/>
                      <a:pt x="2105025" y="933450"/>
                    </a:cubicBezTo>
                    <a:cubicBezTo>
                      <a:pt x="2105025" y="933450"/>
                      <a:pt x="2114550" y="933450"/>
                      <a:pt x="2124075" y="923924"/>
                    </a:cubicBezTo>
                    <a:cubicBezTo>
                      <a:pt x="2124075" y="923924"/>
                      <a:pt x="2133600" y="914400"/>
                      <a:pt x="2143125" y="895350"/>
                    </a:cubicBezTo>
                    <a:lnTo>
                      <a:pt x="2143125" y="895350"/>
                    </a:lnTo>
                    <a:moveTo>
                      <a:pt x="2990850" y="28575"/>
                    </a:moveTo>
                    <a:lnTo>
                      <a:pt x="2628900" y="28575"/>
                    </a:lnTo>
                    <a:cubicBezTo>
                      <a:pt x="2628900" y="28575"/>
                      <a:pt x="2609850" y="28575"/>
                      <a:pt x="2600325" y="57150"/>
                    </a:cubicBezTo>
                    <a:cubicBezTo>
                      <a:pt x="2600325" y="57150"/>
                      <a:pt x="2590800" y="85725"/>
                      <a:pt x="2619375" y="85725"/>
                    </a:cubicBezTo>
                    <a:lnTo>
                      <a:pt x="2771775" y="85725"/>
                    </a:lnTo>
                    <a:lnTo>
                      <a:pt x="2762250" y="114300"/>
                    </a:lnTo>
                    <a:cubicBezTo>
                      <a:pt x="2762250" y="114300"/>
                      <a:pt x="2733675" y="238124"/>
                      <a:pt x="2667000" y="323850"/>
                    </a:cubicBezTo>
                    <a:cubicBezTo>
                      <a:pt x="2667000" y="323850"/>
                      <a:pt x="2600325" y="390525"/>
                      <a:pt x="2505075" y="438150"/>
                    </a:cubicBezTo>
                    <a:cubicBezTo>
                      <a:pt x="2505075" y="438150"/>
                      <a:pt x="2495550" y="438150"/>
                      <a:pt x="2486025" y="457200"/>
                    </a:cubicBezTo>
                    <a:cubicBezTo>
                      <a:pt x="2486025" y="457200"/>
                      <a:pt x="2476500" y="466725"/>
                      <a:pt x="2486025" y="476249"/>
                    </a:cubicBezTo>
                    <a:cubicBezTo>
                      <a:pt x="2486025" y="476249"/>
                      <a:pt x="2486025" y="495300"/>
                      <a:pt x="2495550" y="495300"/>
                    </a:cubicBezTo>
                    <a:cubicBezTo>
                      <a:pt x="2495550" y="495300"/>
                      <a:pt x="2495550" y="504824"/>
                      <a:pt x="2505075" y="495300"/>
                    </a:cubicBezTo>
                    <a:cubicBezTo>
                      <a:pt x="2505075" y="495300"/>
                      <a:pt x="2590800" y="457200"/>
                      <a:pt x="2657475" y="390525"/>
                    </a:cubicBezTo>
                    <a:cubicBezTo>
                      <a:pt x="2657475" y="390525"/>
                      <a:pt x="2724150" y="323850"/>
                      <a:pt x="2752725" y="247650"/>
                    </a:cubicBezTo>
                    <a:cubicBezTo>
                      <a:pt x="2752725" y="247650"/>
                      <a:pt x="2752725" y="314325"/>
                      <a:pt x="2790825" y="381000"/>
                    </a:cubicBezTo>
                    <a:cubicBezTo>
                      <a:pt x="2790825" y="381000"/>
                      <a:pt x="2828925" y="447675"/>
                      <a:pt x="2886075" y="485775"/>
                    </a:cubicBezTo>
                    <a:cubicBezTo>
                      <a:pt x="2886075" y="485775"/>
                      <a:pt x="2895600" y="495300"/>
                      <a:pt x="2905125" y="485775"/>
                    </a:cubicBezTo>
                    <a:cubicBezTo>
                      <a:pt x="2905125" y="485775"/>
                      <a:pt x="2914650" y="485775"/>
                      <a:pt x="2924175" y="466725"/>
                    </a:cubicBezTo>
                    <a:cubicBezTo>
                      <a:pt x="2924175" y="466725"/>
                      <a:pt x="2933700" y="457200"/>
                      <a:pt x="2933700" y="447675"/>
                    </a:cubicBezTo>
                    <a:cubicBezTo>
                      <a:pt x="2933700" y="447675"/>
                      <a:pt x="2933700" y="438150"/>
                      <a:pt x="2924175" y="428625"/>
                    </a:cubicBezTo>
                    <a:cubicBezTo>
                      <a:pt x="2924175" y="428625"/>
                      <a:pt x="2857500" y="381000"/>
                      <a:pt x="2819400" y="314325"/>
                    </a:cubicBezTo>
                    <a:cubicBezTo>
                      <a:pt x="2819400" y="314325"/>
                      <a:pt x="2781300" y="228600"/>
                      <a:pt x="2809875" y="114300"/>
                    </a:cubicBezTo>
                    <a:lnTo>
                      <a:pt x="2819400" y="85725"/>
                    </a:lnTo>
                    <a:lnTo>
                      <a:pt x="2981325" y="85725"/>
                    </a:lnTo>
                    <a:cubicBezTo>
                      <a:pt x="2981325" y="85725"/>
                      <a:pt x="3000375" y="85725"/>
                      <a:pt x="3000375" y="57150"/>
                    </a:cubicBezTo>
                    <a:cubicBezTo>
                      <a:pt x="3000375" y="57150"/>
                      <a:pt x="3009900" y="28575"/>
                      <a:pt x="2990850" y="28575"/>
                    </a:cubicBezTo>
                    <a:lnTo>
                      <a:pt x="2990850" y="28575"/>
                    </a:lnTo>
                    <a:moveTo>
                      <a:pt x="3076575" y="266700"/>
                    </a:moveTo>
                    <a:lnTo>
                      <a:pt x="3133725" y="28575"/>
                    </a:lnTo>
                    <a:cubicBezTo>
                      <a:pt x="3133725" y="28575"/>
                      <a:pt x="3143250" y="0"/>
                      <a:pt x="3114675" y="0"/>
                    </a:cubicBezTo>
                    <a:cubicBezTo>
                      <a:pt x="3114675" y="0"/>
                      <a:pt x="3095625" y="0"/>
                      <a:pt x="3086100" y="28575"/>
                    </a:cubicBezTo>
                    <a:lnTo>
                      <a:pt x="2962275" y="542925"/>
                    </a:lnTo>
                    <a:cubicBezTo>
                      <a:pt x="2962275" y="542925"/>
                      <a:pt x="2962275" y="561975"/>
                      <a:pt x="2962275" y="561975"/>
                    </a:cubicBezTo>
                    <a:cubicBezTo>
                      <a:pt x="2962275" y="561975"/>
                      <a:pt x="2971800" y="571500"/>
                      <a:pt x="2981325" y="571500"/>
                    </a:cubicBezTo>
                    <a:cubicBezTo>
                      <a:pt x="2981325" y="571500"/>
                      <a:pt x="2990850" y="571500"/>
                      <a:pt x="3000375" y="561975"/>
                    </a:cubicBezTo>
                    <a:cubicBezTo>
                      <a:pt x="3000375" y="561975"/>
                      <a:pt x="3009900" y="561975"/>
                      <a:pt x="3009900" y="542925"/>
                    </a:cubicBezTo>
                    <a:lnTo>
                      <a:pt x="3067050" y="323850"/>
                    </a:lnTo>
                    <a:lnTo>
                      <a:pt x="3152775" y="323850"/>
                    </a:lnTo>
                    <a:cubicBezTo>
                      <a:pt x="3152775" y="323850"/>
                      <a:pt x="3162300" y="323850"/>
                      <a:pt x="3171825" y="314325"/>
                    </a:cubicBezTo>
                    <a:cubicBezTo>
                      <a:pt x="3171825" y="314325"/>
                      <a:pt x="3171825" y="304800"/>
                      <a:pt x="3181350" y="295275"/>
                    </a:cubicBezTo>
                    <a:cubicBezTo>
                      <a:pt x="3181350" y="295275"/>
                      <a:pt x="3181350" y="285750"/>
                      <a:pt x="3181350" y="276225"/>
                    </a:cubicBezTo>
                    <a:cubicBezTo>
                      <a:pt x="3181350" y="276225"/>
                      <a:pt x="3171825" y="266700"/>
                      <a:pt x="3162300" y="266700"/>
                    </a:cubicBezTo>
                    <a:lnTo>
                      <a:pt x="3076575" y="266700"/>
                    </a:lnTo>
                    <a:moveTo>
                      <a:pt x="2752725" y="590550"/>
                    </a:moveTo>
                    <a:cubicBezTo>
                      <a:pt x="2752725" y="590550"/>
                      <a:pt x="2628900" y="590550"/>
                      <a:pt x="2543175" y="647700"/>
                    </a:cubicBezTo>
                    <a:cubicBezTo>
                      <a:pt x="2543175" y="647700"/>
                      <a:pt x="2476500" y="685800"/>
                      <a:pt x="2457450" y="762000"/>
                    </a:cubicBezTo>
                    <a:cubicBezTo>
                      <a:pt x="2457450" y="762000"/>
                      <a:pt x="2438400" y="838200"/>
                      <a:pt x="2495550" y="885825"/>
                    </a:cubicBezTo>
                    <a:cubicBezTo>
                      <a:pt x="2495550" y="885825"/>
                      <a:pt x="2543175" y="933450"/>
                      <a:pt x="2676525" y="933450"/>
                    </a:cubicBezTo>
                    <a:cubicBezTo>
                      <a:pt x="2676525" y="933450"/>
                      <a:pt x="2800350" y="933450"/>
                      <a:pt x="2876550" y="885825"/>
                    </a:cubicBezTo>
                    <a:cubicBezTo>
                      <a:pt x="2876550" y="885825"/>
                      <a:pt x="2952750" y="838200"/>
                      <a:pt x="2971800" y="762000"/>
                    </a:cubicBezTo>
                    <a:cubicBezTo>
                      <a:pt x="2971800" y="762000"/>
                      <a:pt x="2990850" y="685800"/>
                      <a:pt x="2943225" y="647700"/>
                    </a:cubicBezTo>
                    <a:cubicBezTo>
                      <a:pt x="2943225" y="647700"/>
                      <a:pt x="2886075" y="590550"/>
                      <a:pt x="2752725" y="590550"/>
                    </a:cubicBezTo>
                    <a:lnTo>
                      <a:pt x="2752725" y="590550"/>
                    </a:lnTo>
                    <a:moveTo>
                      <a:pt x="2743200" y="657225"/>
                    </a:moveTo>
                    <a:cubicBezTo>
                      <a:pt x="2743200" y="657225"/>
                      <a:pt x="2847975" y="657225"/>
                      <a:pt x="2895600" y="685800"/>
                    </a:cubicBezTo>
                    <a:cubicBezTo>
                      <a:pt x="2895600" y="685800"/>
                      <a:pt x="2933700" y="714375"/>
                      <a:pt x="2924175" y="762000"/>
                    </a:cubicBezTo>
                    <a:cubicBezTo>
                      <a:pt x="2924175" y="762000"/>
                      <a:pt x="2914650" y="819150"/>
                      <a:pt x="2857500" y="847725"/>
                    </a:cubicBezTo>
                    <a:cubicBezTo>
                      <a:pt x="2857500" y="847725"/>
                      <a:pt x="2790825" y="876300"/>
                      <a:pt x="2686050" y="876300"/>
                    </a:cubicBezTo>
                    <a:cubicBezTo>
                      <a:pt x="2686050" y="876300"/>
                      <a:pt x="2581275" y="876300"/>
                      <a:pt x="2533650" y="847725"/>
                    </a:cubicBezTo>
                    <a:cubicBezTo>
                      <a:pt x="2533650" y="847725"/>
                      <a:pt x="2495550" y="819150"/>
                      <a:pt x="2505075" y="762000"/>
                    </a:cubicBezTo>
                    <a:cubicBezTo>
                      <a:pt x="2505075" y="762000"/>
                      <a:pt x="2514600" y="714375"/>
                      <a:pt x="2571750" y="685800"/>
                    </a:cubicBezTo>
                    <a:cubicBezTo>
                      <a:pt x="2571750" y="685800"/>
                      <a:pt x="2638425" y="657225"/>
                      <a:pt x="2743200" y="657225"/>
                    </a:cubicBezTo>
                    <a:lnTo>
                      <a:pt x="2743200" y="657225"/>
                    </a:lnTo>
                    <a:moveTo>
                      <a:pt x="3962400" y="28575"/>
                    </a:moveTo>
                    <a:lnTo>
                      <a:pt x="3524250" y="28575"/>
                    </a:lnTo>
                    <a:cubicBezTo>
                      <a:pt x="3524250" y="28575"/>
                      <a:pt x="3486150" y="28575"/>
                      <a:pt x="3457575" y="57150"/>
                    </a:cubicBezTo>
                    <a:cubicBezTo>
                      <a:pt x="3457575" y="57150"/>
                      <a:pt x="3429000" y="85725"/>
                      <a:pt x="3419475" y="142875"/>
                    </a:cubicBezTo>
                    <a:lnTo>
                      <a:pt x="3352800" y="409575"/>
                    </a:lnTo>
                    <a:cubicBezTo>
                      <a:pt x="3352800" y="409575"/>
                      <a:pt x="3343275" y="447675"/>
                      <a:pt x="3362325" y="476249"/>
                    </a:cubicBezTo>
                    <a:cubicBezTo>
                      <a:pt x="3362325" y="476249"/>
                      <a:pt x="3371850" y="504824"/>
                      <a:pt x="3409950" y="504824"/>
                    </a:cubicBezTo>
                    <a:lnTo>
                      <a:pt x="3857625" y="504824"/>
                    </a:lnTo>
                    <a:cubicBezTo>
                      <a:pt x="3857625" y="504824"/>
                      <a:pt x="3876675" y="504824"/>
                      <a:pt x="3886200" y="476249"/>
                    </a:cubicBezTo>
                    <a:cubicBezTo>
                      <a:pt x="3886200" y="476249"/>
                      <a:pt x="3895724" y="447675"/>
                      <a:pt x="3867149" y="447675"/>
                    </a:cubicBezTo>
                    <a:lnTo>
                      <a:pt x="3429000" y="447675"/>
                    </a:lnTo>
                    <a:cubicBezTo>
                      <a:pt x="3429000" y="447675"/>
                      <a:pt x="3409950" y="447675"/>
                      <a:pt x="3400425" y="438150"/>
                    </a:cubicBezTo>
                    <a:cubicBezTo>
                      <a:pt x="3400425" y="438150"/>
                      <a:pt x="3400425" y="428625"/>
                      <a:pt x="3400425" y="409575"/>
                    </a:cubicBezTo>
                    <a:lnTo>
                      <a:pt x="3476625" y="123825"/>
                    </a:lnTo>
                    <a:cubicBezTo>
                      <a:pt x="3476625" y="123825"/>
                      <a:pt x="3476625" y="104775"/>
                      <a:pt x="3486150" y="95250"/>
                    </a:cubicBezTo>
                    <a:cubicBezTo>
                      <a:pt x="3486150" y="95250"/>
                      <a:pt x="3495675" y="85725"/>
                      <a:pt x="3514725" y="85725"/>
                    </a:cubicBezTo>
                    <a:lnTo>
                      <a:pt x="3952874" y="85725"/>
                    </a:lnTo>
                    <a:cubicBezTo>
                      <a:pt x="3952874" y="85725"/>
                      <a:pt x="3962400" y="85725"/>
                      <a:pt x="3971925" y="76200"/>
                    </a:cubicBezTo>
                    <a:cubicBezTo>
                      <a:pt x="3971925" y="76200"/>
                      <a:pt x="3971925" y="66675"/>
                      <a:pt x="3971925" y="57150"/>
                    </a:cubicBezTo>
                    <a:cubicBezTo>
                      <a:pt x="3971925" y="57150"/>
                      <a:pt x="3981449" y="47625"/>
                      <a:pt x="3971925" y="38100"/>
                    </a:cubicBezTo>
                    <a:cubicBezTo>
                      <a:pt x="3971925" y="38100"/>
                      <a:pt x="3971925" y="28575"/>
                      <a:pt x="3962400" y="28575"/>
                    </a:cubicBezTo>
                    <a:lnTo>
                      <a:pt x="3962400" y="28575"/>
                    </a:lnTo>
                    <a:moveTo>
                      <a:pt x="3562350" y="561975"/>
                    </a:moveTo>
                    <a:lnTo>
                      <a:pt x="3505200" y="800100"/>
                    </a:lnTo>
                    <a:lnTo>
                      <a:pt x="3219450" y="800100"/>
                    </a:lnTo>
                    <a:cubicBezTo>
                      <a:pt x="3219450" y="800100"/>
                      <a:pt x="3209925" y="800100"/>
                      <a:pt x="3200400" y="809625"/>
                    </a:cubicBezTo>
                    <a:quadBezTo>
                      <a:pt x="3200400" y="809625"/>
                      <a:pt x="3190875" y="828675"/>
                    </a:quadBezTo>
                    <a:cubicBezTo>
                      <a:pt x="3190875" y="828675"/>
                      <a:pt x="3190875" y="838200"/>
                      <a:pt x="3190875" y="847725"/>
                    </a:cubicBezTo>
                    <a:cubicBezTo>
                      <a:pt x="3190875" y="847725"/>
                      <a:pt x="3190875" y="857250"/>
                      <a:pt x="3200400" y="857250"/>
                    </a:cubicBezTo>
                    <a:lnTo>
                      <a:pt x="3819525" y="857250"/>
                    </a:lnTo>
                    <a:cubicBezTo>
                      <a:pt x="3819525" y="857250"/>
                      <a:pt x="3838574" y="857250"/>
                      <a:pt x="3848100" y="847725"/>
                    </a:cubicBezTo>
                    <a:cubicBezTo>
                      <a:pt x="3848100" y="847725"/>
                      <a:pt x="3848100" y="838200"/>
                      <a:pt x="3857625" y="828675"/>
                    </a:cubicBezTo>
                    <a:cubicBezTo>
                      <a:pt x="3857625" y="828675"/>
                      <a:pt x="3857625" y="809625"/>
                      <a:pt x="3857625" y="809625"/>
                    </a:cubicBezTo>
                    <a:cubicBezTo>
                      <a:pt x="3857625" y="809625"/>
                      <a:pt x="3848100" y="800100"/>
                      <a:pt x="3838574" y="800100"/>
                    </a:cubicBezTo>
                    <a:lnTo>
                      <a:pt x="3552825" y="800100"/>
                    </a:lnTo>
                    <a:lnTo>
                      <a:pt x="3609975" y="571500"/>
                    </a:lnTo>
                    <a:cubicBezTo>
                      <a:pt x="3609975" y="571500"/>
                      <a:pt x="3609975" y="552450"/>
                      <a:pt x="3600450" y="542925"/>
                    </a:cubicBezTo>
                    <a:cubicBezTo>
                      <a:pt x="3600450" y="542925"/>
                      <a:pt x="3600450" y="533400"/>
                      <a:pt x="3590925" y="533400"/>
                    </a:cubicBezTo>
                    <a:cubicBezTo>
                      <a:pt x="3590925" y="533400"/>
                      <a:pt x="3581400" y="533400"/>
                      <a:pt x="3571875" y="542925"/>
                    </a:cubicBezTo>
                    <a:cubicBezTo>
                      <a:pt x="3571875" y="542925"/>
                      <a:pt x="3562350" y="552450"/>
                      <a:pt x="3562350" y="561975"/>
                    </a:cubicBezTo>
                    <a:lnTo>
                      <a:pt x="3562350" y="561975"/>
                    </a:lnTo>
                    <a:moveTo>
                      <a:pt x="4381500" y="47625"/>
                    </a:moveTo>
                    <a:cubicBezTo>
                      <a:pt x="4381500" y="47625"/>
                      <a:pt x="4352925" y="142875"/>
                      <a:pt x="4286250" y="257175"/>
                    </a:cubicBezTo>
                    <a:cubicBezTo>
                      <a:pt x="4286250" y="257175"/>
                      <a:pt x="4210050" y="400050"/>
                      <a:pt x="4105275" y="476249"/>
                    </a:cubicBezTo>
                    <a:cubicBezTo>
                      <a:pt x="4105275" y="476249"/>
                      <a:pt x="4086225" y="485775"/>
                      <a:pt x="4086225" y="495300"/>
                    </a:cubicBezTo>
                    <a:cubicBezTo>
                      <a:pt x="4086225" y="495300"/>
                      <a:pt x="4076700" y="514350"/>
                      <a:pt x="4086225" y="523875"/>
                    </a:cubicBezTo>
                    <a:cubicBezTo>
                      <a:pt x="4086225" y="523875"/>
                      <a:pt x="4086225" y="533400"/>
                      <a:pt x="4095749" y="533400"/>
                    </a:cubicBezTo>
                    <a:cubicBezTo>
                      <a:pt x="4095749" y="533400"/>
                      <a:pt x="4105275" y="533400"/>
                      <a:pt x="4114800" y="523875"/>
                    </a:cubicBezTo>
                    <a:cubicBezTo>
                      <a:pt x="4114800" y="523875"/>
                      <a:pt x="4191000" y="457200"/>
                      <a:pt x="4248150" y="400050"/>
                    </a:cubicBezTo>
                    <a:cubicBezTo>
                      <a:pt x="4248150" y="400050"/>
                      <a:pt x="4295775" y="333375"/>
                      <a:pt x="4343400" y="247650"/>
                    </a:cubicBezTo>
                    <a:cubicBezTo>
                      <a:pt x="4343400" y="247650"/>
                      <a:pt x="4391025" y="304800"/>
                      <a:pt x="4410075" y="361950"/>
                    </a:cubicBezTo>
                    <a:cubicBezTo>
                      <a:pt x="4410075" y="361950"/>
                      <a:pt x="4438650" y="419100"/>
                      <a:pt x="4467225" y="495300"/>
                    </a:cubicBezTo>
                    <a:cubicBezTo>
                      <a:pt x="4467225" y="495300"/>
                      <a:pt x="4467225" y="504824"/>
                      <a:pt x="4476750" y="514350"/>
                    </a:cubicBezTo>
                    <a:cubicBezTo>
                      <a:pt x="4476750" y="514350"/>
                      <a:pt x="4486275" y="514350"/>
                      <a:pt x="4495800" y="504824"/>
                    </a:cubicBezTo>
                    <a:cubicBezTo>
                      <a:pt x="4495800" y="504824"/>
                      <a:pt x="4505325" y="495300"/>
                      <a:pt x="4505325" y="485775"/>
                    </a:cubicBezTo>
                    <a:cubicBezTo>
                      <a:pt x="4505325" y="485775"/>
                      <a:pt x="4514850" y="466725"/>
                      <a:pt x="4505325" y="457200"/>
                    </a:cubicBezTo>
                    <a:cubicBezTo>
                      <a:pt x="4505325" y="457200"/>
                      <a:pt x="4486275" y="371475"/>
                      <a:pt x="4457700" y="323850"/>
                    </a:cubicBezTo>
                    <a:cubicBezTo>
                      <a:pt x="4457700" y="323850"/>
                      <a:pt x="4429125" y="257175"/>
                      <a:pt x="4371975" y="190500"/>
                    </a:cubicBezTo>
                    <a:cubicBezTo>
                      <a:pt x="4371975" y="190500"/>
                      <a:pt x="4391025" y="152400"/>
                      <a:pt x="4400550" y="123825"/>
                    </a:cubicBezTo>
                    <a:cubicBezTo>
                      <a:pt x="4400550" y="123825"/>
                      <a:pt x="4419600" y="85725"/>
                      <a:pt x="4429125" y="47625"/>
                    </a:cubicBezTo>
                    <a:cubicBezTo>
                      <a:pt x="4429125" y="47625"/>
                      <a:pt x="4429125" y="28575"/>
                      <a:pt x="4429125" y="28575"/>
                    </a:cubicBezTo>
                    <a:cubicBezTo>
                      <a:pt x="4429125" y="28575"/>
                      <a:pt x="4419600" y="19050"/>
                      <a:pt x="4410075" y="19050"/>
                    </a:cubicBezTo>
                    <a:cubicBezTo>
                      <a:pt x="4410075" y="19050"/>
                      <a:pt x="4400550" y="19050"/>
                      <a:pt x="4391025" y="28575"/>
                    </a:cubicBezTo>
                    <a:cubicBezTo>
                      <a:pt x="4391025" y="28575"/>
                      <a:pt x="4381500" y="28575"/>
                      <a:pt x="4381500" y="47625"/>
                    </a:cubicBezTo>
                    <a:lnTo>
                      <a:pt x="4381500" y="47625"/>
                    </a:lnTo>
                    <a:moveTo>
                      <a:pt x="4705350" y="266700"/>
                    </a:moveTo>
                    <a:lnTo>
                      <a:pt x="4762500" y="28575"/>
                    </a:lnTo>
                    <a:cubicBezTo>
                      <a:pt x="4762500" y="28575"/>
                      <a:pt x="4762500" y="0"/>
                      <a:pt x="4743450" y="0"/>
                    </a:cubicBezTo>
                    <a:cubicBezTo>
                      <a:pt x="4743450" y="0"/>
                      <a:pt x="4714875" y="0"/>
                      <a:pt x="4714875" y="28575"/>
                    </a:cubicBezTo>
                    <a:lnTo>
                      <a:pt x="4591050" y="542925"/>
                    </a:lnTo>
                    <a:cubicBezTo>
                      <a:pt x="4591050" y="542925"/>
                      <a:pt x="4581525" y="561975"/>
                      <a:pt x="4591050" y="561975"/>
                    </a:cubicBezTo>
                    <a:cubicBezTo>
                      <a:pt x="4591050" y="561975"/>
                      <a:pt x="4591050" y="571500"/>
                      <a:pt x="4600575" y="571500"/>
                    </a:cubicBezTo>
                    <a:cubicBezTo>
                      <a:pt x="4600575" y="571500"/>
                      <a:pt x="4610100" y="571500"/>
                      <a:pt x="4619625" y="561975"/>
                    </a:cubicBezTo>
                    <a:cubicBezTo>
                      <a:pt x="4619625" y="561975"/>
                      <a:pt x="4629150" y="561975"/>
                      <a:pt x="4638675" y="542925"/>
                    </a:cubicBezTo>
                    <a:lnTo>
                      <a:pt x="4686300" y="323850"/>
                    </a:lnTo>
                    <a:lnTo>
                      <a:pt x="4772025" y="323850"/>
                    </a:lnTo>
                    <a:cubicBezTo>
                      <a:pt x="4772025" y="323850"/>
                      <a:pt x="4781550" y="323850"/>
                      <a:pt x="4791075" y="314325"/>
                    </a:cubicBezTo>
                    <a:cubicBezTo>
                      <a:pt x="4791075" y="314325"/>
                      <a:pt x="4800600" y="304800"/>
                      <a:pt x="4800600" y="295275"/>
                    </a:cubicBezTo>
                    <a:cubicBezTo>
                      <a:pt x="4800600" y="295275"/>
                      <a:pt x="4800600" y="285750"/>
                      <a:pt x="4800600" y="276225"/>
                    </a:cubicBezTo>
                    <a:cubicBezTo>
                      <a:pt x="4800600" y="276225"/>
                      <a:pt x="4800600" y="266700"/>
                      <a:pt x="4781550" y="266700"/>
                    </a:cubicBezTo>
                    <a:lnTo>
                      <a:pt x="4705350" y="266700"/>
                    </a:lnTo>
                    <a:moveTo>
                      <a:pt x="4381500" y="590550"/>
                    </a:moveTo>
                    <a:cubicBezTo>
                      <a:pt x="4381500" y="590550"/>
                      <a:pt x="4248150" y="590550"/>
                      <a:pt x="4171950" y="647700"/>
                    </a:cubicBezTo>
                    <a:cubicBezTo>
                      <a:pt x="4171950" y="647700"/>
                      <a:pt x="4095749" y="685800"/>
                      <a:pt x="4076700" y="762000"/>
                    </a:cubicBezTo>
                    <a:cubicBezTo>
                      <a:pt x="4076700" y="762000"/>
                      <a:pt x="4067174" y="838200"/>
                      <a:pt x="4114800" y="885825"/>
                    </a:cubicBezTo>
                    <a:cubicBezTo>
                      <a:pt x="4114800" y="885825"/>
                      <a:pt x="4171950" y="933450"/>
                      <a:pt x="4295775" y="933450"/>
                    </a:cubicBezTo>
                    <a:cubicBezTo>
                      <a:pt x="4295775" y="933450"/>
                      <a:pt x="4419600" y="933450"/>
                      <a:pt x="4505325" y="885825"/>
                    </a:cubicBezTo>
                    <a:cubicBezTo>
                      <a:pt x="4505325" y="885825"/>
                      <a:pt x="4572000" y="838200"/>
                      <a:pt x="4591050" y="762000"/>
                    </a:cubicBezTo>
                    <a:cubicBezTo>
                      <a:pt x="4591050" y="762000"/>
                      <a:pt x="4610100" y="685800"/>
                      <a:pt x="4562475" y="647700"/>
                    </a:cubicBezTo>
                    <a:cubicBezTo>
                      <a:pt x="4562475" y="647700"/>
                      <a:pt x="4505325" y="590550"/>
                      <a:pt x="4381500" y="590550"/>
                    </a:cubicBezTo>
                    <a:lnTo>
                      <a:pt x="4381500" y="590550"/>
                    </a:lnTo>
                    <a:moveTo>
                      <a:pt x="4362450" y="657225"/>
                    </a:moveTo>
                    <a:cubicBezTo>
                      <a:pt x="4362450" y="657225"/>
                      <a:pt x="4467225" y="657225"/>
                      <a:pt x="4514850" y="685800"/>
                    </a:cubicBezTo>
                    <a:cubicBezTo>
                      <a:pt x="4514850" y="685800"/>
                      <a:pt x="4562475" y="714375"/>
                      <a:pt x="4543425" y="762000"/>
                    </a:cubicBezTo>
                    <a:cubicBezTo>
                      <a:pt x="4543425" y="762000"/>
                      <a:pt x="4533900" y="819150"/>
                      <a:pt x="4476750" y="847725"/>
                    </a:cubicBezTo>
                    <a:cubicBezTo>
                      <a:pt x="4476750" y="847725"/>
                      <a:pt x="4419600" y="876300"/>
                      <a:pt x="4314825" y="876300"/>
                    </a:cubicBezTo>
                    <a:cubicBezTo>
                      <a:pt x="4314825" y="876300"/>
                      <a:pt x="4200525" y="876300"/>
                      <a:pt x="4162425" y="847725"/>
                    </a:cubicBezTo>
                    <a:cubicBezTo>
                      <a:pt x="4162425" y="847725"/>
                      <a:pt x="4114800" y="819150"/>
                      <a:pt x="4124324" y="762000"/>
                    </a:cubicBezTo>
                    <a:cubicBezTo>
                      <a:pt x="4124324" y="762000"/>
                      <a:pt x="4143375" y="714375"/>
                      <a:pt x="4200525" y="685800"/>
                    </a:cubicBezTo>
                    <a:cubicBezTo>
                      <a:pt x="4200525" y="685800"/>
                      <a:pt x="4257675" y="657225"/>
                      <a:pt x="4362450" y="657225"/>
                    </a:cubicBezTo>
                    <a:lnTo>
                      <a:pt x="4362450" y="657225"/>
                    </a:lnTo>
                    <a:moveTo>
                      <a:pt x="5581650" y="133350"/>
                    </a:moveTo>
                    <a:lnTo>
                      <a:pt x="5048250" y="133350"/>
                    </a:lnTo>
                    <a:cubicBezTo>
                      <a:pt x="5048250" y="133350"/>
                      <a:pt x="5029200" y="133350"/>
                      <a:pt x="5019675" y="161925"/>
                    </a:cubicBezTo>
                    <a:cubicBezTo>
                      <a:pt x="5019675" y="161925"/>
                      <a:pt x="5010150" y="190500"/>
                      <a:pt x="5038725" y="190500"/>
                    </a:cubicBezTo>
                    <a:lnTo>
                      <a:pt x="5572125" y="190500"/>
                    </a:lnTo>
                    <a:cubicBezTo>
                      <a:pt x="5572125" y="190500"/>
                      <a:pt x="5591175" y="190500"/>
                      <a:pt x="5600700" y="161925"/>
                    </a:cubicBezTo>
                    <a:cubicBezTo>
                      <a:pt x="5600700" y="161925"/>
                      <a:pt x="5600700" y="133350"/>
                      <a:pt x="5581650" y="133350"/>
                    </a:cubicBezTo>
                    <a:lnTo>
                      <a:pt x="5581650" y="133350"/>
                    </a:lnTo>
                    <a:moveTo>
                      <a:pt x="5486400" y="9525"/>
                    </a:moveTo>
                    <a:lnTo>
                      <a:pt x="5200650" y="9525"/>
                    </a:lnTo>
                    <a:cubicBezTo>
                      <a:pt x="5200650" y="9525"/>
                      <a:pt x="5181600" y="9525"/>
                      <a:pt x="5172075" y="38100"/>
                    </a:cubicBezTo>
                    <a:cubicBezTo>
                      <a:pt x="5172075" y="38100"/>
                      <a:pt x="5162550" y="66675"/>
                      <a:pt x="5181600" y="66675"/>
                    </a:cubicBezTo>
                    <a:lnTo>
                      <a:pt x="5476875" y="66675"/>
                    </a:lnTo>
                    <a:cubicBezTo>
                      <a:pt x="5476875" y="66675"/>
                      <a:pt x="5495925" y="66675"/>
                      <a:pt x="5505450" y="38100"/>
                    </a:cubicBezTo>
                    <a:cubicBezTo>
                      <a:pt x="5505450" y="38100"/>
                      <a:pt x="5505450" y="9525"/>
                      <a:pt x="5486400" y="9525"/>
                    </a:cubicBezTo>
                    <a:lnTo>
                      <a:pt x="5486400" y="9525"/>
                    </a:lnTo>
                    <a:moveTo>
                      <a:pt x="5286375" y="228600"/>
                    </a:moveTo>
                    <a:cubicBezTo>
                      <a:pt x="5286375" y="228600"/>
                      <a:pt x="5162550" y="228600"/>
                      <a:pt x="5086350" y="266700"/>
                    </a:cubicBezTo>
                    <a:cubicBezTo>
                      <a:pt x="5086350" y="266700"/>
                      <a:pt x="5019675" y="304800"/>
                      <a:pt x="5010150" y="361950"/>
                    </a:cubicBezTo>
                    <a:cubicBezTo>
                      <a:pt x="5010150" y="361950"/>
                      <a:pt x="4991100" y="419100"/>
                      <a:pt x="5038725" y="457200"/>
                    </a:cubicBezTo>
                    <a:cubicBezTo>
                      <a:pt x="5038725" y="457200"/>
                      <a:pt x="5095875" y="485775"/>
                      <a:pt x="5229225" y="485775"/>
                    </a:cubicBezTo>
                    <a:cubicBezTo>
                      <a:pt x="5229225" y="485775"/>
                      <a:pt x="5353050" y="485775"/>
                      <a:pt x="5429250" y="457200"/>
                    </a:cubicBezTo>
                    <a:cubicBezTo>
                      <a:pt x="5429250" y="457200"/>
                      <a:pt x="5495925" y="419100"/>
                      <a:pt x="5514975" y="361950"/>
                    </a:cubicBezTo>
                    <a:cubicBezTo>
                      <a:pt x="5514975" y="361950"/>
                      <a:pt x="5524500" y="304800"/>
                      <a:pt x="5476875" y="266700"/>
                    </a:cubicBezTo>
                    <a:cubicBezTo>
                      <a:pt x="5476875" y="266700"/>
                      <a:pt x="5419725" y="228600"/>
                      <a:pt x="5286375" y="228600"/>
                    </a:cubicBezTo>
                    <a:lnTo>
                      <a:pt x="5286375" y="228600"/>
                    </a:lnTo>
                    <a:moveTo>
                      <a:pt x="5276850" y="285750"/>
                    </a:moveTo>
                    <a:cubicBezTo>
                      <a:pt x="5276850" y="285750"/>
                      <a:pt x="5381625" y="285750"/>
                      <a:pt x="5429250" y="304800"/>
                    </a:cubicBezTo>
                    <a:cubicBezTo>
                      <a:pt x="5429250" y="304800"/>
                      <a:pt x="5476875" y="323850"/>
                      <a:pt x="5467350" y="361950"/>
                    </a:cubicBezTo>
                    <a:cubicBezTo>
                      <a:pt x="5467350" y="361950"/>
                      <a:pt x="5457825" y="400050"/>
                      <a:pt x="5400675" y="409575"/>
                    </a:cubicBezTo>
                    <a:cubicBezTo>
                      <a:pt x="5400675" y="409575"/>
                      <a:pt x="5353050" y="438150"/>
                      <a:pt x="5238750" y="438150"/>
                    </a:cubicBezTo>
                    <a:cubicBezTo>
                      <a:pt x="5238750" y="438150"/>
                      <a:pt x="5133975" y="438150"/>
                      <a:pt x="5086350" y="409575"/>
                    </a:cubicBezTo>
                    <a:cubicBezTo>
                      <a:pt x="5086350" y="409575"/>
                      <a:pt x="5048250" y="400050"/>
                      <a:pt x="5057775" y="361950"/>
                    </a:cubicBezTo>
                    <a:cubicBezTo>
                      <a:pt x="5057775" y="361950"/>
                      <a:pt x="5057775" y="323850"/>
                      <a:pt x="5114925" y="304800"/>
                    </a:cubicBezTo>
                    <a:cubicBezTo>
                      <a:pt x="5114925" y="304800"/>
                      <a:pt x="5172075" y="285750"/>
                      <a:pt x="5276850" y="285750"/>
                    </a:cubicBezTo>
                    <a:lnTo>
                      <a:pt x="5276850" y="285750"/>
                    </a:lnTo>
                    <a:moveTo>
                      <a:pt x="5524500" y="533400"/>
                    </a:moveTo>
                    <a:lnTo>
                      <a:pt x="4914900" y="533400"/>
                    </a:lnTo>
                    <a:cubicBezTo>
                      <a:pt x="4914900" y="533400"/>
                      <a:pt x="4895850" y="533400"/>
                      <a:pt x="4895850" y="533400"/>
                    </a:cubicBezTo>
                    <a:cubicBezTo>
                      <a:pt x="4895850" y="533400"/>
                      <a:pt x="4886325" y="542925"/>
                      <a:pt x="4876800" y="561975"/>
                    </a:cubicBezTo>
                    <a:cubicBezTo>
                      <a:pt x="4876800" y="561975"/>
                      <a:pt x="4876800" y="571500"/>
                      <a:pt x="4876800" y="581025"/>
                    </a:cubicBezTo>
                    <a:cubicBezTo>
                      <a:pt x="4876800" y="581025"/>
                      <a:pt x="4886325" y="590550"/>
                      <a:pt x="4895850" y="590550"/>
                    </a:cubicBezTo>
                    <a:lnTo>
                      <a:pt x="5181600" y="590550"/>
                    </a:lnTo>
                    <a:lnTo>
                      <a:pt x="5143500" y="733425"/>
                    </a:lnTo>
                    <a:cubicBezTo>
                      <a:pt x="5143500" y="733425"/>
                      <a:pt x="5143500" y="752475"/>
                      <a:pt x="5143500" y="762000"/>
                    </a:cubicBezTo>
                    <a:cubicBezTo>
                      <a:pt x="5143500" y="762000"/>
                      <a:pt x="5153025" y="771525"/>
                      <a:pt x="5162550" y="771525"/>
                    </a:cubicBezTo>
                    <a:cubicBezTo>
                      <a:pt x="5162550" y="771525"/>
                      <a:pt x="5172075" y="771525"/>
                      <a:pt x="5172075" y="762000"/>
                    </a:cubicBezTo>
                    <a:cubicBezTo>
                      <a:pt x="5172075" y="762000"/>
                      <a:pt x="5191125" y="752475"/>
                      <a:pt x="5191125" y="733425"/>
                    </a:cubicBezTo>
                    <a:lnTo>
                      <a:pt x="5229225" y="590550"/>
                    </a:lnTo>
                    <a:lnTo>
                      <a:pt x="5514975" y="590550"/>
                    </a:lnTo>
                    <a:cubicBezTo>
                      <a:pt x="5514975" y="590550"/>
                      <a:pt x="5534025" y="590550"/>
                      <a:pt x="5543550" y="561975"/>
                    </a:cubicBezTo>
                    <a:cubicBezTo>
                      <a:pt x="5543550" y="561975"/>
                      <a:pt x="5543550" y="533400"/>
                      <a:pt x="5524500" y="533400"/>
                    </a:cubicBezTo>
                    <a:lnTo>
                      <a:pt x="5524500" y="533400"/>
                    </a:lnTo>
                    <a:moveTo>
                      <a:pt x="4953000" y="704850"/>
                    </a:moveTo>
                    <a:cubicBezTo>
                      <a:pt x="4953000" y="704850"/>
                      <a:pt x="4962525" y="685800"/>
                      <a:pt x="4953000" y="676275"/>
                    </a:cubicBezTo>
                    <a:cubicBezTo>
                      <a:pt x="4953000" y="676275"/>
                      <a:pt x="4953000" y="666750"/>
                      <a:pt x="4943475" y="666750"/>
                    </a:cubicBezTo>
                    <a:cubicBezTo>
                      <a:pt x="4943475" y="666750"/>
                      <a:pt x="4933950" y="666750"/>
                      <a:pt x="4924425" y="676275"/>
                    </a:cubicBezTo>
                    <a:cubicBezTo>
                      <a:pt x="4924425" y="676275"/>
                      <a:pt x="4914900" y="685800"/>
                      <a:pt x="4905375" y="704850"/>
                    </a:cubicBezTo>
                    <a:lnTo>
                      <a:pt x="4886325" y="809625"/>
                    </a:lnTo>
                    <a:cubicBezTo>
                      <a:pt x="4886325" y="809625"/>
                      <a:pt x="4876800" y="847725"/>
                      <a:pt x="4886325" y="876300"/>
                    </a:cubicBezTo>
                    <a:cubicBezTo>
                      <a:pt x="4886325" y="876300"/>
                      <a:pt x="4895850" y="904875"/>
                      <a:pt x="4924425" y="904875"/>
                    </a:cubicBezTo>
                    <a:lnTo>
                      <a:pt x="5381625" y="904875"/>
                    </a:lnTo>
                    <a:cubicBezTo>
                      <a:pt x="5381625" y="904875"/>
                      <a:pt x="5400675" y="904875"/>
                      <a:pt x="5410200" y="876300"/>
                    </a:cubicBezTo>
                    <a:cubicBezTo>
                      <a:pt x="5410200" y="876300"/>
                      <a:pt x="5419725" y="847725"/>
                      <a:pt x="5400675" y="847725"/>
                    </a:cubicBezTo>
                    <a:lnTo>
                      <a:pt x="4962525" y="847725"/>
                    </a:lnTo>
                    <a:cubicBezTo>
                      <a:pt x="4962525" y="847725"/>
                      <a:pt x="4933950" y="847725"/>
                      <a:pt x="4933950" y="838200"/>
                    </a:cubicBezTo>
                    <a:cubicBezTo>
                      <a:pt x="4933950" y="838200"/>
                      <a:pt x="4924425" y="828675"/>
                      <a:pt x="4933950" y="800100"/>
                    </a:cubicBezTo>
                    <a:lnTo>
                      <a:pt x="4953000" y="704850"/>
                    </a:lnTo>
                    <a:moveTo>
                      <a:pt x="6076950" y="28575"/>
                    </a:moveTo>
                    <a:lnTo>
                      <a:pt x="5876925" y="28575"/>
                    </a:lnTo>
                    <a:cubicBezTo>
                      <a:pt x="5876925" y="28575"/>
                      <a:pt x="5848350" y="28575"/>
                      <a:pt x="5838825" y="57150"/>
                    </a:cubicBezTo>
                    <a:cubicBezTo>
                      <a:pt x="5838825" y="57150"/>
                      <a:pt x="5838825" y="85725"/>
                      <a:pt x="5857875" y="85725"/>
                    </a:cubicBezTo>
                    <a:lnTo>
                      <a:pt x="6057900" y="85725"/>
                    </a:lnTo>
                    <a:cubicBezTo>
                      <a:pt x="6057900" y="85725"/>
                      <a:pt x="6076950" y="85725"/>
                      <a:pt x="6086475" y="95250"/>
                    </a:cubicBezTo>
                    <a:cubicBezTo>
                      <a:pt x="6086475" y="95250"/>
                      <a:pt x="6096000" y="104775"/>
                      <a:pt x="6086475" y="133350"/>
                    </a:cubicBezTo>
                    <a:lnTo>
                      <a:pt x="6067425" y="219075"/>
                    </a:lnTo>
                    <a:cubicBezTo>
                      <a:pt x="6067425" y="219075"/>
                      <a:pt x="6057900" y="238124"/>
                      <a:pt x="6048375" y="247650"/>
                    </a:cubicBezTo>
                    <a:cubicBezTo>
                      <a:pt x="6048375" y="247650"/>
                      <a:pt x="6038850" y="257175"/>
                      <a:pt x="6019800" y="257175"/>
                    </a:cubicBezTo>
                    <a:lnTo>
                      <a:pt x="5876925" y="257175"/>
                    </a:lnTo>
                    <a:cubicBezTo>
                      <a:pt x="5876925" y="257175"/>
                      <a:pt x="5838825" y="257175"/>
                      <a:pt x="5810250" y="285750"/>
                    </a:cubicBezTo>
                    <a:cubicBezTo>
                      <a:pt x="5810250" y="285750"/>
                      <a:pt x="5781675" y="314325"/>
                      <a:pt x="5772150" y="361950"/>
                    </a:cubicBezTo>
                    <a:lnTo>
                      <a:pt x="5743575" y="485775"/>
                    </a:lnTo>
                    <a:cubicBezTo>
                      <a:pt x="5743575" y="485775"/>
                      <a:pt x="5734050" y="533400"/>
                      <a:pt x="5743575" y="561975"/>
                    </a:cubicBezTo>
                    <a:cubicBezTo>
                      <a:pt x="5743575" y="561975"/>
                      <a:pt x="5762625" y="590550"/>
                      <a:pt x="5800725" y="590550"/>
                    </a:cubicBezTo>
                    <a:cubicBezTo>
                      <a:pt x="5800725" y="590550"/>
                      <a:pt x="5886450" y="590550"/>
                      <a:pt x="5953125" y="581025"/>
                    </a:cubicBezTo>
                    <a:cubicBezTo>
                      <a:pt x="5953125" y="581025"/>
                      <a:pt x="6029325" y="571500"/>
                      <a:pt x="6096000" y="542925"/>
                    </a:cubicBezTo>
                    <a:cubicBezTo>
                      <a:pt x="6096000" y="542925"/>
                      <a:pt x="6105525" y="533400"/>
                      <a:pt x="6115050" y="523875"/>
                    </a:cubicBezTo>
                    <a:cubicBezTo>
                      <a:pt x="6115050" y="523875"/>
                      <a:pt x="6115050" y="514350"/>
                      <a:pt x="6115050" y="504824"/>
                    </a:cubicBezTo>
                    <a:cubicBezTo>
                      <a:pt x="6115050" y="504824"/>
                      <a:pt x="6115050" y="495300"/>
                      <a:pt x="6105525" y="485775"/>
                    </a:cubicBezTo>
                    <a:cubicBezTo>
                      <a:pt x="6105525" y="485775"/>
                      <a:pt x="6105525" y="476249"/>
                      <a:pt x="6086475" y="485775"/>
                    </a:cubicBezTo>
                    <a:cubicBezTo>
                      <a:pt x="6086475" y="485775"/>
                      <a:pt x="6029325" y="514350"/>
                      <a:pt x="5972175" y="523875"/>
                    </a:cubicBezTo>
                    <a:cubicBezTo>
                      <a:pt x="5972175" y="523875"/>
                      <a:pt x="5905500" y="533400"/>
                      <a:pt x="5819775" y="533400"/>
                    </a:cubicBezTo>
                    <a:cubicBezTo>
                      <a:pt x="5819775" y="533400"/>
                      <a:pt x="5800725" y="533400"/>
                      <a:pt x="5791200" y="523875"/>
                    </a:cubicBezTo>
                    <a:cubicBezTo>
                      <a:pt x="5791200" y="523875"/>
                      <a:pt x="5791200" y="504824"/>
                      <a:pt x="5791200" y="476249"/>
                    </a:cubicBezTo>
                    <a:lnTo>
                      <a:pt x="5819775" y="361950"/>
                    </a:lnTo>
                    <a:cubicBezTo>
                      <a:pt x="5819775" y="361950"/>
                      <a:pt x="5829300" y="342900"/>
                      <a:pt x="5838825" y="333375"/>
                    </a:cubicBezTo>
                    <a:cubicBezTo>
                      <a:pt x="5838825" y="333375"/>
                      <a:pt x="5848350" y="314325"/>
                      <a:pt x="5867400" y="314325"/>
                    </a:cubicBezTo>
                    <a:lnTo>
                      <a:pt x="6010275" y="314325"/>
                    </a:lnTo>
                    <a:cubicBezTo>
                      <a:pt x="6010275" y="314325"/>
                      <a:pt x="6048375" y="314325"/>
                      <a:pt x="6076950" y="295275"/>
                    </a:cubicBezTo>
                    <a:cubicBezTo>
                      <a:pt x="6076950" y="295275"/>
                      <a:pt x="6105525" y="266700"/>
                      <a:pt x="6115050" y="228600"/>
                    </a:cubicBezTo>
                    <a:lnTo>
                      <a:pt x="6134100" y="114300"/>
                    </a:lnTo>
                    <a:cubicBezTo>
                      <a:pt x="6134100" y="114300"/>
                      <a:pt x="6143625" y="76200"/>
                      <a:pt x="6134100" y="47625"/>
                    </a:cubicBezTo>
                    <a:cubicBezTo>
                      <a:pt x="6134100" y="47625"/>
                      <a:pt x="6115050" y="28575"/>
                      <a:pt x="6076950" y="28575"/>
                    </a:cubicBezTo>
                    <a:lnTo>
                      <a:pt x="6076950" y="28575"/>
                    </a:lnTo>
                    <a:moveTo>
                      <a:pt x="6257925" y="638175"/>
                    </a:moveTo>
                    <a:lnTo>
                      <a:pt x="6410325" y="28575"/>
                    </a:lnTo>
                    <a:cubicBezTo>
                      <a:pt x="6410325" y="28575"/>
                      <a:pt x="6410325" y="19050"/>
                      <a:pt x="6400800" y="9525"/>
                    </a:cubicBezTo>
                    <a:cubicBezTo>
                      <a:pt x="6400800" y="9525"/>
                      <a:pt x="6400800" y="0"/>
                      <a:pt x="6391275" y="0"/>
                    </a:cubicBezTo>
                    <a:cubicBezTo>
                      <a:pt x="6391275" y="0"/>
                      <a:pt x="6381750" y="0"/>
                      <a:pt x="6372225" y="9525"/>
                    </a:cubicBezTo>
                    <a:cubicBezTo>
                      <a:pt x="6372225" y="9525"/>
                      <a:pt x="6362700" y="19050"/>
                      <a:pt x="6362700" y="28575"/>
                    </a:cubicBezTo>
                    <a:lnTo>
                      <a:pt x="6324600" y="171450"/>
                    </a:lnTo>
                    <a:lnTo>
                      <a:pt x="6191250" y="171450"/>
                    </a:lnTo>
                    <a:cubicBezTo>
                      <a:pt x="6191250" y="171450"/>
                      <a:pt x="6172200" y="171450"/>
                      <a:pt x="6172200" y="180975"/>
                    </a:cubicBezTo>
                    <a:cubicBezTo>
                      <a:pt x="6172200" y="180975"/>
                      <a:pt x="6162675" y="190500"/>
                      <a:pt x="6153150" y="200025"/>
                    </a:cubicBezTo>
                    <a:cubicBezTo>
                      <a:pt x="6153150" y="200025"/>
                      <a:pt x="6153150" y="209550"/>
                      <a:pt x="6162675" y="219075"/>
                    </a:cubicBezTo>
                    <a:cubicBezTo>
                      <a:pt x="6162675" y="219075"/>
                      <a:pt x="6162675" y="228600"/>
                      <a:pt x="6181725" y="228600"/>
                    </a:cubicBezTo>
                    <a:lnTo>
                      <a:pt x="6315075" y="228600"/>
                    </a:lnTo>
                    <a:lnTo>
                      <a:pt x="6276975" y="371475"/>
                    </a:lnTo>
                    <a:lnTo>
                      <a:pt x="6143625" y="371475"/>
                    </a:lnTo>
                    <a:cubicBezTo>
                      <a:pt x="6143625" y="371475"/>
                      <a:pt x="6134100" y="371475"/>
                      <a:pt x="6115050" y="381000"/>
                    </a:cubicBezTo>
                    <a:cubicBezTo>
                      <a:pt x="6115050" y="381000"/>
                      <a:pt x="6115050" y="390525"/>
                      <a:pt x="6105525" y="400050"/>
                    </a:cubicBezTo>
                    <a:cubicBezTo>
                      <a:pt x="6105525" y="400050"/>
                      <a:pt x="6105525" y="409575"/>
                      <a:pt x="6115050" y="419100"/>
                    </a:cubicBezTo>
                    <a:cubicBezTo>
                      <a:pt x="6115050" y="419100"/>
                      <a:pt x="6115050" y="428625"/>
                      <a:pt x="6124575" y="428625"/>
                    </a:cubicBezTo>
                    <a:lnTo>
                      <a:pt x="6257925" y="428625"/>
                    </a:lnTo>
                    <a:lnTo>
                      <a:pt x="6210300" y="638175"/>
                    </a:lnTo>
                    <a:cubicBezTo>
                      <a:pt x="6210300" y="638175"/>
                      <a:pt x="6210300" y="657225"/>
                      <a:pt x="6210300" y="666750"/>
                    </a:cubicBezTo>
                    <a:cubicBezTo>
                      <a:pt x="6210300" y="666750"/>
                      <a:pt x="6210300" y="676275"/>
                      <a:pt x="6229350" y="676275"/>
                    </a:cubicBezTo>
                    <a:cubicBezTo>
                      <a:pt x="6229350" y="676275"/>
                      <a:pt x="6238875" y="676275"/>
                      <a:pt x="6248400" y="666750"/>
                    </a:cubicBezTo>
                    <a:cubicBezTo>
                      <a:pt x="6248400" y="666750"/>
                      <a:pt x="6257925" y="657225"/>
                      <a:pt x="6257925" y="638175"/>
                    </a:cubicBezTo>
                    <a:lnTo>
                      <a:pt x="6257925" y="638175"/>
                    </a:lnTo>
                    <a:moveTo>
                      <a:pt x="5791200" y="657225"/>
                    </a:moveTo>
                    <a:cubicBezTo>
                      <a:pt x="5791200" y="657225"/>
                      <a:pt x="5800725" y="638175"/>
                      <a:pt x="5791200" y="628650"/>
                    </a:cubicBezTo>
                    <a:cubicBezTo>
                      <a:pt x="5791200" y="628650"/>
                      <a:pt x="5791200" y="619125"/>
                      <a:pt x="5772150" y="619125"/>
                    </a:cubicBezTo>
                    <a:cubicBezTo>
                      <a:pt x="5772150" y="619125"/>
                      <a:pt x="5762625" y="619125"/>
                      <a:pt x="5762625" y="628650"/>
                    </a:cubicBezTo>
                    <a:cubicBezTo>
                      <a:pt x="5762625" y="628650"/>
                      <a:pt x="5753100" y="638175"/>
                      <a:pt x="5743575" y="657225"/>
                    </a:cubicBezTo>
                    <a:lnTo>
                      <a:pt x="5705475" y="809625"/>
                    </a:lnTo>
                    <a:cubicBezTo>
                      <a:pt x="5705475" y="809625"/>
                      <a:pt x="5695950" y="857250"/>
                      <a:pt x="5715000" y="876300"/>
                    </a:cubicBezTo>
                    <a:cubicBezTo>
                      <a:pt x="5715000" y="876300"/>
                      <a:pt x="5724525" y="904875"/>
                      <a:pt x="5762625" y="904875"/>
                    </a:cubicBezTo>
                    <a:lnTo>
                      <a:pt x="6200775" y="904875"/>
                    </a:lnTo>
                    <a:cubicBezTo>
                      <a:pt x="6200775" y="904875"/>
                      <a:pt x="6219825" y="904875"/>
                      <a:pt x="6229350" y="876300"/>
                    </a:cubicBezTo>
                    <a:cubicBezTo>
                      <a:pt x="6229350" y="876300"/>
                      <a:pt x="6229350" y="847725"/>
                      <a:pt x="6210300" y="847725"/>
                    </a:cubicBezTo>
                    <a:lnTo>
                      <a:pt x="5781675" y="847725"/>
                    </a:lnTo>
                    <a:cubicBezTo>
                      <a:pt x="5781675" y="847725"/>
                      <a:pt x="5762625" y="847725"/>
                      <a:pt x="5753100" y="838200"/>
                    </a:cubicBezTo>
                    <a:cubicBezTo>
                      <a:pt x="5753100" y="838200"/>
                      <a:pt x="5753100" y="828675"/>
                      <a:pt x="5762625" y="790575"/>
                    </a:cubicBezTo>
                    <a:lnTo>
                      <a:pt x="5791200" y="657225"/>
                    </a:lnTo>
                  </a:path>
                </a:pathLst>
              </a:custGeom>
              <a:gradFill flip="xy" rotWithShape="0">
                <a:gsLst>
                  <a:gs pos="0">
                    <a:schemeClr val="accent2">
                      <a:alpha val="100000"/>
                    </a:schemeClr>
                  </a:gs>
                  <a:gs pos="100000">
                    <a:srgbClr val="ffffff">
                      <a:alpha val="100000"/>
                    </a:srgbClr>
                  </a:gs>
                </a:gsLst>
                <a:lin ang="16200000" scaled="0"/>
                <a:tileRect/>
              </a:gradFill>
              <a:ln w="9523" cap="rnd" cmpd="sng" algn="ctr">
                <a:solidFill>
                  <a:srgbClr val="000000"/>
                </a:solidFill>
                <a:prstDash val="solid"/>
                <a:round/>
              </a:ln>
              <a:effectLst>
                <a:outerShdw dist="53536" dir="2700000" algn="tl">
                  <a:srgbClr val="808080">
                    <a:alpha val="79000"/>
                  </a:srgbClr>
                </a:outerShdw>
              </a:effectLst>
            </p:spPr>
          </p:sp>
        </mc:Fallback>
      </mc:AlternateContent>
      <p:grpSp>
        <p:nvGrpSpPr>
          <p:cNvPr id="6" name="그룹 5"/>
          <p:cNvGrpSpPr/>
          <p:nvPr/>
        </p:nvGrpSpPr>
        <p:grpSpPr>
          <a:xfrm rot="0">
            <a:off x="5006063" y="4799585"/>
            <a:ext cx="4142072" cy="1008550"/>
            <a:chOff x="5006063" y="4799585"/>
            <a:chExt cx="4142072" cy="1008550"/>
          </a:xfrm>
        </p:grpSpPr>
        <p:sp>
          <p:nvSpPr>
            <p:cNvPr id="7" name="직사각형 6"/>
            <p:cNvSpPr/>
            <p:nvPr/>
          </p:nvSpPr>
          <p:spPr>
            <a:xfrm>
              <a:off x="5091826" y="4853578"/>
              <a:ext cx="4056308" cy="954556"/>
            </a:xfrm>
            <a:prstGeom prst="rect">
              <a:avLst/>
            </a:prstGeom>
            <a:solidFill>
              <a:srgbClr val="99ccff"/>
            </a:solidFill>
            <a:ln w="25400" cap="flat" cmpd="sng" algn="ctr">
              <a:noFill/>
              <a:prstDash val="solid"/>
              <a:round/>
            </a:ln>
          </p:spPr>
        </p:sp>
        <p:grpSp>
          <p:nvGrpSpPr>
            <p:cNvPr id="8" name="그룹 7"/>
            <p:cNvGrpSpPr/>
            <p:nvPr/>
          </p:nvGrpSpPr>
          <p:grpSpPr>
            <a:xfrm rot="0">
              <a:off x="5006063" y="4799585"/>
              <a:ext cx="4035649" cy="906873"/>
              <a:chOff x="5006063" y="4799585"/>
              <a:chExt cx="4035649" cy="906873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5006063" y="4799585"/>
                <a:ext cx="4035649" cy="906873"/>
              </a:xfrm>
              <a:prstGeom prst="rect">
                <a:avLst/>
              </a:prstGeom>
              <a:solidFill>
                <a:srgbClr val="ccffff"/>
              </a:solidFill>
              <a:ln w="25400" cap="flat" cmpd="sng" algn="ctr">
                <a:noFill/>
                <a:prstDash val="solid"/>
                <a:round/>
              </a:ln>
            </p:spPr>
          </p:sp>
          <mc:AlternateContent xmlns:mc="http://schemas.openxmlformats.org/markup-compatibility/2006">
            <mc:Choice xmlns:hp="http://schemas.haansoft.com/office/presentation/8.0" Requires="hp">
              <hp:hncWordshop xmlns:hp="http://schemas.haansoft.com/office/presentation/8.0" templateIndex="-2" shapeIndex="0" text="관 악 소 방 서 " fontName="HY헤드라인M" fontSize="44" i="1" b="0">
                <p:nvSpPr>
                  <p:cNvPr id="10" name="자유형 9"/>
                  <p:cNvSpPr>
                    <a:spLocks noEditPoints="1" noChangeShapeType="1" noTextEdit="1"/>
                  </p:cNvSpPr>
                  <p:nvPr/>
                </p:nvSpPr>
                <p:spPr>
                  <a:xfrm rot="21600000">
                    <a:off x="5366591" y="4944142"/>
                    <a:ext cx="3313031" cy="647966"/>
                  </a:xfrm>
                  <a:solidFill>
                    <a:srgbClr val="ffffff"/>
                  </a:solidFill>
                  <a:ln w="9523" cap="rnd" cmpd="sng" algn="ctr">
                    <a:solidFill>
                      <a:srgbClr val="000000"/>
                    </a:solidFill>
                    <a:prstDash val="solid"/>
                    <a:round/>
                  </a:ln>
                  <a:effectLst>
                    <a:outerShdw dist="53536" dir="2700000" algn="tl">
                      <a:srgbClr val="808080">
                        <a:alpha val="79000"/>
                      </a:srgbClr>
                    </a:outerShdw>
                  </a:effectLst>
                </p:spPr>
                <p:t>관 악 소 방 서
</p:t>
              </hp:hncWordshop>
            </mc:Choice>
            <mc:Fallback>
              <p:sp>
                <p:nvSpPr>
                  <p:cNvPr id="10" name="자유형 9"/>
                  <p:cNvSpPr>
                    <a:spLocks noEditPoints="1" noChangeShapeType="1" noTextEdit="1"/>
                  </p:cNvSpPr>
                  <p:nvPr/>
                </p:nvSpPr>
                <p:spPr>
                  <a:xfrm rot="21600000">
                    <a:off x="5366591" y="4944142"/>
                    <a:ext cx="3313031" cy="647966"/>
                  </a:xfrm>
                  <a:custGeom>
                    <a:avLst/>
                    <a:gdLst/>
                    <a:rect l="l" t="t" r="r" b="b"/>
                    <a:pathLst>
                      <a:path w="3313031" h="647966">
                        <a:moveTo>
                          <a:pt x="323850" y="19050"/>
                        </a:moveTo>
                        <a:lnTo>
                          <a:pt x="123825" y="19050"/>
                        </a:lnTo>
                        <a:cubicBezTo>
                          <a:pt x="123825" y="19050"/>
                          <a:pt x="114300" y="19050"/>
                          <a:pt x="104775" y="38100"/>
                        </a:cubicBezTo>
                        <a:cubicBezTo>
                          <a:pt x="104775" y="38100"/>
                          <a:pt x="104775" y="66675"/>
                          <a:pt x="114300" y="66675"/>
                        </a:cubicBezTo>
                        <a:lnTo>
                          <a:pt x="323850" y="66675"/>
                        </a:lnTo>
                        <a:cubicBezTo>
                          <a:pt x="323850" y="66675"/>
                          <a:pt x="333375" y="66675"/>
                          <a:pt x="333375" y="66675"/>
                        </a:cubicBezTo>
                        <a:cubicBezTo>
                          <a:pt x="333375" y="66675"/>
                          <a:pt x="342900" y="76200"/>
                          <a:pt x="333375" y="95250"/>
                        </a:cubicBezTo>
                        <a:lnTo>
                          <a:pt x="333375" y="114300"/>
                        </a:lnTo>
                        <a:cubicBezTo>
                          <a:pt x="333375" y="114300"/>
                          <a:pt x="323850" y="152400"/>
                          <a:pt x="304800" y="180975"/>
                        </a:cubicBezTo>
                        <a:cubicBezTo>
                          <a:pt x="304800" y="180975"/>
                          <a:pt x="295275" y="228600"/>
                          <a:pt x="266700" y="257175"/>
                        </a:cubicBezTo>
                        <a:cubicBezTo>
                          <a:pt x="266700" y="257175"/>
                          <a:pt x="257175" y="276225"/>
                          <a:pt x="266700" y="285750"/>
                        </a:cubicBezTo>
                        <a:cubicBezTo>
                          <a:pt x="266700" y="285750"/>
                          <a:pt x="276225" y="295275"/>
                          <a:pt x="295275" y="276225"/>
                        </a:cubicBezTo>
                        <a:cubicBezTo>
                          <a:pt x="295275" y="276225"/>
                          <a:pt x="314325" y="247650"/>
                          <a:pt x="333375" y="200025"/>
                        </a:cubicBezTo>
                        <a:cubicBezTo>
                          <a:pt x="333375" y="200025"/>
                          <a:pt x="352425" y="161925"/>
                          <a:pt x="361950" y="114300"/>
                        </a:cubicBezTo>
                        <a:lnTo>
                          <a:pt x="371475" y="95250"/>
                        </a:lnTo>
                        <a:cubicBezTo>
                          <a:pt x="371475" y="95250"/>
                          <a:pt x="371475" y="57150"/>
                          <a:pt x="361950" y="38100"/>
                        </a:cubicBezTo>
                        <a:cubicBezTo>
                          <a:pt x="361950" y="38100"/>
                          <a:pt x="352425" y="19050"/>
                          <a:pt x="323850" y="19050"/>
                        </a:cubicBezTo>
                        <a:lnTo>
                          <a:pt x="323850" y="19050"/>
                        </a:lnTo>
                        <a:moveTo>
                          <a:pt x="428625" y="228600"/>
                        </a:moveTo>
                        <a:lnTo>
                          <a:pt x="485775" y="19050"/>
                        </a:lnTo>
                        <a:cubicBezTo>
                          <a:pt x="485775" y="19050"/>
                          <a:pt x="485775" y="9525"/>
                          <a:pt x="476249" y="0"/>
                        </a:cubicBezTo>
                        <a:quadBezTo>
                          <a:pt x="476249" y="0"/>
                          <a:pt x="466725" y="0"/>
                        </a:quadBezTo>
                        <a:quadBezTo>
                          <a:pt x="466725" y="0"/>
                          <a:pt x="457200" y="9525"/>
                        </a:quadBezTo>
                        <a:cubicBezTo>
                          <a:pt x="457200" y="9525"/>
                          <a:pt x="447675" y="9525"/>
                          <a:pt x="447675" y="19050"/>
                        </a:cubicBezTo>
                        <a:lnTo>
                          <a:pt x="342900" y="457200"/>
                        </a:lnTo>
                        <a:cubicBezTo>
                          <a:pt x="342900" y="457200"/>
                          <a:pt x="342900" y="466725"/>
                          <a:pt x="342900" y="476249"/>
                        </a:cubicBezTo>
                        <a:cubicBezTo>
                          <a:pt x="342900" y="476249"/>
                          <a:pt x="342900" y="485775"/>
                          <a:pt x="352425" y="485775"/>
                        </a:cubicBezTo>
                        <a:cubicBezTo>
                          <a:pt x="352425" y="485775"/>
                          <a:pt x="361950" y="485775"/>
                          <a:pt x="361950" y="476249"/>
                        </a:cubicBezTo>
                        <a:cubicBezTo>
                          <a:pt x="361950" y="476249"/>
                          <a:pt x="371475" y="466725"/>
                          <a:pt x="371475" y="457200"/>
                        </a:cubicBezTo>
                        <a:lnTo>
                          <a:pt x="419100" y="266700"/>
                        </a:lnTo>
                        <a:lnTo>
                          <a:pt x="485775" y="266700"/>
                        </a:lnTo>
                        <a:cubicBezTo>
                          <a:pt x="485775" y="266700"/>
                          <a:pt x="495300" y="266700"/>
                          <a:pt x="504824" y="247650"/>
                        </a:cubicBezTo>
                        <a:cubicBezTo>
                          <a:pt x="504824" y="247650"/>
                          <a:pt x="504824" y="228600"/>
                          <a:pt x="495300" y="228600"/>
                        </a:cubicBezTo>
                        <a:lnTo>
                          <a:pt x="428625" y="228600"/>
                        </a:lnTo>
                        <a:moveTo>
                          <a:pt x="171450" y="200025"/>
                        </a:moveTo>
                        <a:lnTo>
                          <a:pt x="133350" y="352425"/>
                        </a:lnTo>
                        <a:cubicBezTo>
                          <a:pt x="133350" y="352425"/>
                          <a:pt x="104775" y="352425"/>
                          <a:pt x="76200" y="352425"/>
                        </a:cubicBezTo>
                        <a:cubicBezTo>
                          <a:pt x="76200" y="352425"/>
                          <a:pt x="57150" y="352425"/>
                          <a:pt x="28575" y="352425"/>
                        </a:cubicBezTo>
                        <a:cubicBezTo>
                          <a:pt x="28575" y="352425"/>
                          <a:pt x="19050" y="352425"/>
                          <a:pt x="9525" y="361950"/>
                        </a:cubicBezTo>
                        <a:cubicBezTo>
                          <a:pt x="9525" y="361950"/>
                          <a:pt x="0" y="371475"/>
                          <a:pt x="0" y="371475"/>
                        </a:cubicBezTo>
                        <a:cubicBezTo>
                          <a:pt x="0" y="371475"/>
                          <a:pt x="0" y="381000"/>
                          <a:pt x="0" y="390525"/>
                        </a:cubicBezTo>
                        <a:cubicBezTo>
                          <a:pt x="0" y="390525"/>
                          <a:pt x="9525" y="400050"/>
                          <a:pt x="19050" y="400050"/>
                        </a:cubicBezTo>
                        <a:cubicBezTo>
                          <a:pt x="19050" y="400050"/>
                          <a:pt x="104775" y="400050"/>
                          <a:pt x="190500" y="390525"/>
                        </a:cubicBezTo>
                        <a:cubicBezTo>
                          <a:pt x="190500" y="390525"/>
                          <a:pt x="285750" y="371475"/>
                          <a:pt x="333375" y="352425"/>
                        </a:cubicBezTo>
                        <a:cubicBezTo>
                          <a:pt x="333375" y="352425"/>
                          <a:pt x="342900" y="352425"/>
                          <a:pt x="352425" y="342900"/>
                        </a:cubicBezTo>
                        <a:quadBezTo>
                          <a:pt x="352425" y="342900"/>
                          <a:pt x="352425" y="333375"/>
                        </a:quadBezTo>
                        <a:cubicBezTo>
                          <a:pt x="352425" y="333375"/>
                          <a:pt x="352425" y="323850"/>
                          <a:pt x="352425" y="323850"/>
                        </a:cubicBezTo>
                        <a:cubicBezTo>
                          <a:pt x="352425" y="323850"/>
                          <a:pt x="342900" y="314325"/>
                          <a:pt x="333375" y="323850"/>
                        </a:cubicBezTo>
                        <a:cubicBezTo>
                          <a:pt x="333375" y="323850"/>
                          <a:pt x="295275" y="333375"/>
                          <a:pt x="247650" y="342900"/>
                        </a:cubicBezTo>
                        <a:cubicBezTo>
                          <a:pt x="247650" y="342900"/>
                          <a:pt x="200025" y="352425"/>
                          <a:pt x="161925" y="352425"/>
                        </a:cubicBezTo>
                        <a:lnTo>
                          <a:pt x="200025" y="200025"/>
                        </a:lnTo>
                        <a:cubicBezTo>
                          <a:pt x="200025" y="200025"/>
                          <a:pt x="200025" y="190500"/>
                          <a:pt x="200025" y="180975"/>
                        </a:cubicBezTo>
                        <a:cubicBezTo>
                          <a:pt x="200025" y="180975"/>
                          <a:pt x="200025" y="171450"/>
                          <a:pt x="190500" y="171450"/>
                        </a:cubicBezTo>
                        <a:cubicBezTo>
                          <a:pt x="190500" y="171450"/>
                          <a:pt x="180975" y="171450"/>
                          <a:pt x="180975" y="180975"/>
                        </a:cubicBezTo>
                        <a:cubicBezTo>
                          <a:pt x="180975" y="180975"/>
                          <a:pt x="171450" y="190500"/>
                          <a:pt x="171450" y="200025"/>
                        </a:cubicBezTo>
                        <a:lnTo>
                          <a:pt x="171450" y="200025"/>
                        </a:lnTo>
                        <a:moveTo>
                          <a:pt x="66675" y="466725"/>
                        </a:moveTo>
                        <a:cubicBezTo>
                          <a:pt x="66675" y="466725"/>
                          <a:pt x="66675" y="457200"/>
                          <a:pt x="66675" y="447675"/>
                        </a:cubicBezTo>
                        <a:cubicBezTo>
                          <a:pt x="66675" y="447675"/>
                          <a:pt x="66675" y="438150"/>
                          <a:pt x="57150" y="438150"/>
                        </a:cubicBezTo>
                        <a:cubicBezTo>
                          <a:pt x="57150" y="438150"/>
                          <a:pt x="47625" y="438150"/>
                          <a:pt x="47625" y="447675"/>
                        </a:cubicBezTo>
                        <a:cubicBezTo>
                          <a:pt x="47625" y="447675"/>
                          <a:pt x="38100" y="457200"/>
                          <a:pt x="38100" y="466725"/>
                        </a:cubicBezTo>
                        <a:lnTo>
                          <a:pt x="9525" y="561975"/>
                        </a:lnTo>
                        <a:cubicBezTo>
                          <a:pt x="9525" y="561975"/>
                          <a:pt x="9525" y="590550"/>
                          <a:pt x="19050" y="609600"/>
                        </a:cubicBezTo>
                        <a:cubicBezTo>
                          <a:pt x="19050" y="609600"/>
                          <a:pt x="19050" y="628650"/>
                          <a:pt x="47625" y="628650"/>
                        </a:cubicBezTo>
                        <a:lnTo>
                          <a:pt x="342900" y="628650"/>
                        </a:lnTo>
                        <a:cubicBezTo>
                          <a:pt x="342900" y="628650"/>
                          <a:pt x="361950" y="628650"/>
                          <a:pt x="361950" y="609600"/>
                        </a:cubicBezTo>
                        <a:cubicBezTo>
                          <a:pt x="361950" y="609600"/>
                          <a:pt x="371475" y="590550"/>
                          <a:pt x="352425" y="590550"/>
                        </a:cubicBezTo>
                        <a:lnTo>
                          <a:pt x="66675" y="590550"/>
                        </a:lnTo>
                        <a:cubicBezTo>
                          <a:pt x="66675" y="590550"/>
                          <a:pt x="47625" y="590550"/>
                          <a:pt x="47625" y="581025"/>
                        </a:cubicBezTo>
                        <a:cubicBezTo>
                          <a:pt x="47625" y="581025"/>
                          <a:pt x="47625" y="571500"/>
                          <a:pt x="47625" y="552450"/>
                        </a:cubicBezTo>
                        <a:lnTo>
                          <a:pt x="66675" y="466725"/>
                        </a:lnTo>
                        <a:moveTo>
                          <a:pt x="942975" y="9525"/>
                        </a:moveTo>
                        <a:cubicBezTo>
                          <a:pt x="942975" y="9525"/>
                          <a:pt x="876300" y="9525"/>
                          <a:pt x="828675" y="66675"/>
                        </a:cubicBezTo>
                        <a:cubicBezTo>
                          <a:pt x="828675" y="66675"/>
                          <a:pt x="790575" y="104775"/>
                          <a:pt x="771525" y="171450"/>
                        </a:cubicBezTo>
                        <a:cubicBezTo>
                          <a:pt x="771525" y="171450"/>
                          <a:pt x="762000" y="238124"/>
                          <a:pt x="781050" y="285750"/>
                        </a:cubicBezTo>
                        <a:cubicBezTo>
                          <a:pt x="781050" y="285750"/>
                          <a:pt x="800100" y="333375"/>
                          <a:pt x="866775" y="333375"/>
                        </a:cubicBezTo>
                        <a:cubicBezTo>
                          <a:pt x="866775" y="333375"/>
                          <a:pt x="923924" y="333375"/>
                          <a:pt x="971550" y="285750"/>
                        </a:cubicBezTo>
                        <a:cubicBezTo>
                          <a:pt x="971550" y="285750"/>
                          <a:pt x="1009649" y="238124"/>
                          <a:pt x="1028700" y="171450"/>
                        </a:cubicBezTo>
                        <a:cubicBezTo>
                          <a:pt x="1028700" y="171450"/>
                          <a:pt x="1038224" y="104775"/>
                          <a:pt x="1019175" y="66675"/>
                        </a:cubicBezTo>
                        <a:cubicBezTo>
                          <a:pt x="1019175" y="66675"/>
                          <a:pt x="1000125" y="9525"/>
                          <a:pt x="942975" y="9525"/>
                        </a:cubicBezTo>
                        <a:lnTo>
                          <a:pt x="942975" y="9525"/>
                        </a:lnTo>
                        <a:moveTo>
                          <a:pt x="933450" y="57150"/>
                        </a:moveTo>
                        <a:cubicBezTo>
                          <a:pt x="933450" y="57150"/>
                          <a:pt x="971550" y="57150"/>
                          <a:pt x="990600" y="85725"/>
                        </a:cubicBezTo>
                        <a:cubicBezTo>
                          <a:pt x="990600" y="85725"/>
                          <a:pt x="1009649" y="123825"/>
                          <a:pt x="990600" y="171450"/>
                        </a:cubicBezTo>
                        <a:cubicBezTo>
                          <a:pt x="990600" y="171450"/>
                          <a:pt x="981074" y="219075"/>
                          <a:pt x="952499" y="257175"/>
                        </a:cubicBezTo>
                        <a:cubicBezTo>
                          <a:pt x="952499" y="257175"/>
                          <a:pt x="914400" y="295275"/>
                          <a:pt x="876300" y="295275"/>
                        </a:cubicBezTo>
                        <a:cubicBezTo>
                          <a:pt x="876300" y="295275"/>
                          <a:pt x="828675" y="295275"/>
                          <a:pt x="809625" y="257175"/>
                        </a:cubicBezTo>
                        <a:cubicBezTo>
                          <a:pt x="809625" y="257175"/>
                          <a:pt x="800100" y="219075"/>
                          <a:pt x="809625" y="171450"/>
                        </a:cubicBezTo>
                        <a:cubicBezTo>
                          <a:pt x="809625" y="171450"/>
                          <a:pt x="819150" y="123825"/>
                          <a:pt x="847725" y="85725"/>
                        </a:cubicBezTo>
                        <a:cubicBezTo>
                          <a:pt x="847725" y="85725"/>
                          <a:pt x="885825" y="57150"/>
                          <a:pt x="933450" y="57150"/>
                        </a:cubicBezTo>
                        <a:lnTo>
                          <a:pt x="933450" y="57150"/>
                        </a:lnTo>
                        <a:moveTo>
                          <a:pt x="1143000" y="180975"/>
                        </a:moveTo>
                        <a:lnTo>
                          <a:pt x="1181100" y="19050"/>
                        </a:lnTo>
                        <a:cubicBezTo>
                          <a:pt x="1181100" y="19050"/>
                          <a:pt x="1190625" y="0"/>
                          <a:pt x="1171575" y="0"/>
                        </a:cubicBezTo>
                        <a:cubicBezTo>
                          <a:pt x="1171575" y="0"/>
                          <a:pt x="1152525" y="0"/>
                          <a:pt x="1152525" y="19050"/>
                        </a:cubicBezTo>
                        <a:lnTo>
                          <a:pt x="1076325" y="333375"/>
                        </a:lnTo>
                        <a:cubicBezTo>
                          <a:pt x="1076325" y="333375"/>
                          <a:pt x="1076325" y="342900"/>
                          <a:pt x="1076325" y="342900"/>
                        </a:cubicBezTo>
                        <a:cubicBezTo>
                          <a:pt x="1076325" y="342900"/>
                          <a:pt x="1076325" y="352425"/>
                          <a:pt x="1085850" y="352425"/>
                        </a:cubicBezTo>
                        <a:cubicBezTo>
                          <a:pt x="1085850" y="352425"/>
                          <a:pt x="1095375" y="352425"/>
                          <a:pt x="1095375" y="342900"/>
                        </a:cubicBezTo>
                        <a:cubicBezTo>
                          <a:pt x="1095375" y="342900"/>
                          <a:pt x="1104900" y="342900"/>
                          <a:pt x="1104900" y="333375"/>
                        </a:cubicBezTo>
                        <a:lnTo>
                          <a:pt x="1133475" y="228600"/>
                        </a:lnTo>
                        <a:lnTo>
                          <a:pt x="1190625" y="228600"/>
                        </a:lnTo>
                        <a:cubicBezTo>
                          <a:pt x="1190625" y="228600"/>
                          <a:pt x="1209675" y="228600"/>
                          <a:pt x="1209675" y="209550"/>
                        </a:cubicBezTo>
                        <a:cubicBezTo>
                          <a:pt x="1209675" y="209550"/>
                          <a:pt x="1219200" y="180975"/>
                          <a:pt x="1200150" y="180975"/>
                        </a:cubicBezTo>
                        <a:lnTo>
                          <a:pt x="1143000" y="180975"/>
                        </a:lnTo>
                        <a:moveTo>
                          <a:pt x="1028700" y="419100"/>
                        </a:moveTo>
                        <a:lnTo>
                          <a:pt x="752475" y="419100"/>
                        </a:lnTo>
                        <a:cubicBezTo>
                          <a:pt x="752475" y="419100"/>
                          <a:pt x="733425" y="419100"/>
                          <a:pt x="733425" y="438150"/>
                        </a:cubicBezTo>
                        <a:cubicBezTo>
                          <a:pt x="733425" y="438150"/>
                          <a:pt x="723900" y="457200"/>
                          <a:pt x="742950" y="457200"/>
                        </a:cubicBezTo>
                        <a:lnTo>
                          <a:pt x="1019175" y="457200"/>
                        </a:lnTo>
                        <a:cubicBezTo>
                          <a:pt x="1019175" y="457200"/>
                          <a:pt x="1038224" y="457200"/>
                          <a:pt x="1038224" y="466725"/>
                        </a:cubicBezTo>
                        <a:quadBezTo>
                          <a:pt x="1038224" y="466725"/>
                          <a:pt x="1038224" y="485775"/>
                        </a:quadBezTo>
                        <a:lnTo>
                          <a:pt x="1000125" y="619125"/>
                        </a:lnTo>
                        <a:cubicBezTo>
                          <a:pt x="1000125" y="619125"/>
                          <a:pt x="1000125" y="638175"/>
                          <a:pt x="1009649" y="638175"/>
                        </a:cubicBezTo>
                        <a:cubicBezTo>
                          <a:pt x="1009649" y="638175"/>
                          <a:pt x="1009649" y="647700"/>
                          <a:pt x="1019175" y="647700"/>
                        </a:cubicBezTo>
                        <a:quadBezTo>
                          <a:pt x="1019175" y="647700"/>
                          <a:pt x="1028700" y="638175"/>
                        </a:quadBezTo>
                        <a:cubicBezTo>
                          <a:pt x="1028700" y="638175"/>
                          <a:pt x="1038224" y="638175"/>
                          <a:pt x="1038224" y="619125"/>
                        </a:cubicBezTo>
                        <a:lnTo>
                          <a:pt x="1066800" y="485775"/>
                        </a:lnTo>
                        <a:cubicBezTo>
                          <a:pt x="1066800" y="485775"/>
                          <a:pt x="1076325" y="457200"/>
                          <a:pt x="1066800" y="438150"/>
                        </a:cubicBezTo>
                        <a:cubicBezTo>
                          <a:pt x="1066800" y="438150"/>
                          <a:pt x="1057275" y="419100"/>
                          <a:pt x="1028700" y="419100"/>
                        </a:cubicBezTo>
                        <a:lnTo>
                          <a:pt x="1028700" y="419100"/>
                        </a:lnTo>
                        <a:moveTo>
                          <a:pt x="1704975" y="28575"/>
                        </a:moveTo>
                        <a:cubicBezTo>
                          <a:pt x="1704975" y="28575"/>
                          <a:pt x="1676400" y="152400"/>
                          <a:pt x="1600200" y="238124"/>
                        </a:cubicBezTo>
                        <a:cubicBezTo>
                          <a:pt x="1600200" y="238124"/>
                          <a:pt x="1524000" y="314325"/>
                          <a:pt x="1457325" y="333375"/>
                        </a:cubicBezTo>
                        <a:cubicBezTo>
                          <a:pt x="1457325" y="333375"/>
                          <a:pt x="1447800" y="333375"/>
                          <a:pt x="1438275" y="342900"/>
                        </a:cubicBezTo>
                        <a:quadBezTo>
                          <a:pt x="1438275" y="342900"/>
                          <a:pt x="1428750" y="352425"/>
                        </a:quadBezTo>
                        <a:cubicBezTo>
                          <a:pt x="1428750" y="352425"/>
                          <a:pt x="1428750" y="361950"/>
                          <a:pt x="1438275" y="371475"/>
                        </a:cubicBezTo>
                        <a:quadBezTo>
                          <a:pt x="1438275" y="371475"/>
                          <a:pt x="1447800" y="371475"/>
                        </a:quadBezTo>
                        <a:cubicBezTo>
                          <a:pt x="1447800" y="371475"/>
                          <a:pt x="1524000" y="352425"/>
                          <a:pt x="1590675" y="285750"/>
                        </a:cubicBezTo>
                        <a:cubicBezTo>
                          <a:pt x="1590675" y="285750"/>
                          <a:pt x="1657350" y="219075"/>
                          <a:pt x="1695450" y="133350"/>
                        </a:cubicBezTo>
                        <a:cubicBezTo>
                          <a:pt x="1695450" y="133350"/>
                          <a:pt x="1695450" y="219075"/>
                          <a:pt x="1733550" y="285750"/>
                        </a:cubicBezTo>
                        <a:cubicBezTo>
                          <a:pt x="1733550" y="285750"/>
                          <a:pt x="1762125" y="352425"/>
                          <a:pt x="1828800" y="371475"/>
                        </a:cubicBezTo>
                        <a:cubicBezTo>
                          <a:pt x="1828800" y="371475"/>
                          <a:pt x="1838325" y="371475"/>
                          <a:pt x="1838325" y="371475"/>
                        </a:cubicBezTo>
                        <a:cubicBezTo>
                          <a:pt x="1838325" y="371475"/>
                          <a:pt x="1847849" y="361950"/>
                          <a:pt x="1847849" y="352425"/>
                        </a:cubicBezTo>
                        <a:cubicBezTo>
                          <a:pt x="1847849" y="352425"/>
                          <a:pt x="1857375" y="342900"/>
                          <a:pt x="1857375" y="333375"/>
                        </a:cubicBezTo>
                        <a:cubicBezTo>
                          <a:pt x="1857375" y="333375"/>
                          <a:pt x="1847849" y="333375"/>
                          <a:pt x="1838325" y="323850"/>
                        </a:cubicBezTo>
                        <a:cubicBezTo>
                          <a:pt x="1838325" y="323850"/>
                          <a:pt x="1771650" y="304800"/>
                          <a:pt x="1743075" y="238124"/>
                        </a:cubicBezTo>
                        <a:cubicBezTo>
                          <a:pt x="1743075" y="238124"/>
                          <a:pt x="1704975" y="152400"/>
                          <a:pt x="1733550" y="38100"/>
                        </a:cubicBezTo>
                        <a:cubicBezTo>
                          <a:pt x="1733550" y="38100"/>
                          <a:pt x="1743075" y="19050"/>
                          <a:pt x="1733550" y="9525"/>
                        </a:cubicBezTo>
                        <a:quadBezTo>
                          <a:pt x="1733550" y="9525"/>
                          <a:pt x="1724025" y="9525"/>
                        </a:quadBezTo>
                        <a:quadBezTo>
                          <a:pt x="1724025" y="9525"/>
                          <a:pt x="1714500" y="9525"/>
                        </a:quadBezTo>
                        <a:cubicBezTo>
                          <a:pt x="1714500" y="9525"/>
                          <a:pt x="1704975" y="19050"/>
                          <a:pt x="1704975" y="28575"/>
                        </a:cubicBezTo>
                        <a:lnTo>
                          <a:pt x="1704975" y="28575"/>
                        </a:lnTo>
                        <a:moveTo>
                          <a:pt x="1619250" y="390525"/>
                        </a:moveTo>
                        <a:lnTo>
                          <a:pt x="1581150" y="552450"/>
                        </a:lnTo>
                        <a:lnTo>
                          <a:pt x="1381125" y="552450"/>
                        </a:lnTo>
                        <a:cubicBezTo>
                          <a:pt x="1381125" y="552450"/>
                          <a:pt x="1371600" y="552450"/>
                          <a:pt x="1371600" y="561975"/>
                        </a:cubicBezTo>
                        <a:cubicBezTo>
                          <a:pt x="1371600" y="561975"/>
                          <a:pt x="1362075" y="561975"/>
                          <a:pt x="1362075" y="571500"/>
                        </a:cubicBezTo>
                        <a:cubicBezTo>
                          <a:pt x="1362075" y="571500"/>
                          <a:pt x="1362075" y="581025"/>
                          <a:pt x="1362075" y="590550"/>
                        </a:cubicBezTo>
                        <a:quadBezTo>
                          <a:pt x="1362075" y="590550"/>
                          <a:pt x="1371600" y="590550"/>
                        </a:quadBezTo>
                        <a:lnTo>
                          <a:pt x="1800225" y="590550"/>
                        </a:lnTo>
                        <a:cubicBezTo>
                          <a:pt x="1800225" y="590550"/>
                          <a:pt x="1809750" y="590550"/>
                          <a:pt x="1809750" y="590550"/>
                        </a:cubicBezTo>
                        <a:cubicBezTo>
                          <a:pt x="1809750" y="590550"/>
                          <a:pt x="1819275" y="581025"/>
                          <a:pt x="1819275" y="571500"/>
                        </a:cubicBezTo>
                        <a:cubicBezTo>
                          <a:pt x="1819275" y="571500"/>
                          <a:pt x="1819275" y="561975"/>
                          <a:pt x="1819275" y="561975"/>
                        </a:cubicBezTo>
                        <a:cubicBezTo>
                          <a:pt x="1819275" y="561975"/>
                          <a:pt x="1819275" y="552450"/>
                          <a:pt x="1809750" y="552450"/>
                        </a:cubicBezTo>
                        <a:lnTo>
                          <a:pt x="1609725" y="552450"/>
                        </a:lnTo>
                        <a:lnTo>
                          <a:pt x="1647825" y="400050"/>
                        </a:lnTo>
                        <a:cubicBezTo>
                          <a:pt x="1647825" y="400050"/>
                          <a:pt x="1647825" y="381000"/>
                          <a:pt x="1647825" y="381000"/>
                        </a:cubicBezTo>
                        <a:cubicBezTo>
                          <a:pt x="1647825" y="381000"/>
                          <a:pt x="1647825" y="371475"/>
                          <a:pt x="1638300" y="371475"/>
                        </a:cubicBezTo>
                        <a:cubicBezTo>
                          <a:pt x="1638300" y="371475"/>
                          <a:pt x="1628775" y="371475"/>
                          <a:pt x="1628775" y="381000"/>
                        </a:cubicBezTo>
                        <a:cubicBezTo>
                          <a:pt x="1628775" y="381000"/>
                          <a:pt x="1619250" y="381000"/>
                          <a:pt x="1619250" y="390525"/>
                        </a:cubicBezTo>
                        <a:lnTo>
                          <a:pt x="1619250" y="390525"/>
                        </a:lnTo>
                        <a:moveTo>
                          <a:pt x="2390775" y="152400"/>
                        </a:moveTo>
                        <a:lnTo>
                          <a:pt x="2362200" y="266700"/>
                        </a:lnTo>
                        <a:cubicBezTo>
                          <a:pt x="2362200" y="266700"/>
                          <a:pt x="2362200" y="276225"/>
                          <a:pt x="2352675" y="285750"/>
                        </a:cubicBezTo>
                        <a:cubicBezTo>
                          <a:pt x="2352675" y="285750"/>
                          <a:pt x="2343150" y="295275"/>
                          <a:pt x="2324100" y="295275"/>
                        </a:cubicBezTo>
                        <a:lnTo>
                          <a:pt x="2209800" y="295275"/>
                        </a:lnTo>
                        <a:cubicBezTo>
                          <a:pt x="2209800" y="295275"/>
                          <a:pt x="2200275" y="295275"/>
                          <a:pt x="2190750" y="285750"/>
                        </a:cubicBezTo>
                        <a:cubicBezTo>
                          <a:pt x="2190750" y="285750"/>
                          <a:pt x="2190750" y="276225"/>
                          <a:pt x="2190750" y="266700"/>
                        </a:cubicBezTo>
                        <a:lnTo>
                          <a:pt x="2219325" y="152400"/>
                        </a:lnTo>
                        <a:lnTo>
                          <a:pt x="2390775" y="152400"/>
                        </a:lnTo>
                        <a:moveTo>
                          <a:pt x="2419350" y="38100"/>
                        </a:moveTo>
                        <a:lnTo>
                          <a:pt x="2400300" y="114300"/>
                        </a:lnTo>
                        <a:lnTo>
                          <a:pt x="2228850" y="114300"/>
                        </a:lnTo>
                        <a:lnTo>
                          <a:pt x="2247900" y="38100"/>
                        </a:lnTo>
                        <a:cubicBezTo>
                          <a:pt x="2247900" y="38100"/>
                          <a:pt x="2247900" y="28575"/>
                          <a:pt x="2247900" y="19050"/>
                        </a:cubicBezTo>
                        <a:cubicBezTo>
                          <a:pt x="2247900" y="19050"/>
                          <a:pt x="2247900" y="9525"/>
                          <a:pt x="2238375" y="9525"/>
                        </a:cubicBezTo>
                        <a:cubicBezTo>
                          <a:pt x="2238375" y="9525"/>
                          <a:pt x="2228850" y="9525"/>
                          <a:pt x="2228850" y="19050"/>
                        </a:cubicBezTo>
                        <a:cubicBezTo>
                          <a:pt x="2228850" y="19050"/>
                          <a:pt x="2219325" y="28575"/>
                          <a:pt x="2219325" y="38100"/>
                        </a:cubicBezTo>
                        <a:lnTo>
                          <a:pt x="2162175" y="266700"/>
                        </a:lnTo>
                        <a:cubicBezTo>
                          <a:pt x="2162175" y="266700"/>
                          <a:pt x="2152650" y="295275"/>
                          <a:pt x="2162175" y="314325"/>
                        </a:cubicBezTo>
                        <a:cubicBezTo>
                          <a:pt x="2162175" y="314325"/>
                          <a:pt x="2171700" y="333375"/>
                          <a:pt x="2190750" y="333375"/>
                        </a:cubicBezTo>
                        <a:lnTo>
                          <a:pt x="2324100" y="333375"/>
                        </a:lnTo>
                        <a:cubicBezTo>
                          <a:pt x="2324100" y="333375"/>
                          <a:pt x="2352675" y="333375"/>
                          <a:pt x="2362200" y="314325"/>
                        </a:cubicBezTo>
                        <a:cubicBezTo>
                          <a:pt x="2362200" y="314325"/>
                          <a:pt x="2381250" y="295275"/>
                          <a:pt x="2390775" y="266700"/>
                        </a:cubicBezTo>
                        <a:lnTo>
                          <a:pt x="2447925" y="38100"/>
                        </a:lnTo>
                        <a:cubicBezTo>
                          <a:pt x="2447925" y="38100"/>
                          <a:pt x="2447925" y="28575"/>
                          <a:pt x="2447925" y="19050"/>
                        </a:cubicBezTo>
                        <a:cubicBezTo>
                          <a:pt x="2447925" y="19050"/>
                          <a:pt x="2447925" y="9525"/>
                          <a:pt x="2438400" y="9525"/>
                        </a:cubicBezTo>
                        <a:cubicBezTo>
                          <a:pt x="2438400" y="9525"/>
                          <a:pt x="2428875" y="9525"/>
                          <a:pt x="2428875" y="19050"/>
                        </a:cubicBezTo>
                        <a:cubicBezTo>
                          <a:pt x="2428875" y="19050"/>
                          <a:pt x="2419350" y="28575"/>
                          <a:pt x="2419350" y="38100"/>
                        </a:cubicBezTo>
                        <a:lnTo>
                          <a:pt x="2419350" y="38100"/>
                        </a:lnTo>
                        <a:moveTo>
                          <a:pt x="2543175" y="180975"/>
                        </a:moveTo>
                        <a:lnTo>
                          <a:pt x="2581275" y="19050"/>
                        </a:lnTo>
                        <a:cubicBezTo>
                          <a:pt x="2581275" y="19050"/>
                          <a:pt x="2590800" y="0"/>
                          <a:pt x="2571750" y="0"/>
                        </a:cubicBezTo>
                        <a:cubicBezTo>
                          <a:pt x="2571750" y="0"/>
                          <a:pt x="2552700" y="0"/>
                          <a:pt x="2552700" y="19050"/>
                        </a:cubicBezTo>
                        <a:lnTo>
                          <a:pt x="2466975" y="381000"/>
                        </a:lnTo>
                        <a:cubicBezTo>
                          <a:pt x="2466975" y="381000"/>
                          <a:pt x="2466975" y="390525"/>
                          <a:pt x="2466975" y="390525"/>
                        </a:cubicBezTo>
                        <a:cubicBezTo>
                          <a:pt x="2466975" y="390525"/>
                          <a:pt x="2466975" y="400050"/>
                          <a:pt x="2476500" y="400050"/>
                        </a:cubicBezTo>
                        <a:cubicBezTo>
                          <a:pt x="2476500" y="400050"/>
                          <a:pt x="2486025" y="400050"/>
                          <a:pt x="2486025" y="390525"/>
                        </a:cubicBezTo>
                        <a:cubicBezTo>
                          <a:pt x="2486025" y="390525"/>
                          <a:pt x="2495550" y="390525"/>
                          <a:pt x="2495550" y="381000"/>
                        </a:cubicBezTo>
                        <a:lnTo>
                          <a:pt x="2533650" y="228600"/>
                        </a:lnTo>
                        <a:lnTo>
                          <a:pt x="2600325" y="228600"/>
                        </a:lnTo>
                        <a:quadBezTo>
                          <a:pt x="2600325" y="228600"/>
                          <a:pt x="2609850" y="219075"/>
                        </a:quadBezTo>
                        <a:cubicBezTo>
                          <a:pt x="2609850" y="219075"/>
                          <a:pt x="2609850" y="209550"/>
                          <a:pt x="2609850" y="209550"/>
                        </a:cubicBezTo>
                        <a:cubicBezTo>
                          <a:pt x="2609850" y="209550"/>
                          <a:pt x="2619375" y="200025"/>
                          <a:pt x="2609850" y="190500"/>
                        </a:cubicBezTo>
                        <a:cubicBezTo>
                          <a:pt x="2609850" y="190500"/>
                          <a:pt x="2609850" y="180975"/>
                          <a:pt x="2600325" y="180975"/>
                        </a:cubicBezTo>
                        <a:lnTo>
                          <a:pt x="2543175" y="180975"/>
                        </a:lnTo>
                        <a:moveTo>
                          <a:pt x="2324100" y="409575"/>
                        </a:moveTo>
                        <a:cubicBezTo>
                          <a:pt x="2324100" y="409575"/>
                          <a:pt x="2238375" y="409575"/>
                          <a:pt x="2181225" y="447675"/>
                        </a:cubicBezTo>
                        <a:cubicBezTo>
                          <a:pt x="2181225" y="447675"/>
                          <a:pt x="2124075" y="476249"/>
                          <a:pt x="2114550" y="533400"/>
                        </a:cubicBezTo>
                        <a:cubicBezTo>
                          <a:pt x="2114550" y="533400"/>
                          <a:pt x="2105025" y="581025"/>
                          <a:pt x="2143125" y="609600"/>
                        </a:cubicBezTo>
                        <a:cubicBezTo>
                          <a:pt x="2143125" y="609600"/>
                          <a:pt x="2181225" y="647700"/>
                          <a:pt x="2266950" y="647700"/>
                        </a:cubicBezTo>
                        <a:cubicBezTo>
                          <a:pt x="2266950" y="647700"/>
                          <a:pt x="2352675" y="647700"/>
                          <a:pt x="2409825" y="609600"/>
                        </a:cubicBezTo>
                        <a:cubicBezTo>
                          <a:pt x="2409825" y="609600"/>
                          <a:pt x="2457450" y="581025"/>
                          <a:pt x="2466975" y="533400"/>
                        </a:cubicBezTo>
                        <a:cubicBezTo>
                          <a:pt x="2466975" y="533400"/>
                          <a:pt x="2486025" y="476249"/>
                          <a:pt x="2447925" y="447675"/>
                        </a:cubicBezTo>
                        <a:cubicBezTo>
                          <a:pt x="2447925" y="447675"/>
                          <a:pt x="2409825" y="409575"/>
                          <a:pt x="2324100" y="409575"/>
                        </a:cubicBezTo>
                        <a:lnTo>
                          <a:pt x="2324100" y="409575"/>
                        </a:lnTo>
                        <a:moveTo>
                          <a:pt x="2314575" y="457200"/>
                        </a:moveTo>
                        <a:cubicBezTo>
                          <a:pt x="2314575" y="457200"/>
                          <a:pt x="2381250" y="457200"/>
                          <a:pt x="2419350" y="476249"/>
                        </a:cubicBezTo>
                        <a:cubicBezTo>
                          <a:pt x="2419350" y="476249"/>
                          <a:pt x="2447925" y="495300"/>
                          <a:pt x="2438400" y="533400"/>
                        </a:cubicBezTo>
                        <a:cubicBezTo>
                          <a:pt x="2438400" y="533400"/>
                          <a:pt x="2428875" y="561975"/>
                          <a:pt x="2390775" y="581025"/>
                        </a:cubicBezTo>
                        <a:cubicBezTo>
                          <a:pt x="2390775" y="581025"/>
                          <a:pt x="2343150" y="609600"/>
                          <a:pt x="2276475" y="609600"/>
                        </a:cubicBezTo>
                        <a:cubicBezTo>
                          <a:pt x="2276475" y="609600"/>
                          <a:pt x="2200275" y="609600"/>
                          <a:pt x="2171700" y="581025"/>
                        </a:cubicBezTo>
                        <a:cubicBezTo>
                          <a:pt x="2171700" y="581025"/>
                          <a:pt x="2143125" y="561975"/>
                          <a:pt x="2143125" y="533400"/>
                        </a:cubicBezTo>
                        <a:cubicBezTo>
                          <a:pt x="2143125" y="533400"/>
                          <a:pt x="2152650" y="495300"/>
                          <a:pt x="2190750" y="476249"/>
                        </a:cubicBezTo>
                        <a:cubicBezTo>
                          <a:pt x="2190750" y="476249"/>
                          <a:pt x="2238375" y="457200"/>
                          <a:pt x="2314575" y="457200"/>
                        </a:cubicBezTo>
                        <a:lnTo>
                          <a:pt x="2314575" y="457200"/>
                        </a:lnTo>
                        <a:moveTo>
                          <a:pt x="3028950" y="38100"/>
                        </a:moveTo>
                        <a:cubicBezTo>
                          <a:pt x="3028950" y="38100"/>
                          <a:pt x="3000375" y="161925"/>
                          <a:pt x="2933700" y="304800"/>
                        </a:cubicBezTo>
                        <a:cubicBezTo>
                          <a:pt x="2933700" y="304800"/>
                          <a:pt x="2857500" y="447675"/>
                          <a:pt x="2781300" y="552450"/>
                        </a:cubicBezTo>
                        <a:cubicBezTo>
                          <a:pt x="2781300" y="552450"/>
                          <a:pt x="2771775" y="561975"/>
                          <a:pt x="2771775" y="571500"/>
                        </a:cubicBezTo>
                        <a:quadBezTo>
                          <a:pt x="2771775" y="571500"/>
                          <a:pt x="2771775" y="581025"/>
                        </a:quadBezTo>
                        <a:cubicBezTo>
                          <a:pt x="2771775" y="581025"/>
                          <a:pt x="2771775" y="590550"/>
                          <a:pt x="2781300" y="590550"/>
                        </a:cubicBezTo>
                        <a:cubicBezTo>
                          <a:pt x="2781300" y="590550"/>
                          <a:pt x="2790825" y="581025"/>
                          <a:pt x="2790825" y="581025"/>
                        </a:cubicBezTo>
                        <a:cubicBezTo>
                          <a:pt x="2790825" y="581025"/>
                          <a:pt x="2847975" y="504824"/>
                          <a:pt x="2895600" y="428625"/>
                        </a:cubicBezTo>
                        <a:cubicBezTo>
                          <a:pt x="2895600" y="428625"/>
                          <a:pt x="2933700" y="361950"/>
                          <a:pt x="2962275" y="295275"/>
                        </a:cubicBezTo>
                        <a:cubicBezTo>
                          <a:pt x="2962275" y="295275"/>
                          <a:pt x="2981325" y="361950"/>
                          <a:pt x="3000375" y="438150"/>
                        </a:cubicBezTo>
                        <a:cubicBezTo>
                          <a:pt x="3000375" y="438150"/>
                          <a:pt x="3019425" y="504824"/>
                          <a:pt x="3019425" y="571500"/>
                        </a:cubicBezTo>
                        <a:cubicBezTo>
                          <a:pt x="3019425" y="571500"/>
                          <a:pt x="3019425" y="581025"/>
                          <a:pt x="3028950" y="581025"/>
                        </a:cubicBezTo>
                        <a:cubicBezTo>
                          <a:pt x="3028950" y="581025"/>
                          <a:pt x="3038475" y="581025"/>
                          <a:pt x="3048000" y="581025"/>
                        </a:cubicBezTo>
                        <a:cubicBezTo>
                          <a:pt x="3048000" y="581025"/>
                          <a:pt x="3048000" y="571500"/>
                          <a:pt x="3057525" y="561975"/>
                        </a:cubicBezTo>
                        <a:cubicBezTo>
                          <a:pt x="3057525" y="561975"/>
                          <a:pt x="3057525" y="552450"/>
                          <a:pt x="3057525" y="542925"/>
                        </a:cubicBezTo>
                        <a:cubicBezTo>
                          <a:pt x="3057525" y="542925"/>
                          <a:pt x="3048000" y="476249"/>
                          <a:pt x="3028950" y="400050"/>
                        </a:cubicBezTo>
                        <a:cubicBezTo>
                          <a:pt x="3028950" y="400050"/>
                          <a:pt x="3009900" y="333375"/>
                          <a:pt x="2990850" y="257175"/>
                        </a:cubicBezTo>
                        <a:cubicBezTo>
                          <a:pt x="2990850" y="257175"/>
                          <a:pt x="3009900" y="190500"/>
                          <a:pt x="3028950" y="142875"/>
                        </a:cubicBezTo>
                        <a:cubicBezTo>
                          <a:pt x="3028950" y="142875"/>
                          <a:pt x="3048000" y="85725"/>
                          <a:pt x="3067050" y="38100"/>
                        </a:cubicBezTo>
                        <a:cubicBezTo>
                          <a:pt x="3067050" y="38100"/>
                          <a:pt x="3067050" y="28575"/>
                          <a:pt x="3057525" y="19050"/>
                        </a:cubicBezTo>
                        <a:quadBezTo>
                          <a:pt x="3057525" y="19050"/>
                          <a:pt x="3048000" y="19050"/>
                        </a:quadBezTo>
                        <a:quadBezTo>
                          <a:pt x="3048000" y="19050"/>
                          <a:pt x="3038475" y="19050"/>
                        </a:quadBezTo>
                        <a:cubicBezTo>
                          <a:pt x="3038475" y="19050"/>
                          <a:pt x="3028950" y="28575"/>
                          <a:pt x="3028950" y="38100"/>
                        </a:cubicBezTo>
                        <a:lnTo>
                          <a:pt x="3028950" y="38100"/>
                        </a:lnTo>
                        <a:moveTo>
                          <a:pt x="3162300" y="619125"/>
                        </a:moveTo>
                        <a:lnTo>
                          <a:pt x="3305175" y="19050"/>
                        </a:lnTo>
                        <a:cubicBezTo>
                          <a:pt x="3305175" y="19050"/>
                          <a:pt x="3305175" y="9525"/>
                          <a:pt x="3305175" y="9525"/>
                        </a:cubicBezTo>
                        <a:cubicBezTo>
                          <a:pt x="3305175" y="9525"/>
                          <a:pt x="3295650" y="0"/>
                          <a:pt x="3286125" y="0"/>
                        </a:cubicBezTo>
                        <a:quadBezTo>
                          <a:pt x="3286125" y="0"/>
                          <a:pt x="3276600" y="9525"/>
                        </a:quadBezTo>
                        <a:cubicBezTo>
                          <a:pt x="3276600" y="9525"/>
                          <a:pt x="3267075" y="9525"/>
                          <a:pt x="3267075" y="19050"/>
                        </a:cubicBezTo>
                        <a:lnTo>
                          <a:pt x="3209925" y="276225"/>
                        </a:lnTo>
                        <a:lnTo>
                          <a:pt x="3057525" y="276225"/>
                        </a:lnTo>
                        <a:quadBezTo>
                          <a:pt x="3057525" y="276225"/>
                          <a:pt x="3048000" y="276225"/>
                        </a:quadBezTo>
                        <a:cubicBezTo>
                          <a:pt x="3048000" y="276225"/>
                          <a:pt x="3038475" y="285750"/>
                          <a:pt x="3038475" y="295275"/>
                        </a:cubicBezTo>
                        <a:quadBezTo>
                          <a:pt x="3038475" y="295275"/>
                          <a:pt x="3038475" y="304800"/>
                        </a:quadBezTo>
                        <a:cubicBezTo>
                          <a:pt x="3038475" y="304800"/>
                          <a:pt x="3048000" y="314325"/>
                          <a:pt x="3057525" y="314325"/>
                        </a:cubicBezTo>
                        <a:lnTo>
                          <a:pt x="3200400" y="314325"/>
                        </a:lnTo>
                        <a:lnTo>
                          <a:pt x="3124200" y="619125"/>
                        </a:lnTo>
                        <a:cubicBezTo>
                          <a:pt x="3124200" y="619125"/>
                          <a:pt x="3124200" y="628650"/>
                          <a:pt x="3124200" y="638175"/>
                        </a:cubicBezTo>
                        <a:cubicBezTo>
                          <a:pt x="3124200" y="638175"/>
                          <a:pt x="3124200" y="647700"/>
                          <a:pt x="3133725" y="647700"/>
                        </a:cubicBezTo>
                        <a:cubicBezTo>
                          <a:pt x="3133725" y="647700"/>
                          <a:pt x="3143250" y="647700"/>
                          <a:pt x="3143250" y="638175"/>
                        </a:cubicBezTo>
                        <a:cubicBezTo>
                          <a:pt x="3143250" y="638175"/>
                          <a:pt x="3152775" y="628650"/>
                          <a:pt x="3162300" y="619125"/>
                        </a:cubicBezTo>
                        <a:lnTo>
                          <a:pt x="3162300" y="619125"/>
                        </a:lnTo>
                      </a:path>
                    </a:pathLst>
                  </a:custGeom>
                  <a:solidFill>
                    <a:srgbClr val="ffffff"/>
                  </a:solidFill>
                  <a:ln w="9523" cap="rnd" cmpd="sng" algn="ctr">
                    <a:solidFill>
                      <a:srgbClr val="000000"/>
                    </a:solidFill>
                    <a:prstDash val="solid"/>
                    <a:round/>
                  </a:ln>
                  <a:effectLst>
                    <a:outerShdw dist="53536" dir="2700000" algn="tl">
                      <a:srgbClr val="808080">
                        <a:alpha val="79000"/>
                      </a:srgbClr>
                    </a:outerShdw>
                  </a:effectLst>
                </p:spPr>
              </p:sp>
            </mc:Fallback>
          </mc:AlternateContent>
        </p:grpSp>
      </p:grpSp>
      <p:grpSp>
        <p:nvGrpSpPr>
          <p:cNvPr id="11" name="그룹 10"/>
          <p:cNvGrpSpPr/>
          <p:nvPr/>
        </p:nvGrpSpPr>
        <p:grpSpPr>
          <a:xfrm rot="0">
            <a:off x="34952" y="115913"/>
            <a:ext cx="2477626" cy="6700714"/>
            <a:chOff x="34952" y="115913"/>
            <a:chExt cx="2477626" cy="6700714"/>
          </a:xfrm>
        </p:grpSpPr>
        <p:pic>
          <p:nvPicPr>
            <p:cNvPr id="12" name="그림 11" descr="Untitled-1"/>
            <p:cNvPicPr/>
            <p:nvPr/>
          </p:nvPicPr>
          <p:blipFill rotWithShape="1">
            <a:blip r:embed="rId2">
              <a:lum bright="42000"/>
            </a:blip>
            <a:srcRect/>
            <a:stretch>
              <a:fillRect/>
            </a:stretch>
          </p:blipFill>
          <p:spPr>
            <a:xfrm>
              <a:off x="185819" y="115913"/>
              <a:ext cx="1218154" cy="62261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grpSp>
          <p:nvGrpSpPr>
            <p:cNvPr id="13" name="그룹 12"/>
            <p:cNvGrpSpPr/>
            <p:nvPr/>
          </p:nvGrpSpPr>
          <p:grpSpPr>
            <a:xfrm rot="0">
              <a:off x="2082146" y="6483125"/>
              <a:ext cx="430432" cy="282693"/>
              <a:chOff x="2082146" y="6483125"/>
              <a:chExt cx="430432" cy="282693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2120282" y="6522824"/>
                <a:ext cx="392297" cy="242994"/>
              </a:xfrm>
              <a:custGeom>
                <a:avLst/>
                <a:gdLst/>
                <a:rect l="l" t="t" r="r" b="b"/>
                <a:pathLst>
                  <a:path w="508" h="325" extrusionOk="0">
                    <a:moveTo>
                      <a:pt x="114" y="35"/>
                    </a:moveTo>
                    <a:lnTo>
                      <a:pt x="84" y="46"/>
                    </a:lnTo>
                    <a:lnTo>
                      <a:pt x="65" y="58"/>
                    </a:lnTo>
                    <a:lnTo>
                      <a:pt x="48" y="73"/>
                    </a:lnTo>
                    <a:lnTo>
                      <a:pt x="36" y="90"/>
                    </a:lnTo>
                    <a:lnTo>
                      <a:pt x="31" y="104"/>
                    </a:lnTo>
                    <a:lnTo>
                      <a:pt x="31" y="11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71" y="148"/>
                    </a:lnTo>
                    <a:lnTo>
                      <a:pt x="98" y="155"/>
                    </a:lnTo>
                    <a:lnTo>
                      <a:pt x="131" y="157"/>
                    </a:lnTo>
                    <a:lnTo>
                      <a:pt x="172" y="156"/>
                    </a:lnTo>
                    <a:lnTo>
                      <a:pt x="208" y="149"/>
                    </a:lnTo>
                    <a:lnTo>
                      <a:pt x="255" y="136"/>
                    </a:lnTo>
                    <a:lnTo>
                      <a:pt x="287" y="122"/>
                    </a:lnTo>
                    <a:lnTo>
                      <a:pt x="316" y="105"/>
                    </a:lnTo>
                    <a:lnTo>
                      <a:pt x="334" y="89"/>
                    </a:lnTo>
                    <a:lnTo>
                      <a:pt x="347" y="71"/>
                    </a:lnTo>
                    <a:lnTo>
                      <a:pt x="350" y="57"/>
                    </a:lnTo>
                    <a:lnTo>
                      <a:pt x="349" y="45"/>
                    </a:lnTo>
                    <a:lnTo>
                      <a:pt x="341" y="35"/>
                    </a:lnTo>
                    <a:lnTo>
                      <a:pt x="327" y="25"/>
                    </a:lnTo>
                    <a:lnTo>
                      <a:pt x="300" y="16"/>
                    </a:lnTo>
                    <a:lnTo>
                      <a:pt x="275" y="12"/>
                    </a:lnTo>
                    <a:lnTo>
                      <a:pt x="238" y="9"/>
                    </a:lnTo>
                    <a:lnTo>
                      <a:pt x="214" y="10"/>
                    </a:lnTo>
                    <a:lnTo>
                      <a:pt x="175" y="17"/>
                    </a:lnTo>
                    <a:lnTo>
                      <a:pt x="140" y="26"/>
                    </a:lnTo>
                    <a:lnTo>
                      <a:pt x="194" y="11"/>
                    </a:lnTo>
                    <a:lnTo>
                      <a:pt x="241" y="4"/>
                    </a:lnTo>
                    <a:lnTo>
                      <a:pt x="285" y="0"/>
                    </a:lnTo>
                    <a:lnTo>
                      <a:pt x="334" y="1"/>
                    </a:lnTo>
                    <a:lnTo>
                      <a:pt x="375" y="3"/>
                    </a:lnTo>
                    <a:lnTo>
                      <a:pt x="415" y="9"/>
                    </a:lnTo>
                    <a:lnTo>
                      <a:pt x="447" y="17"/>
                    </a:lnTo>
                    <a:lnTo>
                      <a:pt x="473" y="28"/>
                    </a:lnTo>
                    <a:lnTo>
                      <a:pt x="486" y="38"/>
                    </a:lnTo>
                    <a:lnTo>
                      <a:pt x="494" y="46"/>
                    </a:lnTo>
                    <a:lnTo>
                      <a:pt x="504" y="60"/>
                    </a:lnTo>
                    <a:lnTo>
                      <a:pt x="508" y="72"/>
                    </a:lnTo>
                    <a:lnTo>
                      <a:pt x="507" y="87"/>
                    </a:lnTo>
                    <a:lnTo>
                      <a:pt x="499" y="107"/>
                    </a:lnTo>
                    <a:lnTo>
                      <a:pt x="386" y="325"/>
                    </a:lnTo>
                    <a:lnTo>
                      <a:pt x="205" y="325"/>
                    </a:lnTo>
                    <a:lnTo>
                      <a:pt x="302" y="200"/>
                    </a:lnTo>
                    <a:lnTo>
                      <a:pt x="276" y="205"/>
                    </a:lnTo>
                    <a:lnTo>
                      <a:pt x="243" y="209"/>
                    </a:lnTo>
                    <a:lnTo>
                      <a:pt x="217" y="209"/>
                    </a:lnTo>
                    <a:lnTo>
                      <a:pt x="179" y="210"/>
                    </a:lnTo>
                    <a:lnTo>
                      <a:pt x="142" y="206"/>
                    </a:lnTo>
                    <a:lnTo>
                      <a:pt x="98" y="201"/>
                    </a:lnTo>
                    <a:lnTo>
                      <a:pt x="65" y="192"/>
                    </a:lnTo>
                    <a:lnTo>
                      <a:pt x="39" y="181"/>
                    </a:lnTo>
                    <a:lnTo>
                      <a:pt x="17" y="168"/>
                    </a:lnTo>
                    <a:lnTo>
                      <a:pt x="10" y="160"/>
                    </a:lnTo>
                    <a:lnTo>
                      <a:pt x="1" y="145"/>
                    </a:lnTo>
                    <a:lnTo>
                      <a:pt x="0" y="128"/>
                    </a:lnTo>
                    <a:lnTo>
                      <a:pt x="2" y="111"/>
                    </a:lnTo>
                    <a:lnTo>
                      <a:pt x="10" y="97"/>
                    </a:lnTo>
                    <a:lnTo>
                      <a:pt x="25" y="80"/>
                    </a:lnTo>
                    <a:lnTo>
                      <a:pt x="53" y="61"/>
                    </a:lnTo>
                    <a:lnTo>
                      <a:pt x="80" y="45"/>
                    </a:lnTo>
                    <a:lnTo>
                      <a:pt x="114" y="35"/>
                    </a:lnTo>
                    <a:close/>
                  </a:path>
                </a:pathLst>
              </a:custGeom>
              <a:solidFill>
                <a:srgbClr val="34a02c"/>
              </a:solidFill>
              <a:ln w="9523" cap="rnd" cmpd="sng" algn="ctr">
                <a:solidFill>
                  <a:srgbClr val="339966"/>
                </a:solidFill>
                <a:prstDash val="solid"/>
                <a:round/>
              </a:ln>
            </p:spPr>
          </p:sp>
          <p:sp>
            <p:nvSpPr>
              <p:cNvPr id="15" name="자유형 14"/>
              <p:cNvSpPr/>
              <p:nvPr/>
            </p:nvSpPr>
            <p:spPr>
              <a:xfrm>
                <a:off x="2082146" y="6691167"/>
                <a:ext cx="138191" cy="74651"/>
              </a:xfrm>
              <a:custGeom>
                <a:avLst/>
                <a:gdLst/>
                <a:rect l="l" t="t" r="r" b="b"/>
                <a:pathLst>
                  <a:path w="173" h="108" extrusionOk="0">
                    <a:moveTo>
                      <a:pt x="79" y="0"/>
                    </a:moveTo>
                    <a:lnTo>
                      <a:pt x="173" y="0"/>
                    </a:lnTo>
                    <a:lnTo>
                      <a:pt x="102" y="108"/>
                    </a:lnTo>
                    <a:lnTo>
                      <a:pt x="0" y="10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3" cap="rnd" cmpd="sng" algn="ctr">
                <a:solidFill>
                  <a:srgbClr val="ff0000"/>
                </a:solidFill>
                <a:prstDash val="solid"/>
                <a:round/>
              </a:ln>
            </p:spPr>
          </p:sp>
          <p:sp>
            <p:nvSpPr>
              <p:cNvPr id="16" name="자유형 15"/>
              <p:cNvSpPr/>
              <p:nvPr/>
            </p:nvSpPr>
            <p:spPr>
              <a:xfrm>
                <a:off x="2166346" y="6483125"/>
                <a:ext cx="109548" cy="101619"/>
              </a:xfrm>
              <a:custGeom>
                <a:avLst/>
                <a:gdLst/>
                <a:rect l="l" t="t" r="r" b="b"/>
                <a:pathLst>
                  <a:path w="392" h="384" extrusionOk="0">
                    <a:moveTo>
                      <a:pt x="0" y="173"/>
                    </a:moveTo>
                    <a:lnTo>
                      <a:pt x="24" y="152"/>
                    </a:lnTo>
                    <a:lnTo>
                      <a:pt x="23" y="137"/>
                    </a:lnTo>
                    <a:lnTo>
                      <a:pt x="27" y="126"/>
                    </a:lnTo>
                    <a:lnTo>
                      <a:pt x="33" y="117"/>
                    </a:lnTo>
                    <a:lnTo>
                      <a:pt x="49" y="111"/>
                    </a:lnTo>
                    <a:lnTo>
                      <a:pt x="62" y="111"/>
                    </a:lnTo>
                    <a:lnTo>
                      <a:pt x="76" y="112"/>
                    </a:lnTo>
                    <a:lnTo>
                      <a:pt x="83" y="119"/>
                    </a:lnTo>
                    <a:lnTo>
                      <a:pt x="88" y="129"/>
                    </a:lnTo>
                    <a:lnTo>
                      <a:pt x="127" y="137"/>
                    </a:lnTo>
                    <a:lnTo>
                      <a:pt x="128" y="117"/>
                    </a:lnTo>
                    <a:lnTo>
                      <a:pt x="126" y="100"/>
                    </a:lnTo>
                    <a:lnTo>
                      <a:pt x="120" y="84"/>
                    </a:lnTo>
                    <a:lnTo>
                      <a:pt x="114" y="69"/>
                    </a:lnTo>
                    <a:lnTo>
                      <a:pt x="104" y="54"/>
                    </a:lnTo>
                    <a:lnTo>
                      <a:pt x="90" y="40"/>
                    </a:lnTo>
                    <a:lnTo>
                      <a:pt x="69" y="23"/>
                    </a:lnTo>
                    <a:lnTo>
                      <a:pt x="100" y="26"/>
                    </a:lnTo>
                    <a:lnTo>
                      <a:pt x="127" y="34"/>
                    </a:lnTo>
                    <a:lnTo>
                      <a:pt x="150" y="48"/>
                    </a:lnTo>
                    <a:lnTo>
                      <a:pt x="165" y="64"/>
                    </a:lnTo>
                    <a:lnTo>
                      <a:pt x="184" y="84"/>
                    </a:lnTo>
                    <a:lnTo>
                      <a:pt x="198" y="107"/>
                    </a:lnTo>
                    <a:lnTo>
                      <a:pt x="207" y="127"/>
                    </a:lnTo>
                    <a:lnTo>
                      <a:pt x="220" y="102"/>
                    </a:lnTo>
                    <a:lnTo>
                      <a:pt x="239" y="76"/>
                    </a:lnTo>
                    <a:lnTo>
                      <a:pt x="264" y="49"/>
                    </a:lnTo>
                    <a:lnTo>
                      <a:pt x="289" y="25"/>
                    </a:lnTo>
                    <a:lnTo>
                      <a:pt x="305" y="12"/>
                    </a:lnTo>
                    <a:lnTo>
                      <a:pt x="327" y="2"/>
                    </a:lnTo>
                    <a:lnTo>
                      <a:pt x="346" y="0"/>
                    </a:lnTo>
                    <a:lnTo>
                      <a:pt x="360" y="6"/>
                    </a:lnTo>
                    <a:lnTo>
                      <a:pt x="366" y="21"/>
                    </a:lnTo>
                    <a:lnTo>
                      <a:pt x="363" y="44"/>
                    </a:lnTo>
                    <a:lnTo>
                      <a:pt x="348" y="92"/>
                    </a:lnTo>
                    <a:lnTo>
                      <a:pt x="327" y="138"/>
                    </a:lnTo>
                    <a:lnTo>
                      <a:pt x="303" y="185"/>
                    </a:lnTo>
                    <a:lnTo>
                      <a:pt x="281" y="219"/>
                    </a:lnTo>
                    <a:lnTo>
                      <a:pt x="296" y="233"/>
                    </a:lnTo>
                    <a:lnTo>
                      <a:pt x="305" y="248"/>
                    </a:lnTo>
                    <a:lnTo>
                      <a:pt x="309" y="262"/>
                    </a:lnTo>
                    <a:lnTo>
                      <a:pt x="392" y="251"/>
                    </a:lnTo>
                    <a:lnTo>
                      <a:pt x="273" y="384"/>
                    </a:lnTo>
                    <a:lnTo>
                      <a:pt x="273" y="290"/>
                    </a:lnTo>
                    <a:lnTo>
                      <a:pt x="251" y="291"/>
                    </a:lnTo>
                    <a:lnTo>
                      <a:pt x="224" y="287"/>
                    </a:lnTo>
                    <a:lnTo>
                      <a:pt x="196" y="278"/>
                    </a:lnTo>
                    <a:lnTo>
                      <a:pt x="160" y="259"/>
                    </a:lnTo>
                    <a:lnTo>
                      <a:pt x="125" y="232"/>
                    </a:lnTo>
                    <a:lnTo>
                      <a:pt x="99" y="213"/>
                    </a:lnTo>
                    <a:lnTo>
                      <a:pt x="78" y="187"/>
                    </a:lnTo>
                    <a:lnTo>
                      <a:pt x="71" y="172"/>
                    </a:lnTo>
                    <a:lnTo>
                      <a:pt x="62" y="178"/>
                    </a:lnTo>
                    <a:lnTo>
                      <a:pt x="49" y="180"/>
                    </a:lnTo>
                    <a:lnTo>
                      <a:pt x="34" y="176"/>
                    </a:lnTo>
                    <a:lnTo>
                      <a:pt x="27" y="167"/>
                    </a:lnTo>
                    <a:lnTo>
                      <a:pt x="0" y="173"/>
                    </a:lnTo>
                    <a:close/>
                  </a:path>
                </a:pathLst>
              </a:custGeom>
              <a:solidFill>
                <a:srgbClr val="34a02c"/>
              </a:solidFill>
              <a:ln w="9523" cap="rnd" cmpd="sng" algn="ctr">
                <a:solidFill>
                  <a:srgbClr val="339966"/>
                </a:solidFill>
                <a:prstDash val="solid"/>
                <a:round/>
              </a:ln>
            </p:spPr>
          </p:sp>
          <p:sp>
            <p:nvSpPr>
              <p:cNvPr id="17" name="자유형 16"/>
              <p:cNvSpPr/>
              <p:nvPr/>
            </p:nvSpPr>
            <p:spPr>
              <a:xfrm>
                <a:off x="2179020" y="6691167"/>
                <a:ext cx="138191" cy="74651"/>
              </a:xfrm>
              <a:custGeom>
                <a:avLst/>
                <a:gdLst/>
                <a:rect l="l" t="t" r="r" b="b"/>
                <a:pathLst>
                  <a:path w="173" h="108" extrusionOk="0">
                    <a:moveTo>
                      <a:pt x="79" y="0"/>
                    </a:moveTo>
                    <a:lnTo>
                      <a:pt x="173" y="0"/>
                    </a:lnTo>
                    <a:lnTo>
                      <a:pt x="102" y="108"/>
                    </a:lnTo>
                    <a:lnTo>
                      <a:pt x="0" y="108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9523" cap="rnd" cmpd="sng" algn="ctr">
                <a:solidFill>
                  <a:srgbClr val="ffcc00"/>
                </a:solidFill>
                <a:prstDash val="solid"/>
                <a:round/>
              </a:ln>
            </p:spPr>
          </p:sp>
        </p:grpSp>
        <p:sp>
          <p:nvSpPr>
            <p:cNvPr id="18" name="직사각형 17"/>
            <p:cNvSpPr txBox="1"/>
            <p:nvPr/>
          </p:nvSpPr>
          <p:spPr>
            <a:xfrm>
              <a:off x="34952" y="6449791"/>
              <a:ext cx="2013860" cy="36683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HY견고딕"/>
                  <a:ea typeface="HY견고딕"/>
                  <a:sym typeface="Wingdings"/>
                </a:rPr>
                <a:t>서울소방재난본부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HY견고딕"/>
                <a:ea typeface="HY견고딕"/>
                <a:sym typeface="Wingdings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entr" presetSubtype="2" fill="hold" nodeType="afterEffect" mc:Ignorable="hp" hp:hslPresetID="1" hp:hslPresetSubtype="DirectionRightToLef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우림시장 " fontName="굴림체" fontSize="44" i="0" b="1"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973163" y="304915"/>
                <a:ext cx="3430564" cy="838587"/>
              </a:xfrm>
              <a:solidFill>
                <a:srgbClr val="ffff00"/>
              </a:solidFill>
              <a:ln w="25400" cap="flat" cmpd="sng" algn="ctr">
                <a:noFill/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  <p:t>우림시장
</p:t>
          </hp:hncWordshop>
        </mc:Choice>
        <mc:Fallback>
          <p:sp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973163" y="304915"/>
                <a:ext cx="3430564" cy="838587"/>
              </a:xfrm>
              <a:custGeom>
                <a:avLst/>
                <a:gdLst/>
                <a:rect l="l" t="t" r="r" b="b"/>
                <a:pathLst>
                  <a:path w="3430564" h="838587">
                    <a:moveTo>
                      <a:pt x="371475" y="9525"/>
                    </a:moveTo>
                    <a:cubicBezTo>
                      <a:pt x="371475" y="9525"/>
                      <a:pt x="219075" y="9525"/>
                      <a:pt x="133350" y="66675"/>
                    </a:cubicBezTo>
                    <a:cubicBezTo>
                      <a:pt x="133350" y="66675"/>
                      <a:pt x="57150" y="114300"/>
                      <a:pt x="57150" y="200025"/>
                    </a:cubicBezTo>
                    <a:cubicBezTo>
                      <a:pt x="57150" y="200025"/>
                      <a:pt x="57150" y="285750"/>
                      <a:pt x="133350" y="333375"/>
                    </a:cubicBezTo>
                    <a:cubicBezTo>
                      <a:pt x="133350" y="333375"/>
                      <a:pt x="219075" y="390525"/>
                      <a:pt x="371475" y="390525"/>
                    </a:cubicBezTo>
                    <a:cubicBezTo>
                      <a:pt x="371475" y="390525"/>
                      <a:pt x="514350" y="390525"/>
                      <a:pt x="600075" y="333375"/>
                    </a:cubicBezTo>
                    <a:cubicBezTo>
                      <a:pt x="600075" y="333375"/>
                      <a:pt x="676275" y="285750"/>
                      <a:pt x="676275" y="200025"/>
                    </a:cubicBezTo>
                    <a:cubicBezTo>
                      <a:pt x="676275" y="200025"/>
                      <a:pt x="676275" y="114300"/>
                      <a:pt x="600075" y="66675"/>
                    </a:cubicBezTo>
                    <a:cubicBezTo>
                      <a:pt x="600075" y="66675"/>
                      <a:pt x="514350" y="9525"/>
                      <a:pt x="371475" y="9525"/>
                    </a:cubicBezTo>
                    <a:lnTo>
                      <a:pt x="371475" y="9525"/>
                    </a:lnTo>
                    <a:moveTo>
                      <a:pt x="371475" y="85725"/>
                    </a:moveTo>
                    <a:cubicBezTo>
                      <a:pt x="371475" y="85725"/>
                      <a:pt x="485775" y="85725"/>
                      <a:pt x="552450" y="114300"/>
                    </a:cubicBezTo>
                    <a:cubicBezTo>
                      <a:pt x="552450" y="114300"/>
                      <a:pt x="609600" y="152400"/>
                      <a:pt x="609600" y="200025"/>
                    </a:cubicBezTo>
                    <a:cubicBezTo>
                      <a:pt x="609600" y="200025"/>
                      <a:pt x="609600" y="247650"/>
                      <a:pt x="552450" y="276225"/>
                    </a:cubicBezTo>
                    <a:cubicBezTo>
                      <a:pt x="552450" y="276225"/>
                      <a:pt x="485775" y="323850"/>
                      <a:pt x="371475" y="323850"/>
                    </a:cubicBezTo>
                    <a:cubicBezTo>
                      <a:pt x="371475" y="323850"/>
                      <a:pt x="247650" y="323850"/>
                      <a:pt x="180975" y="276225"/>
                    </a:cubicBezTo>
                    <a:cubicBezTo>
                      <a:pt x="180975" y="276225"/>
                      <a:pt x="123825" y="247650"/>
                      <a:pt x="123825" y="200025"/>
                    </a:cubicBezTo>
                    <a:cubicBezTo>
                      <a:pt x="123825" y="200025"/>
                      <a:pt x="123825" y="152400"/>
                      <a:pt x="180975" y="114300"/>
                    </a:cubicBezTo>
                    <a:cubicBezTo>
                      <a:pt x="180975" y="114300"/>
                      <a:pt x="247650" y="85725"/>
                      <a:pt x="371475" y="85725"/>
                    </a:cubicBezTo>
                    <a:lnTo>
                      <a:pt x="371475" y="85725"/>
                    </a:lnTo>
                    <a:moveTo>
                      <a:pt x="704850" y="476249"/>
                    </a:moveTo>
                    <a:lnTo>
                      <a:pt x="38100" y="476249"/>
                    </a:lnTo>
                    <a:cubicBezTo>
                      <a:pt x="38100" y="476249"/>
                      <a:pt x="0" y="476249"/>
                      <a:pt x="0" y="504824"/>
                    </a:cubicBezTo>
                    <a:cubicBezTo>
                      <a:pt x="0" y="504824"/>
                      <a:pt x="0" y="542925"/>
                      <a:pt x="28575" y="542925"/>
                    </a:cubicBezTo>
                    <a:lnTo>
                      <a:pt x="333375" y="542925"/>
                    </a:lnTo>
                    <a:lnTo>
                      <a:pt x="333375" y="800100"/>
                    </a:lnTo>
                    <a:cubicBezTo>
                      <a:pt x="333375" y="800100"/>
                      <a:pt x="333375" y="819150"/>
                      <a:pt x="342900" y="828675"/>
                    </a:cubicBezTo>
                    <a:cubicBezTo>
                      <a:pt x="342900" y="828675"/>
                      <a:pt x="352425" y="838200"/>
                      <a:pt x="371475" y="838200"/>
                    </a:cubicBezTo>
                    <a:cubicBezTo>
                      <a:pt x="371475" y="838200"/>
                      <a:pt x="381000" y="838200"/>
                      <a:pt x="390525" y="828675"/>
                    </a:cubicBezTo>
                    <a:cubicBezTo>
                      <a:pt x="390525" y="828675"/>
                      <a:pt x="400050" y="809625"/>
                      <a:pt x="400050" y="790575"/>
                    </a:cubicBezTo>
                    <a:lnTo>
                      <a:pt x="400050" y="542925"/>
                    </a:lnTo>
                    <a:lnTo>
                      <a:pt x="704850" y="542925"/>
                    </a:lnTo>
                    <a:cubicBezTo>
                      <a:pt x="704850" y="542925"/>
                      <a:pt x="733425" y="542925"/>
                      <a:pt x="733425" y="514350"/>
                    </a:cubicBezTo>
                    <a:cubicBezTo>
                      <a:pt x="733425" y="514350"/>
                      <a:pt x="733425" y="476249"/>
                      <a:pt x="704850" y="476249"/>
                    </a:cubicBezTo>
                    <a:lnTo>
                      <a:pt x="704850" y="476249"/>
                    </a:lnTo>
                    <a:moveTo>
                      <a:pt x="1209675" y="19050"/>
                    </a:moveTo>
                    <a:lnTo>
                      <a:pt x="971550" y="19050"/>
                    </a:lnTo>
                    <a:cubicBezTo>
                      <a:pt x="971550" y="19050"/>
                      <a:pt x="933450" y="19050"/>
                      <a:pt x="933450" y="47625"/>
                    </a:cubicBezTo>
                    <a:cubicBezTo>
                      <a:pt x="933450" y="47625"/>
                      <a:pt x="933450" y="85725"/>
                      <a:pt x="962025" y="85725"/>
                    </a:cubicBezTo>
                    <a:lnTo>
                      <a:pt x="1209675" y="85725"/>
                    </a:lnTo>
                    <a:cubicBezTo>
                      <a:pt x="1209675" y="85725"/>
                      <a:pt x="1219200" y="85725"/>
                      <a:pt x="1228725" y="95250"/>
                    </a:cubicBezTo>
                    <a:cubicBezTo>
                      <a:pt x="1228725" y="95250"/>
                      <a:pt x="1238250" y="104775"/>
                      <a:pt x="1238250" y="114300"/>
                    </a:cubicBezTo>
                    <a:lnTo>
                      <a:pt x="1238250" y="161925"/>
                    </a:lnTo>
                    <a:cubicBezTo>
                      <a:pt x="1238250" y="161925"/>
                      <a:pt x="1238250" y="180975"/>
                      <a:pt x="1228725" y="180975"/>
                    </a:cubicBezTo>
                    <a:cubicBezTo>
                      <a:pt x="1228725" y="180975"/>
                      <a:pt x="1228725" y="190500"/>
                      <a:pt x="1209675" y="190500"/>
                    </a:cubicBezTo>
                    <a:lnTo>
                      <a:pt x="1019175" y="190500"/>
                    </a:lnTo>
                    <a:cubicBezTo>
                      <a:pt x="1019175" y="190500"/>
                      <a:pt x="981074" y="190500"/>
                      <a:pt x="952499" y="219075"/>
                    </a:cubicBezTo>
                    <a:cubicBezTo>
                      <a:pt x="952499" y="219075"/>
                      <a:pt x="933450" y="238124"/>
                      <a:pt x="933450" y="285750"/>
                    </a:cubicBezTo>
                    <a:lnTo>
                      <a:pt x="933450" y="352425"/>
                    </a:lnTo>
                    <a:cubicBezTo>
                      <a:pt x="933450" y="352425"/>
                      <a:pt x="933450" y="400050"/>
                      <a:pt x="952499" y="428625"/>
                    </a:cubicBezTo>
                    <a:cubicBezTo>
                      <a:pt x="952499" y="428625"/>
                      <a:pt x="981074" y="457200"/>
                      <a:pt x="1028700" y="457200"/>
                    </a:cubicBezTo>
                    <a:cubicBezTo>
                      <a:pt x="1028700" y="457200"/>
                      <a:pt x="1143000" y="457200"/>
                      <a:pt x="1219200" y="447675"/>
                    </a:cubicBezTo>
                    <a:cubicBezTo>
                      <a:pt x="1219200" y="447675"/>
                      <a:pt x="1323975" y="428625"/>
                      <a:pt x="1409700" y="400050"/>
                    </a:cubicBezTo>
                    <a:cubicBezTo>
                      <a:pt x="1409700" y="400050"/>
                      <a:pt x="1419225" y="400050"/>
                      <a:pt x="1419225" y="381000"/>
                    </a:cubicBezTo>
                    <a:cubicBezTo>
                      <a:pt x="1419225" y="381000"/>
                      <a:pt x="1428750" y="371475"/>
                      <a:pt x="1419225" y="352425"/>
                    </a:cubicBezTo>
                    <a:cubicBezTo>
                      <a:pt x="1419225" y="352425"/>
                      <a:pt x="1419225" y="342900"/>
                      <a:pt x="1409700" y="333375"/>
                    </a:cubicBezTo>
                    <a:cubicBezTo>
                      <a:pt x="1409700" y="333375"/>
                      <a:pt x="1390650" y="323850"/>
                      <a:pt x="1371600" y="342900"/>
                    </a:cubicBezTo>
                    <a:cubicBezTo>
                      <a:pt x="1371600" y="342900"/>
                      <a:pt x="1323975" y="361950"/>
                      <a:pt x="1228725" y="371475"/>
                    </a:cubicBezTo>
                    <a:cubicBezTo>
                      <a:pt x="1228725" y="371475"/>
                      <a:pt x="1143000" y="390525"/>
                      <a:pt x="1028700" y="390525"/>
                    </a:cubicBezTo>
                    <a:cubicBezTo>
                      <a:pt x="1028700" y="390525"/>
                      <a:pt x="1019175" y="390525"/>
                      <a:pt x="1009649" y="381000"/>
                    </a:cubicBezTo>
                    <a:cubicBezTo>
                      <a:pt x="1009649" y="381000"/>
                      <a:pt x="1000125" y="371475"/>
                      <a:pt x="1000125" y="352425"/>
                    </a:cubicBezTo>
                    <a:lnTo>
                      <a:pt x="1000125" y="285750"/>
                    </a:lnTo>
                    <a:cubicBezTo>
                      <a:pt x="1000125" y="285750"/>
                      <a:pt x="1000125" y="266700"/>
                      <a:pt x="1009649" y="266700"/>
                    </a:cubicBezTo>
                    <a:cubicBezTo>
                      <a:pt x="1009649" y="266700"/>
                      <a:pt x="1009649" y="257175"/>
                      <a:pt x="1028700" y="257175"/>
                    </a:cubicBezTo>
                    <a:lnTo>
                      <a:pt x="1209675" y="257175"/>
                    </a:lnTo>
                    <a:cubicBezTo>
                      <a:pt x="1209675" y="257175"/>
                      <a:pt x="1257300" y="257175"/>
                      <a:pt x="1276350" y="238124"/>
                    </a:cubicBezTo>
                    <a:cubicBezTo>
                      <a:pt x="1276350" y="238124"/>
                      <a:pt x="1304925" y="209550"/>
                      <a:pt x="1304925" y="171450"/>
                    </a:cubicBezTo>
                    <a:lnTo>
                      <a:pt x="1304925" y="104775"/>
                    </a:lnTo>
                    <a:cubicBezTo>
                      <a:pt x="1304925" y="104775"/>
                      <a:pt x="1304925" y="66675"/>
                      <a:pt x="1276350" y="38100"/>
                    </a:cubicBezTo>
                    <a:cubicBezTo>
                      <a:pt x="1276350" y="38100"/>
                      <a:pt x="1257300" y="19050"/>
                      <a:pt x="1209675" y="19050"/>
                    </a:cubicBezTo>
                    <a:lnTo>
                      <a:pt x="1209675" y="19050"/>
                    </a:lnTo>
                    <a:moveTo>
                      <a:pt x="1552575" y="419100"/>
                    </a:moveTo>
                    <a:lnTo>
                      <a:pt x="1552575" y="38100"/>
                    </a:lnTo>
                    <a:cubicBezTo>
                      <a:pt x="1552575" y="38100"/>
                      <a:pt x="1552575" y="19050"/>
                      <a:pt x="1533525" y="9525"/>
                    </a:cubicBezTo>
                    <a:cubicBezTo>
                      <a:pt x="1533525" y="9525"/>
                      <a:pt x="1524000" y="0"/>
                      <a:pt x="1514475" y="0"/>
                    </a:cubicBezTo>
                    <a:cubicBezTo>
                      <a:pt x="1514475" y="0"/>
                      <a:pt x="1495425" y="0"/>
                      <a:pt x="1485900" y="9525"/>
                    </a:cubicBezTo>
                    <a:cubicBezTo>
                      <a:pt x="1485900" y="9525"/>
                      <a:pt x="1476375" y="19050"/>
                      <a:pt x="1476375" y="38100"/>
                    </a:cubicBezTo>
                    <a:lnTo>
                      <a:pt x="1476375" y="419100"/>
                    </a:lnTo>
                    <a:cubicBezTo>
                      <a:pt x="1476375" y="419100"/>
                      <a:pt x="1476375" y="438150"/>
                      <a:pt x="1485900" y="457200"/>
                    </a:cubicBezTo>
                    <a:cubicBezTo>
                      <a:pt x="1485900" y="457200"/>
                      <a:pt x="1495425" y="466725"/>
                      <a:pt x="1514475" y="466725"/>
                    </a:cubicBezTo>
                    <a:cubicBezTo>
                      <a:pt x="1514475" y="466725"/>
                      <a:pt x="1524000" y="466725"/>
                      <a:pt x="1533525" y="457200"/>
                    </a:cubicBezTo>
                    <a:cubicBezTo>
                      <a:pt x="1533525" y="457200"/>
                      <a:pt x="1552575" y="438150"/>
                      <a:pt x="1552575" y="419100"/>
                    </a:cubicBezTo>
                    <a:lnTo>
                      <a:pt x="1552575" y="419100"/>
                    </a:lnTo>
                    <a:moveTo>
                      <a:pt x="1476375" y="600075"/>
                    </a:moveTo>
                    <a:lnTo>
                      <a:pt x="1476375" y="723900"/>
                    </a:lnTo>
                    <a:cubicBezTo>
                      <a:pt x="1476375" y="723900"/>
                      <a:pt x="1476375" y="733425"/>
                      <a:pt x="1476375" y="742950"/>
                    </a:cubicBezTo>
                    <a:cubicBezTo>
                      <a:pt x="1476375" y="742950"/>
                      <a:pt x="1466850" y="742950"/>
                      <a:pt x="1447800" y="742950"/>
                    </a:cubicBezTo>
                    <a:lnTo>
                      <a:pt x="1076325" y="742950"/>
                    </a:lnTo>
                    <a:cubicBezTo>
                      <a:pt x="1076325" y="742950"/>
                      <a:pt x="1057275" y="742950"/>
                      <a:pt x="1057275" y="742950"/>
                    </a:cubicBezTo>
                    <a:cubicBezTo>
                      <a:pt x="1057275" y="742950"/>
                      <a:pt x="1047750" y="733425"/>
                      <a:pt x="1047750" y="714375"/>
                    </a:cubicBezTo>
                    <a:lnTo>
                      <a:pt x="1047750" y="609600"/>
                    </a:lnTo>
                    <a:cubicBezTo>
                      <a:pt x="1047750" y="609600"/>
                      <a:pt x="1047750" y="590550"/>
                      <a:pt x="1057275" y="590550"/>
                    </a:cubicBezTo>
                    <a:cubicBezTo>
                      <a:pt x="1057275" y="590550"/>
                      <a:pt x="1057275" y="581025"/>
                      <a:pt x="1076325" y="581025"/>
                    </a:cubicBezTo>
                    <a:lnTo>
                      <a:pt x="1447800" y="581025"/>
                    </a:lnTo>
                    <a:cubicBezTo>
                      <a:pt x="1447800" y="581025"/>
                      <a:pt x="1466850" y="581025"/>
                      <a:pt x="1476375" y="590550"/>
                    </a:cubicBezTo>
                    <a:quadBezTo>
                      <a:pt x="1476375" y="590550"/>
                      <a:pt x="1476375" y="600075"/>
                    </a:quadBezTo>
                    <a:lnTo>
                      <a:pt x="1476375" y="600075"/>
                    </a:lnTo>
                    <a:moveTo>
                      <a:pt x="1457325" y="514350"/>
                    </a:moveTo>
                    <a:lnTo>
                      <a:pt x="1057275" y="514350"/>
                    </a:lnTo>
                    <a:cubicBezTo>
                      <a:pt x="1057275" y="514350"/>
                      <a:pt x="1019175" y="514350"/>
                      <a:pt x="1000125" y="533400"/>
                    </a:cubicBezTo>
                    <a:cubicBezTo>
                      <a:pt x="1000125" y="533400"/>
                      <a:pt x="981074" y="561975"/>
                      <a:pt x="981074" y="590550"/>
                    </a:cubicBezTo>
                    <a:lnTo>
                      <a:pt x="981074" y="723900"/>
                    </a:lnTo>
                    <a:cubicBezTo>
                      <a:pt x="981074" y="723900"/>
                      <a:pt x="981074" y="762000"/>
                      <a:pt x="1000125" y="790575"/>
                    </a:cubicBezTo>
                    <a:cubicBezTo>
                      <a:pt x="1000125" y="790575"/>
                      <a:pt x="1019175" y="809625"/>
                      <a:pt x="1066800" y="809625"/>
                    </a:cubicBezTo>
                    <a:lnTo>
                      <a:pt x="1466850" y="809625"/>
                    </a:lnTo>
                    <a:cubicBezTo>
                      <a:pt x="1466850" y="809625"/>
                      <a:pt x="1504950" y="809625"/>
                      <a:pt x="1524000" y="790575"/>
                    </a:cubicBezTo>
                    <a:cubicBezTo>
                      <a:pt x="1524000" y="790575"/>
                      <a:pt x="1552575" y="771525"/>
                      <a:pt x="1552575" y="723900"/>
                    </a:cubicBezTo>
                    <a:lnTo>
                      <a:pt x="1552575" y="590550"/>
                    </a:lnTo>
                    <a:cubicBezTo>
                      <a:pt x="1552575" y="590550"/>
                      <a:pt x="1552575" y="552450"/>
                      <a:pt x="1524000" y="533400"/>
                    </a:cubicBezTo>
                    <a:cubicBezTo>
                      <a:pt x="1524000" y="533400"/>
                      <a:pt x="1504950" y="514350"/>
                      <a:pt x="1457325" y="514350"/>
                    </a:cubicBezTo>
                    <a:lnTo>
                      <a:pt x="1457325" y="514350"/>
                    </a:lnTo>
                    <a:moveTo>
                      <a:pt x="2000250" y="57150"/>
                    </a:moveTo>
                    <a:cubicBezTo>
                      <a:pt x="2000250" y="57150"/>
                      <a:pt x="2000250" y="219075"/>
                      <a:pt x="1962149" y="381000"/>
                    </a:cubicBezTo>
                    <a:cubicBezTo>
                      <a:pt x="1962149" y="381000"/>
                      <a:pt x="1904999" y="571500"/>
                      <a:pt x="1809750" y="695325"/>
                    </a:cubicBezTo>
                    <a:cubicBezTo>
                      <a:pt x="1809750" y="695325"/>
                      <a:pt x="1800225" y="704850"/>
                      <a:pt x="1800225" y="723900"/>
                    </a:cubicBezTo>
                    <a:cubicBezTo>
                      <a:pt x="1800225" y="723900"/>
                      <a:pt x="1800225" y="742950"/>
                      <a:pt x="1809750" y="752475"/>
                    </a:cubicBezTo>
                    <a:cubicBezTo>
                      <a:pt x="1809750" y="752475"/>
                      <a:pt x="1819275" y="762000"/>
                      <a:pt x="1838325" y="762000"/>
                    </a:cubicBezTo>
                    <a:cubicBezTo>
                      <a:pt x="1838325" y="762000"/>
                      <a:pt x="1847849" y="762000"/>
                      <a:pt x="1857375" y="742950"/>
                    </a:cubicBezTo>
                    <a:cubicBezTo>
                      <a:pt x="1857375" y="742950"/>
                      <a:pt x="1924050" y="657225"/>
                      <a:pt x="1962149" y="561975"/>
                    </a:cubicBezTo>
                    <a:cubicBezTo>
                      <a:pt x="1962149" y="561975"/>
                      <a:pt x="2009775" y="457200"/>
                      <a:pt x="2028825" y="342900"/>
                    </a:cubicBezTo>
                    <a:cubicBezTo>
                      <a:pt x="2028825" y="342900"/>
                      <a:pt x="2066925" y="400050"/>
                      <a:pt x="2124075" y="523875"/>
                    </a:cubicBezTo>
                    <a:cubicBezTo>
                      <a:pt x="2124075" y="523875"/>
                      <a:pt x="2162175" y="628650"/>
                      <a:pt x="2200275" y="723900"/>
                    </a:cubicBezTo>
                    <a:cubicBezTo>
                      <a:pt x="2200275" y="723900"/>
                      <a:pt x="2200275" y="742950"/>
                      <a:pt x="2219325" y="752475"/>
                    </a:cubicBezTo>
                    <a:cubicBezTo>
                      <a:pt x="2219325" y="752475"/>
                      <a:pt x="2228850" y="752475"/>
                      <a:pt x="2247900" y="752475"/>
                    </a:cubicBezTo>
                    <a:cubicBezTo>
                      <a:pt x="2247900" y="752475"/>
                      <a:pt x="2257425" y="742950"/>
                      <a:pt x="2257425" y="733425"/>
                    </a:cubicBezTo>
                    <a:cubicBezTo>
                      <a:pt x="2257425" y="733425"/>
                      <a:pt x="2266950" y="714375"/>
                      <a:pt x="2257425" y="695325"/>
                    </a:cubicBezTo>
                    <a:cubicBezTo>
                      <a:pt x="2257425" y="695325"/>
                      <a:pt x="2228850" y="600075"/>
                      <a:pt x="2171700" y="485775"/>
                    </a:cubicBezTo>
                    <a:cubicBezTo>
                      <a:pt x="2171700" y="485775"/>
                      <a:pt x="2114550" y="361950"/>
                      <a:pt x="2047874" y="266700"/>
                    </a:cubicBezTo>
                    <a:cubicBezTo>
                      <a:pt x="2047874" y="266700"/>
                      <a:pt x="2057400" y="228600"/>
                      <a:pt x="2066925" y="171450"/>
                    </a:cubicBezTo>
                    <a:cubicBezTo>
                      <a:pt x="2066925" y="171450"/>
                      <a:pt x="2076449" y="104775"/>
                      <a:pt x="2076449" y="57150"/>
                    </a:cubicBezTo>
                    <a:cubicBezTo>
                      <a:pt x="2076449" y="57150"/>
                      <a:pt x="2076449" y="38100"/>
                      <a:pt x="2066925" y="28575"/>
                    </a:cubicBezTo>
                    <a:cubicBezTo>
                      <a:pt x="2066925" y="28575"/>
                      <a:pt x="2057400" y="19050"/>
                      <a:pt x="2038350" y="19050"/>
                    </a:cubicBezTo>
                    <a:cubicBezTo>
                      <a:pt x="2038350" y="19050"/>
                      <a:pt x="2019299" y="19050"/>
                      <a:pt x="2009775" y="28575"/>
                    </a:cubicBezTo>
                    <a:cubicBezTo>
                      <a:pt x="2009775" y="28575"/>
                      <a:pt x="2000250" y="38100"/>
                      <a:pt x="2000250" y="57150"/>
                    </a:cubicBezTo>
                    <a:lnTo>
                      <a:pt x="2000250" y="57150"/>
                    </a:lnTo>
                    <a:moveTo>
                      <a:pt x="2447925" y="790575"/>
                    </a:moveTo>
                    <a:lnTo>
                      <a:pt x="2447925" y="38100"/>
                    </a:lnTo>
                    <a:cubicBezTo>
                      <a:pt x="2447925" y="38100"/>
                      <a:pt x="2447925" y="19050"/>
                      <a:pt x="2428875" y="9525"/>
                    </a:cubicBezTo>
                    <a:cubicBezTo>
                      <a:pt x="2428875" y="9525"/>
                      <a:pt x="2419350" y="0"/>
                      <a:pt x="2409825" y="0"/>
                    </a:cubicBezTo>
                    <a:cubicBezTo>
                      <a:pt x="2409825" y="0"/>
                      <a:pt x="2390775" y="0"/>
                      <a:pt x="2381250" y="9525"/>
                    </a:cubicBezTo>
                    <a:cubicBezTo>
                      <a:pt x="2381250" y="9525"/>
                      <a:pt x="2371725" y="19050"/>
                      <a:pt x="2371725" y="38100"/>
                    </a:cubicBezTo>
                    <a:lnTo>
                      <a:pt x="2371725" y="790575"/>
                    </a:lnTo>
                    <a:cubicBezTo>
                      <a:pt x="2371725" y="790575"/>
                      <a:pt x="2371725" y="809625"/>
                      <a:pt x="2381250" y="828675"/>
                    </a:cubicBezTo>
                    <a:cubicBezTo>
                      <a:pt x="2381250" y="828675"/>
                      <a:pt x="2390775" y="838200"/>
                      <a:pt x="2409825" y="838200"/>
                    </a:cubicBezTo>
                    <a:cubicBezTo>
                      <a:pt x="2409825" y="838200"/>
                      <a:pt x="2419350" y="838200"/>
                      <a:pt x="2428875" y="828675"/>
                    </a:cubicBezTo>
                    <a:cubicBezTo>
                      <a:pt x="2428875" y="828675"/>
                      <a:pt x="2447925" y="809625"/>
                      <a:pt x="2447925" y="790575"/>
                    </a:cubicBezTo>
                    <a:lnTo>
                      <a:pt x="2447925" y="790575"/>
                    </a:lnTo>
                    <a:moveTo>
                      <a:pt x="3143250" y="19050"/>
                    </a:moveTo>
                    <a:lnTo>
                      <a:pt x="2762250" y="19050"/>
                    </a:lnTo>
                    <a:cubicBezTo>
                      <a:pt x="2762250" y="19050"/>
                      <a:pt x="2724150" y="19050"/>
                      <a:pt x="2724150" y="57150"/>
                    </a:cubicBezTo>
                    <a:cubicBezTo>
                      <a:pt x="2724150" y="57150"/>
                      <a:pt x="2724150" y="95250"/>
                      <a:pt x="2762250" y="95250"/>
                    </a:cubicBezTo>
                    <a:lnTo>
                      <a:pt x="2914650" y="95250"/>
                    </a:lnTo>
                    <a:lnTo>
                      <a:pt x="2914650" y="114300"/>
                    </a:lnTo>
                    <a:cubicBezTo>
                      <a:pt x="2914650" y="114300"/>
                      <a:pt x="2914650" y="209550"/>
                      <a:pt x="2857500" y="285750"/>
                    </a:cubicBezTo>
                    <a:cubicBezTo>
                      <a:pt x="2857500" y="285750"/>
                      <a:pt x="2809875" y="342900"/>
                      <a:pt x="2724150" y="381000"/>
                    </a:cubicBezTo>
                    <a:cubicBezTo>
                      <a:pt x="2724150" y="381000"/>
                      <a:pt x="2705100" y="390525"/>
                      <a:pt x="2705100" y="409575"/>
                    </a:cubicBezTo>
                    <a:cubicBezTo>
                      <a:pt x="2705100" y="409575"/>
                      <a:pt x="2705100" y="419100"/>
                      <a:pt x="2705100" y="428625"/>
                    </a:cubicBezTo>
                    <a:cubicBezTo>
                      <a:pt x="2705100" y="428625"/>
                      <a:pt x="2714625" y="447675"/>
                      <a:pt x="2724150" y="457200"/>
                    </a:cubicBezTo>
                    <a:cubicBezTo>
                      <a:pt x="2724150" y="457200"/>
                      <a:pt x="2733675" y="457200"/>
                      <a:pt x="2752725" y="457200"/>
                    </a:cubicBezTo>
                    <a:cubicBezTo>
                      <a:pt x="2752725" y="457200"/>
                      <a:pt x="2828925" y="419100"/>
                      <a:pt x="2886075" y="361950"/>
                    </a:cubicBezTo>
                    <a:cubicBezTo>
                      <a:pt x="2886075" y="361950"/>
                      <a:pt x="2943225" y="304800"/>
                      <a:pt x="2952750" y="238124"/>
                    </a:cubicBezTo>
                    <a:cubicBezTo>
                      <a:pt x="2952750" y="238124"/>
                      <a:pt x="2962275" y="295275"/>
                      <a:pt x="3019425" y="342900"/>
                    </a:cubicBezTo>
                    <a:cubicBezTo>
                      <a:pt x="3019425" y="342900"/>
                      <a:pt x="3076575" y="409575"/>
                      <a:pt x="3143250" y="447675"/>
                    </a:cubicBezTo>
                    <a:cubicBezTo>
                      <a:pt x="3143250" y="447675"/>
                      <a:pt x="3162300" y="447675"/>
                      <a:pt x="3171825" y="447675"/>
                    </a:cubicBezTo>
                    <a:cubicBezTo>
                      <a:pt x="3171825" y="447675"/>
                      <a:pt x="3190875" y="438150"/>
                      <a:pt x="3200400" y="428625"/>
                    </a:cubicBezTo>
                    <a:cubicBezTo>
                      <a:pt x="3200400" y="428625"/>
                      <a:pt x="3200400" y="409575"/>
                      <a:pt x="3200400" y="400050"/>
                    </a:cubicBezTo>
                    <a:cubicBezTo>
                      <a:pt x="3200400" y="400050"/>
                      <a:pt x="3200400" y="381000"/>
                      <a:pt x="3181350" y="381000"/>
                    </a:cubicBezTo>
                    <a:cubicBezTo>
                      <a:pt x="3181350" y="381000"/>
                      <a:pt x="3095625" y="342900"/>
                      <a:pt x="3048000" y="295275"/>
                    </a:cubicBezTo>
                    <a:cubicBezTo>
                      <a:pt x="3048000" y="295275"/>
                      <a:pt x="2990850" y="209550"/>
                      <a:pt x="2990850" y="114300"/>
                    </a:cubicBezTo>
                    <a:lnTo>
                      <a:pt x="2990850" y="95250"/>
                    </a:lnTo>
                    <a:lnTo>
                      <a:pt x="3143250" y="95250"/>
                    </a:lnTo>
                    <a:cubicBezTo>
                      <a:pt x="3143250" y="95250"/>
                      <a:pt x="3181350" y="95250"/>
                      <a:pt x="3181350" y="57150"/>
                    </a:cubicBezTo>
                    <a:cubicBezTo>
                      <a:pt x="3181350" y="57150"/>
                      <a:pt x="3181350" y="19050"/>
                      <a:pt x="3143250" y="19050"/>
                    </a:cubicBezTo>
                    <a:lnTo>
                      <a:pt x="3143250" y="19050"/>
                    </a:lnTo>
                    <a:moveTo>
                      <a:pt x="3314700" y="238124"/>
                    </a:moveTo>
                    <a:lnTo>
                      <a:pt x="3314700" y="38100"/>
                    </a:lnTo>
                    <a:cubicBezTo>
                      <a:pt x="3314700" y="38100"/>
                      <a:pt x="3314700" y="0"/>
                      <a:pt x="3276600" y="0"/>
                    </a:cubicBezTo>
                    <a:cubicBezTo>
                      <a:pt x="3276600" y="0"/>
                      <a:pt x="3248025" y="0"/>
                      <a:pt x="3248025" y="38100"/>
                    </a:cubicBezTo>
                    <a:lnTo>
                      <a:pt x="3248025" y="485775"/>
                    </a:lnTo>
                    <a:cubicBezTo>
                      <a:pt x="3248025" y="485775"/>
                      <a:pt x="3248025" y="504824"/>
                      <a:pt x="3257550" y="514350"/>
                    </a:cubicBezTo>
                    <a:cubicBezTo>
                      <a:pt x="3257550" y="514350"/>
                      <a:pt x="3267075" y="523875"/>
                      <a:pt x="3276600" y="523875"/>
                    </a:cubicBezTo>
                    <a:cubicBezTo>
                      <a:pt x="3276600" y="523875"/>
                      <a:pt x="3295650" y="523875"/>
                      <a:pt x="3305175" y="514350"/>
                    </a:cubicBezTo>
                    <a:cubicBezTo>
                      <a:pt x="3305175" y="514350"/>
                      <a:pt x="3314700" y="504824"/>
                      <a:pt x="3314700" y="485775"/>
                    </a:cubicBezTo>
                    <a:lnTo>
                      <a:pt x="3314700" y="304800"/>
                    </a:lnTo>
                    <a:lnTo>
                      <a:pt x="3400425" y="304800"/>
                    </a:lnTo>
                    <a:cubicBezTo>
                      <a:pt x="3400425" y="304800"/>
                      <a:pt x="3409950" y="304800"/>
                      <a:pt x="3419475" y="295275"/>
                    </a:cubicBezTo>
                    <a:cubicBezTo>
                      <a:pt x="3419475" y="295275"/>
                      <a:pt x="3429000" y="285750"/>
                      <a:pt x="3429000" y="266700"/>
                    </a:cubicBezTo>
                    <a:cubicBezTo>
                      <a:pt x="3429000" y="266700"/>
                      <a:pt x="3429000" y="257175"/>
                      <a:pt x="3419475" y="247650"/>
                    </a:cubicBezTo>
                    <a:cubicBezTo>
                      <a:pt x="3419475" y="247650"/>
                      <a:pt x="3409950" y="238124"/>
                      <a:pt x="3390900" y="238124"/>
                    </a:cubicBezTo>
                    <a:lnTo>
                      <a:pt x="3314700" y="238124"/>
                    </a:lnTo>
                    <a:moveTo>
                      <a:pt x="3038475" y="523875"/>
                    </a:moveTo>
                    <a:cubicBezTo>
                      <a:pt x="3038475" y="523875"/>
                      <a:pt x="2905125" y="523875"/>
                      <a:pt x="2828925" y="561975"/>
                    </a:cubicBezTo>
                    <a:cubicBezTo>
                      <a:pt x="2828925" y="561975"/>
                      <a:pt x="2752725" y="609600"/>
                      <a:pt x="2752725" y="676275"/>
                    </a:cubicBezTo>
                    <a:cubicBezTo>
                      <a:pt x="2752725" y="676275"/>
                      <a:pt x="2752725" y="752475"/>
                      <a:pt x="2828925" y="790575"/>
                    </a:cubicBezTo>
                    <a:cubicBezTo>
                      <a:pt x="2828925" y="790575"/>
                      <a:pt x="2905125" y="838200"/>
                      <a:pt x="3038475" y="838200"/>
                    </a:cubicBezTo>
                    <a:cubicBezTo>
                      <a:pt x="3038475" y="838200"/>
                      <a:pt x="3181350" y="838200"/>
                      <a:pt x="3257550" y="790575"/>
                    </a:cubicBezTo>
                    <a:cubicBezTo>
                      <a:pt x="3257550" y="790575"/>
                      <a:pt x="3324225" y="752475"/>
                      <a:pt x="3324225" y="676275"/>
                    </a:cubicBezTo>
                    <a:cubicBezTo>
                      <a:pt x="3324225" y="676275"/>
                      <a:pt x="3324225" y="609600"/>
                      <a:pt x="3257550" y="561975"/>
                    </a:cubicBezTo>
                    <a:cubicBezTo>
                      <a:pt x="3257550" y="561975"/>
                      <a:pt x="3181350" y="523875"/>
                      <a:pt x="3038475" y="523875"/>
                    </a:cubicBezTo>
                    <a:lnTo>
                      <a:pt x="3038475" y="523875"/>
                    </a:lnTo>
                    <a:moveTo>
                      <a:pt x="3038475" y="590550"/>
                    </a:moveTo>
                    <a:cubicBezTo>
                      <a:pt x="3038475" y="590550"/>
                      <a:pt x="3152775" y="590550"/>
                      <a:pt x="3209925" y="619125"/>
                    </a:cubicBezTo>
                    <a:cubicBezTo>
                      <a:pt x="3209925" y="619125"/>
                      <a:pt x="3257550" y="638175"/>
                      <a:pt x="3257550" y="676275"/>
                    </a:cubicBezTo>
                    <a:cubicBezTo>
                      <a:pt x="3257550" y="676275"/>
                      <a:pt x="3257550" y="714375"/>
                      <a:pt x="3200400" y="742950"/>
                    </a:cubicBezTo>
                    <a:cubicBezTo>
                      <a:pt x="3200400" y="742950"/>
                      <a:pt x="3152775" y="771525"/>
                      <a:pt x="3038475" y="771525"/>
                    </a:cubicBezTo>
                    <a:cubicBezTo>
                      <a:pt x="3038475" y="771525"/>
                      <a:pt x="2933700" y="771525"/>
                      <a:pt x="2867025" y="742950"/>
                    </a:cubicBezTo>
                    <a:cubicBezTo>
                      <a:pt x="2867025" y="742950"/>
                      <a:pt x="2819400" y="714375"/>
                      <a:pt x="2819400" y="676275"/>
                    </a:cubicBezTo>
                    <a:cubicBezTo>
                      <a:pt x="2819400" y="676275"/>
                      <a:pt x="2819400" y="638175"/>
                      <a:pt x="2867025" y="619125"/>
                    </a:cubicBezTo>
                    <a:cubicBezTo>
                      <a:pt x="2867025" y="619125"/>
                      <a:pt x="2924175" y="590550"/>
                      <a:pt x="3038475" y="590550"/>
                    </a:cubicBezTo>
                    <a:lnTo>
                      <a:pt x="3038475" y="590550"/>
                    </a:lnTo>
                  </a:path>
                </a:pathLst>
              </a:custGeom>
              <a:solidFill>
                <a:srgbClr val="ffff00"/>
              </a:solidFill>
              <a:ln w="25400" cap="flat" cmpd="sng" algn="ctr">
                <a:noFill/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</p:sp>
        </mc:Fallback>
      </mc:AlternateContent>
      <p:pic>
        <p:nvPicPr>
          <p:cNvPr id="4" name="그림 3" descr="우림시장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1295988"/>
            <a:ext cx="9148135" cy="556514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3" presetClass="entr" presetSubtype="528" fill="hold" nodeType="clickEffect" mc:Ignorable="hp" hp:hslPresetID="10" hp:hslPresetSubtype="DirectionCente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/>
          <p:nvPr/>
        </p:nvSpPr>
        <p:spPr>
          <a:xfrm>
            <a:off x="4481939" y="4345367"/>
            <a:ext cx="184255" cy="76237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위 치 도 " fontName="궁서" fontSize="36" i="0" b="1">
            <p:nvSpPr>
              <p:cNvPr id="4" name="자유형 3"/>
              <p:cNvSpPr>
                <a:spLocks noEditPoints="1" noChangeShapeType="1" noTextEdit="1"/>
              </p:cNvSpPr>
              <p:nvPr/>
            </p:nvSpPr>
            <p:spPr>
              <a:xfrm rot="21600000">
                <a:off x="2363276" y="152485"/>
                <a:ext cx="4116666" cy="686101"/>
              </a:xfrm>
              <a:solidFill>
                <a:srgbClr val="ffff00"/>
              </a:solidFill>
              <a:ln w="25400" cap="flat" cmpd="sng" algn="ctr">
                <a:noFill/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  <p:t>위 치 도
</p:t>
          </hp:hncWordshop>
        </mc:Choice>
        <mc:Fallback>
          <p:sp>
            <p:nvSpPr>
              <p:cNvPr id="4" name="자유형 3"/>
              <p:cNvSpPr>
                <a:spLocks noEditPoints="1" noChangeShapeType="1" noTextEdit="1"/>
              </p:cNvSpPr>
              <p:nvPr/>
            </p:nvSpPr>
            <p:spPr>
              <a:xfrm rot="21600000">
                <a:off x="2363276" y="152485"/>
                <a:ext cx="4116666" cy="686101"/>
              </a:xfrm>
              <a:custGeom>
                <a:avLst/>
                <a:gdLst/>
                <a:rect l="l" t="t" r="r" b="b"/>
                <a:pathLst>
                  <a:path w="4116666" h="686101">
                    <a:moveTo>
                      <a:pt x="352425" y="142875"/>
                    </a:moveTo>
                    <a:cubicBezTo>
                      <a:pt x="352425" y="142875"/>
                      <a:pt x="304800" y="142875"/>
                      <a:pt x="285750" y="152400"/>
                    </a:cubicBezTo>
                    <a:cubicBezTo>
                      <a:pt x="285750" y="152400"/>
                      <a:pt x="257175" y="171450"/>
                      <a:pt x="257175" y="190500"/>
                    </a:cubicBezTo>
                    <a:cubicBezTo>
                      <a:pt x="257175" y="190500"/>
                      <a:pt x="257175" y="200025"/>
                      <a:pt x="285750" y="209550"/>
                    </a:cubicBezTo>
                    <a:cubicBezTo>
                      <a:pt x="285750" y="209550"/>
                      <a:pt x="323850" y="228600"/>
                      <a:pt x="371475" y="228600"/>
                    </a:cubicBezTo>
                    <a:cubicBezTo>
                      <a:pt x="371475" y="228600"/>
                      <a:pt x="419100" y="228600"/>
                      <a:pt x="438150" y="209550"/>
                    </a:cubicBezTo>
                    <a:cubicBezTo>
                      <a:pt x="438150" y="209550"/>
                      <a:pt x="466725" y="200025"/>
                      <a:pt x="466725" y="190500"/>
                    </a:cubicBezTo>
                    <a:cubicBezTo>
                      <a:pt x="466725" y="190500"/>
                      <a:pt x="466725" y="171450"/>
                      <a:pt x="438150" y="161925"/>
                    </a:cubicBezTo>
                    <a:cubicBezTo>
                      <a:pt x="438150" y="161925"/>
                      <a:pt x="409575" y="142875"/>
                      <a:pt x="352425" y="142875"/>
                    </a:cubicBezTo>
                    <a:lnTo>
                      <a:pt x="352425" y="142875"/>
                    </a:lnTo>
                    <a:moveTo>
                      <a:pt x="352425" y="76200"/>
                    </a:moveTo>
                    <a:cubicBezTo>
                      <a:pt x="352425" y="76200"/>
                      <a:pt x="438150" y="76200"/>
                      <a:pt x="504824" y="104775"/>
                    </a:cubicBezTo>
                    <a:cubicBezTo>
                      <a:pt x="504824" y="104775"/>
                      <a:pt x="581025" y="142875"/>
                      <a:pt x="581025" y="190500"/>
                    </a:cubicBezTo>
                    <a:cubicBezTo>
                      <a:pt x="581025" y="190500"/>
                      <a:pt x="581025" y="238124"/>
                      <a:pt x="523875" y="276225"/>
                    </a:cubicBezTo>
                    <a:cubicBezTo>
                      <a:pt x="523875" y="276225"/>
                      <a:pt x="466725" y="304800"/>
                      <a:pt x="381000" y="304800"/>
                    </a:cubicBezTo>
                    <a:cubicBezTo>
                      <a:pt x="381000" y="304800"/>
                      <a:pt x="285750" y="304800"/>
                      <a:pt x="219075" y="266700"/>
                    </a:cubicBezTo>
                    <a:cubicBezTo>
                      <a:pt x="219075" y="266700"/>
                      <a:pt x="142875" y="238124"/>
                      <a:pt x="142875" y="180975"/>
                    </a:cubicBezTo>
                    <a:cubicBezTo>
                      <a:pt x="142875" y="180975"/>
                      <a:pt x="142875" y="142875"/>
                      <a:pt x="209550" y="104775"/>
                    </a:cubicBezTo>
                    <a:cubicBezTo>
                      <a:pt x="209550" y="104775"/>
                      <a:pt x="266700" y="76200"/>
                      <a:pt x="352425" y="76200"/>
                    </a:cubicBezTo>
                    <a:lnTo>
                      <a:pt x="352425" y="76200"/>
                    </a:lnTo>
                    <a:moveTo>
                      <a:pt x="714375" y="114300"/>
                    </a:moveTo>
                    <a:lnTo>
                      <a:pt x="714375" y="304800"/>
                    </a:lnTo>
                    <a:cubicBezTo>
                      <a:pt x="714375" y="304800"/>
                      <a:pt x="581025" y="323850"/>
                      <a:pt x="381000" y="323850"/>
                    </a:cubicBezTo>
                    <a:cubicBezTo>
                      <a:pt x="381000" y="323850"/>
                      <a:pt x="180975" y="333375"/>
                      <a:pt x="66675" y="333375"/>
                    </a:cubicBezTo>
                    <a:cubicBezTo>
                      <a:pt x="66675" y="333375"/>
                      <a:pt x="0" y="333375"/>
                      <a:pt x="0" y="352425"/>
                    </a:cubicBezTo>
                    <a:cubicBezTo>
                      <a:pt x="0" y="352425"/>
                      <a:pt x="9525" y="381000"/>
                      <a:pt x="114300" y="409575"/>
                    </a:cubicBezTo>
                    <a:cubicBezTo>
                      <a:pt x="114300" y="409575"/>
                      <a:pt x="161925" y="419100"/>
                      <a:pt x="180975" y="419100"/>
                    </a:cubicBezTo>
                    <a:cubicBezTo>
                      <a:pt x="180975" y="419100"/>
                      <a:pt x="200025" y="419100"/>
                      <a:pt x="228600" y="409575"/>
                    </a:cubicBezTo>
                    <a:cubicBezTo>
                      <a:pt x="228600" y="409575"/>
                      <a:pt x="247650" y="409575"/>
                      <a:pt x="266700" y="409575"/>
                    </a:cubicBezTo>
                    <a:cubicBezTo>
                      <a:pt x="266700" y="409575"/>
                      <a:pt x="295275" y="400050"/>
                      <a:pt x="323850" y="400050"/>
                    </a:cubicBezTo>
                    <a:quadBezTo>
                      <a:pt x="323850" y="400050"/>
                      <a:pt x="314325" y="457200"/>
                    </a:quadBezTo>
                    <a:cubicBezTo>
                      <a:pt x="314325" y="457200"/>
                      <a:pt x="304800" y="514350"/>
                      <a:pt x="285750" y="533400"/>
                    </a:cubicBezTo>
                    <a:cubicBezTo>
                      <a:pt x="285750" y="533400"/>
                      <a:pt x="266700" y="571500"/>
                      <a:pt x="266700" y="571500"/>
                    </a:cubicBezTo>
                    <a:cubicBezTo>
                      <a:pt x="266700" y="571500"/>
                      <a:pt x="276225" y="581025"/>
                      <a:pt x="333375" y="561975"/>
                    </a:cubicBezTo>
                    <a:cubicBezTo>
                      <a:pt x="333375" y="561975"/>
                      <a:pt x="342900" y="552450"/>
                      <a:pt x="352425" y="552450"/>
                    </a:cubicBezTo>
                    <a:quadBezTo>
                      <a:pt x="352425" y="552450"/>
                      <a:pt x="371475" y="542925"/>
                    </a:quadBezTo>
                    <a:cubicBezTo>
                      <a:pt x="371475" y="542925"/>
                      <a:pt x="400050" y="533400"/>
                      <a:pt x="409575" y="523875"/>
                    </a:cubicBezTo>
                    <a:cubicBezTo>
                      <a:pt x="409575" y="523875"/>
                      <a:pt x="428625" y="504824"/>
                      <a:pt x="447675" y="466725"/>
                    </a:cubicBezTo>
                    <a:cubicBezTo>
                      <a:pt x="447675" y="466725"/>
                      <a:pt x="457200" y="457200"/>
                      <a:pt x="457200" y="447675"/>
                    </a:cubicBezTo>
                    <a:quadBezTo>
                      <a:pt x="457200" y="447675"/>
                      <a:pt x="466725" y="438150"/>
                    </a:quadBezTo>
                    <a:cubicBezTo>
                      <a:pt x="466725" y="438150"/>
                      <a:pt x="476249" y="428625"/>
                      <a:pt x="476249" y="419100"/>
                    </a:cubicBezTo>
                    <a:cubicBezTo>
                      <a:pt x="476249" y="419100"/>
                      <a:pt x="476249" y="409575"/>
                      <a:pt x="438150" y="390525"/>
                    </a:cubicBezTo>
                    <a:lnTo>
                      <a:pt x="723900" y="381000"/>
                    </a:lnTo>
                    <a:cubicBezTo>
                      <a:pt x="723900" y="381000"/>
                      <a:pt x="723900" y="438150"/>
                      <a:pt x="733425" y="495300"/>
                    </a:cubicBezTo>
                    <a:cubicBezTo>
                      <a:pt x="733425" y="495300"/>
                      <a:pt x="742950" y="523875"/>
                      <a:pt x="752475" y="561975"/>
                    </a:cubicBezTo>
                    <a:cubicBezTo>
                      <a:pt x="752475" y="561975"/>
                      <a:pt x="762000" y="581025"/>
                      <a:pt x="762000" y="590550"/>
                    </a:cubicBezTo>
                    <a:cubicBezTo>
                      <a:pt x="762000" y="590550"/>
                      <a:pt x="762000" y="609600"/>
                      <a:pt x="762000" y="619125"/>
                    </a:cubicBezTo>
                    <a:cubicBezTo>
                      <a:pt x="762000" y="619125"/>
                      <a:pt x="742950" y="657225"/>
                      <a:pt x="752475" y="666750"/>
                    </a:cubicBezTo>
                    <a:cubicBezTo>
                      <a:pt x="752475" y="666750"/>
                      <a:pt x="771525" y="676275"/>
                      <a:pt x="800100" y="638175"/>
                    </a:cubicBezTo>
                    <a:lnTo>
                      <a:pt x="819150" y="609600"/>
                    </a:lnTo>
                    <a:cubicBezTo>
                      <a:pt x="819150" y="609600"/>
                      <a:pt x="847725" y="571500"/>
                      <a:pt x="857250" y="533400"/>
                    </a:cubicBezTo>
                    <a:cubicBezTo>
                      <a:pt x="857250" y="533400"/>
                      <a:pt x="866775" y="476249"/>
                      <a:pt x="866775" y="361950"/>
                    </a:cubicBezTo>
                    <a:lnTo>
                      <a:pt x="866775" y="114300"/>
                    </a:lnTo>
                    <a:cubicBezTo>
                      <a:pt x="866775" y="114300"/>
                      <a:pt x="866775" y="104775"/>
                      <a:pt x="866775" y="95250"/>
                    </a:cubicBezTo>
                    <a:quadBezTo>
                      <a:pt x="866775" y="95250"/>
                      <a:pt x="866775" y="85725"/>
                    </a:quadBezTo>
                    <a:cubicBezTo>
                      <a:pt x="866775" y="85725"/>
                      <a:pt x="876300" y="76200"/>
                      <a:pt x="866775" y="66675"/>
                    </a:cubicBezTo>
                    <a:cubicBezTo>
                      <a:pt x="866775" y="66675"/>
                      <a:pt x="866775" y="57150"/>
                      <a:pt x="838200" y="47625"/>
                    </a:cubicBezTo>
                    <a:cubicBezTo>
                      <a:pt x="838200" y="47625"/>
                      <a:pt x="790575" y="19050"/>
                      <a:pt x="742950" y="9525"/>
                    </a:cubicBezTo>
                    <a:cubicBezTo>
                      <a:pt x="742950" y="9525"/>
                      <a:pt x="695325" y="0"/>
                      <a:pt x="657225" y="0"/>
                    </a:cubicBezTo>
                    <a:cubicBezTo>
                      <a:pt x="657225" y="0"/>
                      <a:pt x="628650" y="0"/>
                      <a:pt x="619125" y="9525"/>
                    </a:cubicBezTo>
                    <a:cubicBezTo>
                      <a:pt x="619125" y="9525"/>
                      <a:pt x="600075" y="19050"/>
                      <a:pt x="619125" y="38100"/>
                    </a:cubicBezTo>
                    <a:lnTo>
                      <a:pt x="619125" y="38100"/>
                    </a:lnTo>
                    <a:cubicBezTo>
                      <a:pt x="619125" y="38100"/>
                      <a:pt x="676275" y="66675"/>
                      <a:pt x="685800" y="76200"/>
                    </a:cubicBezTo>
                    <a:cubicBezTo>
                      <a:pt x="685800" y="76200"/>
                      <a:pt x="714375" y="95250"/>
                      <a:pt x="714375" y="114300"/>
                    </a:cubicBezTo>
                    <a:lnTo>
                      <a:pt x="714375" y="114300"/>
                    </a:lnTo>
                    <a:moveTo>
                      <a:pt x="2247900" y="95250"/>
                    </a:moveTo>
                    <a:lnTo>
                      <a:pt x="2257425" y="447675"/>
                    </a:lnTo>
                    <a:cubicBezTo>
                      <a:pt x="2257425" y="447675"/>
                      <a:pt x="2257425" y="476249"/>
                      <a:pt x="2266950" y="514350"/>
                    </a:cubicBezTo>
                    <a:cubicBezTo>
                      <a:pt x="2266950" y="514350"/>
                      <a:pt x="2266950" y="523875"/>
                      <a:pt x="2276475" y="561975"/>
                    </a:cubicBezTo>
                    <a:cubicBezTo>
                      <a:pt x="2276475" y="561975"/>
                      <a:pt x="2286000" y="590550"/>
                      <a:pt x="2286000" y="600075"/>
                    </a:cubicBezTo>
                    <a:cubicBezTo>
                      <a:pt x="2286000" y="600075"/>
                      <a:pt x="2286000" y="619125"/>
                      <a:pt x="2286000" y="638175"/>
                    </a:cubicBezTo>
                    <a:lnTo>
                      <a:pt x="2276475" y="638175"/>
                    </a:lnTo>
                    <a:cubicBezTo>
                      <a:pt x="2276475" y="638175"/>
                      <a:pt x="2276475" y="666750"/>
                      <a:pt x="2276475" y="676275"/>
                    </a:cubicBezTo>
                    <a:cubicBezTo>
                      <a:pt x="2276475" y="676275"/>
                      <a:pt x="2286000" y="685800"/>
                      <a:pt x="2333625" y="647700"/>
                    </a:cubicBezTo>
                    <a:lnTo>
                      <a:pt x="2343150" y="638175"/>
                    </a:lnTo>
                    <a:cubicBezTo>
                      <a:pt x="2343150" y="638175"/>
                      <a:pt x="2371725" y="609600"/>
                      <a:pt x="2381250" y="581025"/>
                    </a:cubicBezTo>
                    <a:cubicBezTo>
                      <a:pt x="2381250" y="581025"/>
                      <a:pt x="2400300" y="533400"/>
                      <a:pt x="2400300" y="438150"/>
                    </a:cubicBezTo>
                    <a:lnTo>
                      <a:pt x="2400300" y="95250"/>
                    </a:lnTo>
                    <a:lnTo>
                      <a:pt x="2409825" y="85725"/>
                    </a:lnTo>
                    <a:cubicBezTo>
                      <a:pt x="2409825" y="85725"/>
                      <a:pt x="2409825" y="76200"/>
                      <a:pt x="2409825" y="66675"/>
                    </a:cubicBezTo>
                    <a:cubicBezTo>
                      <a:pt x="2409825" y="66675"/>
                      <a:pt x="2400300" y="57150"/>
                      <a:pt x="2390775" y="47625"/>
                    </a:cubicBezTo>
                    <a:cubicBezTo>
                      <a:pt x="2390775" y="47625"/>
                      <a:pt x="2324100" y="19050"/>
                      <a:pt x="2276475" y="9525"/>
                    </a:cubicBezTo>
                    <a:cubicBezTo>
                      <a:pt x="2276475" y="9525"/>
                      <a:pt x="2238375" y="0"/>
                      <a:pt x="2200275" y="0"/>
                    </a:cubicBezTo>
                    <a:cubicBezTo>
                      <a:pt x="2200275" y="0"/>
                      <a:pt x="2171700" y="0"/>
                      <a:pt x="2162175" y="9525"/>
                    </a:cubicBezTo>
                    <a:cubicBezTo>
                      <a:pt x="2162175" y="9525"/>
                      <a:pt x="2152650" y="28575"/>
                      <a:pt x="2171700" y="38100"/>
                    </a:cubicBezTo>
                    <a:cubicBezTo>
                      <a:pt x="2171700" y="38100"/>
                      <a:pt x="2200275" y="57150"/>
                      <a:pt x="2228850" y="66675"/>
                    </a:cubicBezTo>
                    <a:cubicBezTo>
                      <a:pt x="2228850" y="66675"/>
                      <a:pt x="2247900" y="85725"/>
                      <a:pt x="2247900" y="95250"/>
                    </a:cubicBezTo>
                    <a:lnTo>
                      <a:pt x="2247900" y="95250"/>
                    </a:lnTo>
                    <a:moveTo>
                      <a:pt x="1885950" y="171450"/>
                    </a:moveTo>
                    <a:lnTo>
                      <a:pt x="1895475" y="171450"/>
                    </a:lnTo>
                    <a:cubicBezTo>
                      <a:pt x="1895475" y="171450"/>
                      <a:pt x="1933574" y="171450"/>
                      <a:pt x="1962149" y="171450"/>
                    </a:cubicBezTo>
                    <a:cubicBezTo>
                      <a:pt x="1962149" y="171450"/>
                      <a:pt x="1981200" y="161925"/>
                      <a:pt x="2009775" y="152400"/>
                    </a:cubicBezTo>
                    <a:cubicBezTo>
                      <a:pt x="2009775" y="152400"/>
                      <a:pt x="2047874" y="142875"/>
                      <a:pt x="2028825" y="114300"/>
                    </a:cubicBezTo>
                    <a:cubicBezTo>
                      <a:pt x="2028825" y="114300"/>
                      <a:pt x="2028825" y="95250"/>
                      <a:pt x="1971675" y="95250"/>
                    </a:cubicBezTo>
                    <a:cubicBezTo>
                      <a:pt x="1971675" y="95250"/>
                      <a:pt x="1904999" y="95250"/>
                      <a:pt x="1866900" y="85725"/>
                    </a:cubicBezTo>
                    <a:cubicBezTo>
                      <a:pt x="1866900" y="85725"/>
                      <a:pt x="1819275" y="85725"/>
                      <a:pt x="1800225" y="85725"/>
                    </a:cubicBezTo>
                    <a:cubicBezTo>
                      <a:pt x="1800225" y="85725"/>
                      <a:pt x="1762125" y="76200"/>
                      <a:pt x="1743075" y="85725"/>
                    </a:cubicBezTo>
                    <a:cubicBezTo>
                      <a:pt x="1743075" y="85725"/>
                      <a:pt x="1714500" y="95250"/>
                      <a:pt x="1733550" y="114300"/>
                    </a:cubicBezTo>
                    <a:lnTo>
                      <a:pt x="1762125" y="133350"/>
                    </a:lnTo>
                    <a:cubicBezTo>
                      <a:pt x="1762125" y="133350"/>
                      <a:pt x="1790700" y="161925"/>
                      <a:pt x="1809750" y="161925"/>
                    </a:cubicBezTo>
                    <a:cubicBezTo>
                      <a:pt x="1809750" y="161925"/>
                      <a:pt x="1838325" y="180975"/>
                      <a:pt x="1885950" y="171450"/>
                    </a:cubicBezTo>
                    <a:lnTo>
                      <a:pt x="1885950" y="171450"/>
                    </a:lnTo>
                    <a:moveTo>
                      <a:pt x="1847849" y="276225"/>
                    </a:moveTo>
                    <a:lnTo>
                      <a:pt x="1847849" y="276225"/>
                    </a:lnTo>
                    <a:cubicBezTo>
                      <a:pt x="1847849" y="276225"/>
                      <a:pt x="1857375" y="285750"/>
                      <a:pt x="1828800" y="314325"/>
                    </a:cubicBezTo>
                    <a:cubicBezTo>
                      <a:pt x="1828800" y="314325"/>
                      <a:pt x="1809750" y="333375"/>
                      <a:pt x="1762125" y="371475"/>
                    </a:cubicBezTo>
                    <a:cubicBezTo>
                      <a:pt x="1762125" y="371475"/>
                      <a:pt x="1704975" y="400050"/>
                      <a:pt x="1657350" y="428625"/>
                    </a:cubicBezTo>
                    <a:cubicBezTo>
                      <a:pt x="1657350" y="428625"/>
                      <a:pt x="1609725" y="447675"/>
                      <a:pt x="1600200" y="447675"/>
                    </a:cubicBezTo>
                    <a:cubicBezTo>
                      <a:pt x="1600200" y="447675"/>
                      <a:pt x="1524000" y="447675"/>
                      <a:pt x="1524000" y="466725"/>
                    </a:cubicBezTo>
                    <a:cubicBezTo>
                      <a:pt x="1524000" y="466725"/>
                      <a:pt x="1533525" y="476249"/>
                      <a:pt x="1590675" y="476249"/>
                    </a:cubicBezTo>
                    <a:cubicBezTo>
                      <a:pt x="1590675" y="476249"/>
                      <a:pt x="1666875" y="476249"/>
                      <a:pt x="1762125" y="438150"/>
                    </a:cubicBezTo>
                    <a:cubicBezTo>
                      <a:pt x="1762125" y="438150"/>
                      <a:pt x="1857375" y="409575"/>
                      <a:pt x="1924050" y="371475"/>
                    </a:cubicBezTo>
                    <a:cubicBezTo>
                      <a:pt x="1924050" y="371475"/>
                      <a:pt x="1952625" y="381000"/>
                      <a:pt x="1981200" y="400050"/>
                    </a:cubicBezTo>
                    <a:cubicBezTo>
                      <a:pt x="1981200" y="400050"/>
                      <a:pt x="2000250" y="409575"/>
                      <a:pt x="2028825" y="438150"/>
                    </a:cubicBezTo>
                    <a:lnTo>
                      <a:pt x="2038350" y="438150"/>
                    </a:lnTo>
                    <a:cubicBezTo>
                      <a:pt x="2038350" y="438150"/>
                      <a:pt x="2057400" y="457200"/>
                      <a:pt x="2076449" y="457200"/>
                    </a:cubicBezTo>
                    <a:cubicBezTo>
                      <a:pt x="2076449" y="457200"/>
                      <a:pt x="2105025" y="457200"/>
                      <a:pt x="2124075" y="447675"/>
                    </a:cubicBezTo>
                    <a:cubicBezTo>
                      <a:pt x="2124075" y="447675"/>
                      <a:pt x="2143125" y="428625"/>
                      <a:pt x="2143125" y="419100"/>
                    </a:cubicBezTo>
                    <a:cubicBezTo>
                      <a:pt x="2143125" y="419100"/>
                      <a:pt x="2152650" y="400050"/>
                      <a:pt x="2143125" y="381000"/>
                    </a:cubicBezTo>
                    <a:cubicBezTo>
                      <a:pt x="2143125" y="381000"/>
                      <a:pt x="2124075" y="352425"/>
                      <a:pt x="2095500" y="342900"/>
                    </a:cubicBezTo>
                    <a:cubicBezTo>
                      <a:pt x="2095500" y="342900"/>
                      <a:pt x="2076449" y="342900"/>
                      <a:pt x="2028825" y="342900"/>
                    </a:cubicBezTo>
                    <a:cubicBezTo>
                      <a:pt x="2028825" y="342900"/>
                      <a:pt x="2009775" y="342900"/>
                      <a:pt x="1990724" y="342900"/>
                    </a:cubicBezTo>
                    <a:cubicBezTo>
                      <a:pt x="1990724" y="342900"/>
                      <a:pt x="1971675" y="333375"/>
                      <a:pt x="1962149" y="333375"/>
                    </a:cubicBezTo>
                    <a:lnTo>
                      <a:pt x="1971675" y="333375"/>
                    </a:lnTo>
                    <a:cubicBezTo>
                      <a:pt x="1971675" y="333375"/>
                      <a:pt x="2009775" y="314325"/>
                      <a:pt x="2000250" y="304800"/>
                    </a:cubicBezTo>
                    <a:cubicBezTo>
                      <a:pt x="2000250" y="304800"/>
                      <a:pt x="2000250" y="285750"/>
                      <a:pt x="1943100" y="266700"/>
                    </a:cubicBezTo>
                    <a:cubicBezTo>
                      <a:pt x="1943100" y="266700"/>
                      <a:pt x="1962149" y="266700"/>
                      <a:pt x="1990724" y="266700"/>
                    </a:cubicBezTo>
                    <a:cubicBezTo>
                      <a:pt x="1990724" y="266700"/>
                      <a:pt x="2009775" y="266700"/>
                      <a:pt x="2028825" y="266700"/>
                    </a:cubicBezTo>
                    <a:cubicBezTo>
                      <a:pt x="2028825" y="266700"/>
                      <a:pt x="2066925" y="266700"/>
                      <a:pt x="2076449" y="266700"/>
                    </a:cubicBezTo>
                    <a:cubicBezTo>
                      <a:pt x="2076449" y="266700"/>
                      <a:pt x="2105025" y="266700"/>
                      <a:pt x="2124075" y="257175"/>
                    </a:cubicBezTo>
                    <a:cubicBezTo>
                      <a:pt x="2124075" y="257175"/>
                      <a:pt x="2152650" y="228600"/>
                      <a:pt x="2124075" y="200025"/>
                    </a:cubicBezTo>
                    <a:cubicBezTo>
                      <a:pt x="2124075" y="200025"/>
                      <a:pt x="2085975" y="180975"/>
                      <a:pt x="2028825" y="180975"/>
                    </a:cubicBezTo>
                    <a:cubicBezTo>
                      <a:pt x="2028825" y="180975"/>
                      <a:pt x="2009775" y="180975"/>
                      <a:pt x="1990724" y="190500"/>
                    </a:cubicBezTo>
                    <a:cubicBezTo>
                      <a:pt x="1990724" y="190500"/>
                      <a:pt x="1981200" y="190500"/>
                      <a:pt x="1962149" y="190500"/>
                    </a:cubicBezTo>
                    <a:cubicBezTo>
                      <a:pt x="1962149" y="190500"/>
                      <a:pt x="1924050" y="209550"/>
                      <a:pt x="1885950" y="209550"/>
                    </a:cubicBezTo>
                    <a:cubicBezTo>
                      <a:pt x="1885950" y="209550"/>
                      <a:pt x="1809750" y="219075"/>
                      <a:pt x="1676400" y="219075"/>
                    </a:cubicBezTo>
                    <a:cubicBezTo>
                      <a:pt x="1676400" y="219075"/>
                      <a:pt x="1638300" y="219075"/>
                      <a:pt x="1628775" y="228600"/>
                    </a:cubicBezTo>
                    <a:cubicBezTo>
                      <a:pt x="1628775" y="228600"/>
                      <a:pt x="1619250" y="247650"/>
                      <a:pt x="1666875" y="276225"/>
                    </a:cubicBezTo>
                    <a:cubicBezTo>
                      <a:pt x="1666875" y="276225"/>
                      <a:pt x="1704975" y="295275"/>
                      <a:pt x="1724025" y="295275"/>
                    </a:cubicBezTo>
                    <a:cubicBezTo>
                      <a:pt x="1724025" y="295275"/>
                      <a:pt x="1743075" y="295275"/>
                      <a:pt x="1771650" y="285750"/>
                    </a:cubicBezTo>
                    <a:cubicBezTo>
                      <a:pt x="1771650" y="285750"/>
                      <a:pt x="1790700" y="285750"/>
                      <a:pt x="1809750" y="285750"/>
                    </a:cubicBezTo>
                    <a:cubicBezTo>
                      <a:pt x="1809750" y="285750"/>
                      <a:pt x="1828800" y="276225"/>
                      <a:pt x="1847849" y="276225"/>
                    </a:cubicBezTo>
                    <a:lnTo>
                      <a:pt x="1847849" y="276225"/>
                    </a:lnTo>
                    <a:moveTo>
                      <a:pt x="3781424" y="495300"/>
                    </a:moveTo>
                    <a:lnTo>
                      <a:pt x="3790950" y="495300"/>
                    </a:lnTo>
                    <a:cubicBezTo>
                      <a:pt x="3790950" y="495300"/>
                      <a:pt x="3790950" y="485775"/>
                      <a:pt x="3790950" y="466725"/>
                    </a:cubicBezTo>
                    <a:cubicBezTo>
                      <a:pt x="3790950" y="466725"/>
                      <a:pt x="3790950" y="457200"/>
                      <a:pt x="3800475" y="447675"/>
                    </a:cubicBezTo>
                    <a:cubicBezTo>
                      <a:pt x="3800475" y="447675"/>
                      <a:pt x="3800475" y="419100"/>
                      <a:pt x="3800475" y="409575"/>
                    </a:cubicBezTo>
                    <a:cubicBezTo>
                      <a:pt x="3800475" y="409575"/>
                      <a:pt x="3781424" y="390525"/>
                      <a:pt x="3724274" y="381000"/>
                    </a:cubicBezTo>
                    <a:cubicBezTo>
                      <a:pt x="3724274" y="381000"/>
                      <a:pt x="3676650" y="371475"/>
                      <a:pt x="3648075" y="361950"/>
                    </a:cubicBezTo>
                    <a:cubicBezTo>
                      <a:pt x="3648075" y="361950"/>
                      <a:pt x="3619500" y="361950"/>
                      <a:pt x="3600450" y="371475"/>
                    </a:cubicBezTo>
                    <a:cubicBezTo>
                      <a:pt x="3600450" y="371475"/>
                      <a:pt x="3581400" y="381000"/>
                      <a:pt x="3581400" y="390525"/>
                    </a:cubicBezTo>
                    <a:cubicBezTo>
                      <a:pt x="3581400" y="390525"/>
                      <a:pt x="3581400" y="400050"/>
                      <a:pt x="3600450" y="409575"/>
                    </a:cubicBezTo>
                    <a:cubicBezTo>
                      <a:pt x="3600450" y="409575"/>
                      <a:pt x="3638550" y="438150"/>
                      <a:pt x="3667124" y="466725"/>
                    </a:cubicBezTo>
                    <a:cubicBezTo>
                      <a:pt x="3667124" y="466725"/>
                      <a:pt x="3686175" y="495300"/>
                      <a:pt x="3686175" y="495300"/>
                    </a:cubicBezTo>
                    <a:cubicBezTo>
                      <a:pt x="3686175" y="495300"/>
                      <a:pt x="3571875" y="504824"/>
                      <a:pt x="3400425" y="504824"/>
                    </a:cubicBezTo>
                    <a:cubicBezTo>
                      <a:pt x="3400425" y="504824"/>
                      <a:pt x="3248025" y="504824"/>
                      <a:pt x="3162300" y="504824"/>
                    </a:cubicBezTo>
                    <a:cubicBezTo>
                      <a:pt x="3162300" y="504824"/>
                      <a:pt x="3133725" y="495300"/>
                      <a:pt x="3114675" y="504824"/>
                    </a:cubicBezTo>
                    <a:cubicBezTo>
                      <a:pt x="3114675" y="504824"/>
                      <a:pt x="3095625" y="504824"/>
                      <a:pt x="3095625" y="523875"/>
                    </a:cubicBezTo>
                    <a:cubicBezTo>
                      <a:pt x="3095625" y="523875"/>
                      <a:pt x="3095625" y="533400"/>
                      <a:pt x="3114675" y="542925"/>
                    </a:cubicBezTo>
                    <a:cubicBezTo>
                      <a:pt x="3114675" y="542925"/>
                      <a:pt x="3143250" y="561975"/>
                      <a:pt x="3190875" y="581025"/>
                    </a:cubicBezTo>
                    <a:cubicBezTo>
                      <a:pt x="3190875" y="581025"/>
                      <a:pt x="3248025" y="590550"/>
                      <a:pt x="3276600" y="600075"/>
                    </a:cubicBezTo>
                    <a:cubicBezTo>
                      <a:pt x="3276600" y="600075"/>
                      <a:pt x="3295650" y="600075"/>
                      <a:pt x="3343275" y="590550"/>
                    </a:cubicBezTo>
                    <a:cubicBezTo>
                      <a:pt x="3343275" y="590550"/>
                      <a:pt x="3390900" y="581025"/>
                      <a:pt x="3429000" y="581025"/>
                    </a:cubicBezTo>
                    <a:cubicBezTo>
                      <a:pt x="3429000" y="581025"/>
                      <a:pt x="3514725" y="571500"/>
                      <a:pt x="3619500" y="561975"/>
                    </a:cubicBezTo>
                    <a:lnTo>
                      <a:pt x="3619500" y="561975"/>
                    </a:lnTo>
                    <a:cubicBezTo>
                      <a:pt x="3619500" y="561975"/>
                      <a:pt x="3724274" y="552450"/>
                      <a:pt x="3771900" y="552450"/>
                    </a:cubicBezTo>
                    <a:cubicBezTo>
                      <a:pt x="3771900" y="552450"/>
                      <a:pt x="3848100" y="552450"/>
                      <a:pt x="3895724" y="552450"/>
                    </a:cubicBezTo>
                    <a:cubicBezTo>
                      <a:pt x="3895724" y="552450"/>
                      <a:pt x="3924299" y="561975"/>
                      <a:pt x="3962400" y="561975"/>
                    </a:cubicBezTo>
                    <a:cubicBezTo>
                      <a:pt x="3962400" y="561975"/>
                      <a:pt x="3971925" y="561975"/>
                      <a:pt x="3990975" y="561975"/>
                    </a:cubicBezTo>
                    <a:cubicBezTo>
                      <a:pt x="3990975" y="561975"/>
                      <a:pt x="4038599" y="571500"/>
                      <a:pt x="4057650" y="571500"/>
                    </a:cubicBezTo>
                    <a:cubicBezTo>
                      <a:pt x="4057650" y="571500"/>
                      <a:pt x="4086225" y="571500"/>
                      <a:pt x="4095749" y="552450"/>
                    </a:cubicBezTo>
                    <a:cubicBezTo>
                      <a:pt x="4095749" y="552450"/>
                      <a:pt x="4114800" y="523875"/>
                      <a:pt x="4095749" y="504824"/>
                    </a:cubicBezTo>
                    <a:cubicBezTo>
                      <a:pt x="4095749" y="504824"/>
                      <a:pt x="4076700" y="485775"/>
                      <a:pt x="4010024" y="476249"/>
                    </a:cubicBezTo>
                    <a:cubicBezTo>
                      <a:pt x="4010024" y="476249"/>
                      <a:pt x="3971925" y="476249"/>
                      <a:pt x="3952874" y="476249"/>
                    </a:cubicBezTo>
                    <a:cubicBezTo>
                      <a:pt x="3952874" y="476249"/>
                      <a:pt x="3933825" y="476249"/>
                      <a:pt x="3914775" y="476249"/>
                    </a:cubicBezTo>
                    <a:cubicBezTo>
                      <a:pt x="3914775" y="476249"/>
                      <a:pt x="3886200" y="485775"/>
                      <a:pt x="3857625" y="485775"/>
                    </a:cubicBezTo>
                    <a:cubicBezTo>
                      <a:pt x="3857625" y="485775"/>
                      <a:pt x="3829050" y="495300"/>
                      <a:pt x="3781424" y="495300"/>
                    </a:cubicBezTo>
                    <a:lnTo>
                      <a:pt x="3781424" y="495300"/>
                    </a:lnTo>
                    <a:moveTo>
                      <a:pt x="3419475" y="200025"/>
                    </a:moveTo>
                    <a:lnTo>
                      <a:pt x="3419475" y="209550"/>
                    </a:lnTo>
                    <a:cubicBezTo>
                      <a:pt x="3419475" y="209550"/>
                      <a:pt x="3429000" y="228600"/>
                      <a:pt x="3419475" y="247650"/>
                    </a:cubicBezTo>
                    <a:cubicBezTo>
                      <a:pt x="3419475" y="247650"/>
                      <a:pt x="3419475" y="257175"/>
                      <a:pt x="3409950" y="266700"/>
                    </a:cubicBezTo>
                    <a:cubicBezTo>
                      <a:pt x="3409950" y="266700"/>
                      <a:pt x="3400425" y="285750"/>
                      <a:pt x="3400425" y="285750"/>
                    </a:cubicBezTo>
                    <a:cubicBezTo>
                      <a:pt x="3400425" y="285750"/>
                      <a:pt x="3400425" y="304800"/>
                      <a:pt x="3419475" y="314325"/>
                    </a:cubicBezTo>
                    <a:lnTo>
                      <a:pt x="3429000" y="323850"/>
                    </a:lnTo>
                    <a:cubicBezTo>
                      <a:pt x="3429000" y="323850"/>
                      <a:pt x="3448050" y="361950"/>
                      <a:pt x="3467100" y="361950"/>
                    </a:cubicBezTo>
                    <a:cubicBezTo>
                      <a:pt x="3467100" y="361950"/>
                      <a:pt x="3495675" y="371475"/>
                      <a:pt x="3562350" y="361950"/>
                    </a:cubicBezTo>
                    <a:cubicBezTo>
                      <a:pt x="3562350" y="361950"/>
                      <a:pt x="3619500" y="361950"/>
                      <a:pt x="3686175" y="352425"/>
                    </a:cubicBezTo>
                    <a:cubicBezTo>
                      <a:pt x="3686175" y="352425"/>
                      <a:pt x="3724274" y="352425"/>
                      <a:pt x="3781424" y="352425"/>
                    </a:cubicBezTo>
                    <a:cubicBezTo>
                      <a:pt x="3781424" y="352425"/>
                      <a:pt x="3838574" y="342900"/>
                      <a:pt x="3857625" y="342900"/>
                    </a:cubicBezTo>
                    <a:cubicBezTo>
                      <a:pt x="3857625" y="342900"/>
                      <a:pt x="3895724" y="342900"/>
                      <a:pt x="3914775" y="333375"/>
                    </a:cubicBezTo>
                    <a:cubicBezTo>
                      <a:pt x="3914775" y="333375"/>
                      <a:pt x="3952874" y="304800"/>
                      <a:pt x="3914775" y="276225"/>
                    </a:cubicBezTo>
                    <a:cubicBezTo>
                      <a:pt x="3914775" y="276225"/>
                      <a:pt x="3876675" y="247650"/>
                      <a:pt x="3829050" y="257175"/>
                    </a:cubicBezTo>
                    <a:cubicBezTo>
                      <a:pt x="3829050" y="257175"/>
                      <a:pt x="3809999" y="257175"/>
                      <a:pt x="3781424" y="257175"/>
                    </a:cubicBezTo>
                    <a:cubicBezTo>
                      <a:pt x="3781424" y="257175"/>
                      <a:pt x="3771900" y="257175"/>
                      <a:pt x="3743325" y="266700"/>
                    </a:cubicBezTo>
                    <a:cubicBezTo>
                      <a:pt x="3743325" y="266700"/>
                      <a:pt x="3695699" y="276225"/>
                      <a:pt x="3657600" y="276225"/>
                    </a:cubicBezTo>
                    <a:cubicBezTo>
                      <a:pt x="3657600" y="276225"/>
                      <a:pt x="3590925" y="285750"/>
                      <a:pt x="3514725" y="285750"/>
                    </a:cubicBezTo>
                    <a:cubicBezTo>
                      <a:pt x="3514725" y="285750"/>
                      <a:pt x="3514725" y="276225"/>
                      <a:pt x="3524250" y="266700"/>
                    </a:cubicBezTo>
                    <a:cubicBezTo>
                      <a:pt x="3524250" y="266700"/>
                      <a:pt x="3524250" y="257175"/>
                      <a:pt x="3533775" y="238124"/>
                    </a:cubicBezTo>
                    <a:cubicBezTo>
                      <a:pt x="3533775" y="238124"/>
                      <a:pt x="3543300" y="219075"/>
                      <a:pt x="3543300" y="209550"/>
                    </a:cubicBezTo>
                    <a:cubicBezTo>
                      <a:pt x="3543300" y="209550"/>
                      <a:pt x="3552825" y="190500"/>
                      <a:pt x="3552825" y="180975"/>
                    </a:cubicBezTo>
                    <a:cubicBezTo>
                      <a:pt x="3552825" y="180975"/>
                      <a:pt x="3590925" y="171450"/>
                      <a:pt x="3648075" y="171450"/>
                    </a:cubicBezTo>
                    <a:cubicBezTo>
                      <a:pt x="3648075" y="171450"/>
                      <a:pt x="3686175" y="171450"/>
                      <a:pt x="3743325" y="161925"/>
                    </a:cubicBezTo>
                    <a:cubicBezTo>
                      <a:pt x="3743325" y="161925"/>
                      <a:pt x="3819525" y="161925"/>
                      <a:pt x="3848100" y="152400"/>
                    </a:cubicBezTo>
                    <a:cubicBezTo>
                      <a:pt x="3848100" y="152400"/>
                      <a:pt x="3895724" y="152400"/>
                      <a:pt x="3914775" y="133350"/>
                    </a:cubicBezTo>
                    <a:cubicBezTo>
                      <a:pt x="3914775" y="133350"/>
                      <a:pt x="3943350" y="104775"/>
                      <a:pt x="3914775" y="85725"/>
                    </a:cubicBezTo>
                    <a:cubicBezTo>
                      <a:pt x="3914775" y="85725"/>
                      <a:pt x="3876675" y="66675"/>
                      <a:pt x="3829050" y="66675"/>
                    </a:cubicBezTo>
                    <a:cubicBezTo>
                      <a:pt x="3829050" y="66675"/>
                      <a:pt x="3809999" y="66675"/>
                      <a:pt x="3790950" y="66675"/>
                    </a:cubicBezTo>
                    <a:cubicBezTo>
                      <a:pt x="3790950" y="66675"/>
                      <a:pt x="3771900" y="66675"/>
                      <a:pt x="3752849" y="76200"/>
                    </a:cubicBezTo>
                    <a:cubicBezTo>
                      <a:pt x="3752849" y="76200"/>
                      <a:pt x="3695699" y="85725"/>
                      <a:pt x="3648075" y="95250"/>
                    </a:cubicBezTo>
                    <a:cubicBezTo>
                      <a:pt x="3648075" y="95250"/>
                      <a:pt x="3581400" y="104775"/>
                      <a:pt x="3486150" y="114300"/>
                    </a:cubicBezTo>
                    <a:cubicBezTo>
                      <a:pt x="3486150" y="114300"/>
                      <a:pt x="3390900" y="104775"/>
                      <a:pt x="3352800" y="104775"/>
                    </a:cubicBezTo>
                    <a:cubicBezTo>
                      <a:pt x="3352800" y="104775"/>
                      <a:pt x="3305175" y="114300"/>
                      <a:pt x="3295650" y="133350"/>
                    </a:cubicBezTo>
                    <a:cubicBezTo>
                      <a:pt x="3295650" y="133350"/>
                      <a:pt x="3305175" y="152400"/>
                      <a:pt x="3333750" y="171450"/>
                    </a:cubicBezTo>
                    <a:cubicBezTo>
                      <a:pt x="3333750" y="171450"/>
                      <a:pt x="3352800" y="180975"/>
                      <a:pt x="3390900" y="190500"/>
                    </a:cubicBezTo>
                    <a:cubicBezTo>
                      <a:pt x="3390900" y="190500"/>
                      <a:pt x="3409950" y="200025"/>
                      <a:pt x="3409950" y="200025"/>
                    </a:cubicBezTo>
                    <a:cubicBezTo>
                      <a:pt x="3409950" y="200025"/>
                      <a:pt x="3419475" y="200025"/>
                      <a:pt x="3419475" y="200025"/>
                    </a:cubicBezTo>
                    <a:lnTo>
                      <a:pt x="3419475" y="200025"/>
                    </a:lnTo>
                  </a:path>
                </a:pathLst>
              </a:custGeom>
              <a:solidFill>
                <a:srgbClr val="ffff00"/>
              </a:solidFill>
              <a:ln w="25400" cap="flat" cmpd="sng" algn="ctr">
                <a:noFill/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</p:sp>
        </mc:Fallback>
      </mc:AlternateContent>
      <p:pic>
        <p:nvPicPr>
          <p:cNvPr id="5" name="그림 4" descr="우리시장(위치도)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914802"/>
            <a:ext cx="9148135" cy="59463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6" name="직사각형 5"/>
          <p:cNvSpPr/>
          <p:nvPr/>
        </p:nvSpPr>
        <p:spPr>
          <a:xfrm rot="240000">
            <a:off x="4726553" y="3735480"/>
            <a:ext cx="914802" cy="838587"/>
          </a:xfrm>
          <a:prstGeom prst="rect">
            <a:avLst/>
          </a:prstGeom>
          <a:solidFill>
            <a:srgbClr val="ff00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</p:sp>
      <p:sp>
        <p:nvSpPr>
          <p:cNvPr id="7" name="직사각형 6"/>
          <p:cNvSpPr txBox="1"/>
          <p:nvPr/>
        </p:nvSpPr>
        <p:spPr>
          <a:xfrm>
            <a:off x="4574067" y="4040451"/>
            <a:ext cx="1143502" cy="274764"/>
          </a:xfrm>
          <a:prstGeom prst="rect">
            <a:avLst/>
          </a:prstGeom>
          <a:solidFill>
            <a:srgbClr val="ffff6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rPr>
              <a:t>우림시장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rgbClr val="ff0000">
                  <a:alpha val="100000"/>
                </a:srgbClr>
              </a:solidFill>
              <a:latin typeface="Times New Roman"/>
              <a:ea typeface="굴림"/>
              <a:sym typeface="Wingdings"/>
            </a:endParaRPr>
          </a:p>
        </p:txBody>
      </p:sp>
      <p:grpSp>
        <p:nvGrpSpPr>
          <p:cNvPr id="8" name="그룹 7"/>
          <p:cNvGrpSpPr/>
          <p:nvPr/>
        </p:nvGrpSpPr>
        <p:grpSpPr>
          <a:xfrm rot="0">
            <a:off x="7394745" y="3887965"/>
            <a:ext cx="1524689" cy="609886"/>
            <a:chOff x="7394745" y="3887965"/>
            <a:chExt cx="1524689" cy="609886"/>
          </a:xfrm>
        </p:grpSpPr>
        <p:sp>
          <p:nvSpPr>
            <p:cNvPr id="9" name="직사각형 8"/>
            <p:cNvSpPr/>
            <p:nvPr/>
          </p:nvSpPr>
          <p:spPr>
            <a:xfrm>
              <a:off x="7394745" y="3887965"/>
              <a:ext cx="1067288" cy="609886"/>
            </a:xfrm>
            <a:prstGeom prst="rect">
              <a:avLst/>
            </a:prstGeom>
            <a:solidFill>
              <a:srgbClr val="ffff66"/>
            </a:solidFill>
            <a:ln w="9523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신명조"/>
                  <a:ea typeface="신명조"/>
                  <a:sym typeface="Wingdings"/>
                </a:rPr>
                <a:t>신림제3동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신명조"/>
                <a:ea typeface="신명조"/>
                <a:sym typeface="Wingdings"/>
              </a:endParaRPr>
            </a:p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신명조"/>
                  <a:ea typeface="신명조"/>
                  <a:sym typeface="Wingdings"/>
                </a:rPr>
                <a:t>사무소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신명조"/>
                <a:ea typeface="신명조"/>
                <a:sym typeface="Wingdings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8462033" y="4192881"/>
              <a:ext cx="457401" cy="0"/>
            </a:xfrm>
            <a:prstGeom prst="line">
              <a:avLst/>
            </a:prstGeom>
            <a:ln w="38205" cap="rnd" cmpd="sng" algn="ctr">
              <a:solidFill>
                <a:srgbClr val="ff0000"/>
              </a:solidFill>
              <a:prstDash val="solid"/>
              <a:round/>
              <a:tailEnd type="triangle" w="med" len="med"/>
            </a:ln>
          </p:spPr>
        </p:cxnSp>
      </p:grpSp>
      <p:grpSp>
        <p:nvGrpSpPr>
          <p:cNvPr id="11" name="그룹 10"/>
          <p:cNvGrpSpPr/>
          <p:nvPr/>
        </p:nvGrpSpPr>
        <p:grpSpPr>
          <a:xfrm rot="0">
            <a:off x="4421581" y="5565140"/>
            <a:ext cx="1067288" cy="1067287"/>
            <a:chOff x="4421581" y="5565140"/>
            <a:chExt cx="1067288" cy="1067287"/>
          </a:xfrm>
        </p:grpSpPr>
        <p:sp>
          <p:nvSpPr>
            <p:cNvPr id="12" name="직사각형 11"/>
            <p:cNvSpPr/>
            <p:nvPr/>
          </p:nvSpPr>
          <p:spPr>
            <a:xfrm>
              <a:off x="4421581" y="5565140"/>
              <a:ext cx="1067288" cy="609886"/>
            </a:xfrm>
            <a:prstGeom prst="rect">
              <a:avLst/>
            </a:prstGeom>
            <a:solidFill>
              <a:srgbClr val="ffff66"/>
            </a:solidFill>
            <a:ln w="9523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신명조"/>
                  <a:ea typeface="신명조"/>
                  <a:sym typeface="Wingdings"/>
                </a:rPr>
                <a:t>신림제13동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신명조"/>
                <a:ea typeface="신명조"/>
                <a:sym typeface="Wingdings"/>
              </a:endParaRPr>
            </a:p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신명조"/>
                  <a:ea typeface="신명조"/>
                  <a:sym typeface="Wingdings"/>
                </a:rPr>
                <a:t>사무소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신명조"/>
                <a:ea typeface="신명조"/>
                <a:sym typeface="Wingdings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4955254" y="6175027"/>
              <a:ext cx="76214" cy="457401"/>
            </a:xfrm>
            <a:prstGeom prst="line">
              <a:avLst/>
            </a:prstGeom>
            <a:ln w="38205" cap="rnd" cmpd="sng" algn="ctr">
              <a:solidFill>
                <a:srgbClr val="ff0000"/>
              </a:solidFill>
              <a:prstDash val="solid"/>
              <a:round/>
              <a:tailEnd type="triangle" w="med" len="med"/>
            </a:ln>
          </p:spPr>
        </p:cxnSp>
      </p:grpSp>
      <p:grpSp>
        <p:nvGrpSpPr>
          <p:cNvPr id="14" name="그룹 13"/>
          <p:cNvGrpSpPr/>
          <p:nvPr/>
        </p:nvGrpSpPr>
        <p:grpSpPr>
          <a:xfrm rot="0">
            <a:off x="3964180" y="1600904"/>
            <a:ext cx="1067288" cy="991072"/>
            <a:chOff x="3964180" y="1600904"/>
            <a:chExt cx="1067288" cy="991072"/>
          </a:xfrm>
        </p:grpSpPr>
        <p:sp>
          <p:nvSpPr>
            <p:cNvPr id="15" name="직사각형 14"/>
            <p:cNvSpPr/>
            <p:nvPr/>
          </p:nvSpPr>
          <p:spPr>
            <a:xfrm>
              <a:off x="3964180" y="1982090"/>
              <a:ext cx="1067288" cy="609886"/>
            </a:xfrm>
            <a:prstGeom prst="rect">
              <a:avLst/>
            </a:prstGeom>
            <a:solidFill>
              <a:srgbClr val="ffff66"/>
            </a:solidFill>
            <a:ln w="9523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신명조"/>
                  <a:ea typeface="신명조"/>
                  <a:sym typeface="Wingdings"/>
                </a:rPr>
                <a:t>신림제3동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신명조"/>
                <a:ea typeface="신명조"/>
                <a:sym typeface="Wingdings"/>
              </a:endParaRPr>
            </a:p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신명조"/>
                  <a:ea typeface="신명조"/>
                  <a:sym typeface="Wingdings"/>
                </a:rPr>
                <a:t>파출소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신명조"/>
                <a:ea typeface="신명조"/>
                <a:sym typeface="Wingdings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rot="21600000" flipH="1" flipV="1">
              <a:off x="4421581" y="1600904"/>
              <a:ext cx="76270" cy="381186"/>
            </a:xfrm>
            <a:prstGeom prst="line">
              <a:avLst/>
            </a:prstGeom>
            <a:ln w="38205" cap="rnd" cmpd="sng" algn="ctr">
              <a:solidFill>
                <a:srgbClr val="ff0000"/>
              </a:solidFill>
              <a:prstDash val="solid"/>
              <a:round/>
              <a:tailEnd type="triangle" w="med" len="med"/>
            </a:ln>
          </p:spPr>
        </p:cxnSp>
      </p:grp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7" presetClass="entr" presetSubtype="8" fill="hold" nodeType="clickEffect" mc:Ignorable="hp" hp:hslPresetID="17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9" presetClass="entr" presetSubtype="0" fill="hold" nodeType="clickEffect" mc:Ignorable="hp" hp:hslPresetID="18" hp:hslPresetSubtype="DirectionNone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8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3" presetID="2" presetClass="entr" presetSubtype="8" fill="hold" grpId="0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9" presetID="2" presetClass="entr" presetSubtype="8" fill="hold" grpId="0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17" presetClass="entr" presetSubtype="8" fill="hold" nodeType="clickEffect" mc:Ignorable="hp" hp:hslPresetID="17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3" presetID="22" presetClass="entr" presetSubtype="4" fill="hold" nodeType="clickEffect" mc:Ignorable="hp" hp:hslPresetID="2" hp:hslPresetSubtype="DirectionBottomToTop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8" presetID="22" presetClass="entr" presetSubtype="1" fill="hold" nodeType="clickEffect" mc:Ignorable="hp" hp:hslPresetID="2" hp:hslPresetSubtype="DirectionTopToBottom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1"/>
      <p:bldP spid="3" grpId="0" animBg="0" autoUpdateAnimBg="1"/>
      <p:bldP spid="7" grpId="0" animBg="1" autoUpdateAnimBg="1"/>
    </p:bld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 txBox="1"/>
          <p:nvPr/>
        </p:nvSpPr>
        <p:spPr>
          <a:xfrm>
            <a:off x="2287061" y="457401"/>
            <a:ext cx="4554972" cy="579680"/>
          </a:xfrm>
          <a:prstGeom prst="rect">
            <a:avLst/>
          </a:prstGeom>
          <a:solidFill>
            <a:srgbClr val="00cc00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   목         차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           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4" name="직사각형 3"/>
          <p:cNvSpPr txBox="1"/>
          <p:nvPr/>
        </p:nvSpPr>
        <p:spPr>
          <a:xfrm>
            <a:off x="2973163" y="1219773"/>
            <a:ext cx="3386064" cy="519322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1. 건물개요     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5" name="직사각형 4"/>
          <p:cNvSpPr txBox="1"/>
          <p:nvPr/>
        </p:nvSpPr>
        <p:spPr>
          <a:xfrm>
            <a:off x="2973163" y="1982090"/>
            <a:ext cx="3430564" cy="519378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2. 소방시설현황  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2973163" y="2744462"/>
            <a:ext cx="3386064" cy="519322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3. 주요층 현황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7" name="직사각형 6"/>
          <p:cNvSpPr txBox="1"/>
          <p:nvPr/>
        </p:nvSpPr>
        <p:spPr>
          <a:xfrm>
            <a:off x="2973163" y="3506779"/>
            <a:ext cx="3386064" cy="519378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4. 진압 작전    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8" name="직사각형 7"/>
          <p:cNvSpPr txBox="1"/>
          <p:nvPr/>
        </p:nvSpPr>
        <p:spPr>
          <a:xfrm>
            <a:off x="2973163" y="5031468"/>
            <a:ext cx="3386064" cy="519378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6. 문  제  점   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9" name="직사각형 8"/>
          <p:cNvSpPr txBox="1"/>
          <p:nvPr/>
        </p:nvSpPr>
        <p:spPr>
          <a:xfrm>
            <a:off x="2973163" y="5946271"/>
            <a:ext cx="3386064" cy="519378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7. 진압 대책    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  <p:sp>
        <p:nvSpPr>
          <p:cNvPr id="10" name="직사각형 9"/>
          <p:cNvSpPr txBox="1"/>
          <p:nvPr/>
        </p:nvSpPr>
        <p:spPr>
          <a:xfrm>
            <a:off x="2973163" y="4269152"/>
            <a:ext cx="3354293" cy="519322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궁서체"/>
                <a:ea typeface="궁서체"/>
                <a:sym typeface="Wingdings"/>
              </a:rPr>
              <a:t> 5. 진압작전도     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궁서체"/>
              <a:ea typeface="궁서체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6" presetClass="entr" presetSubtype="37" fill="hold" grpId="0" nodeType="clickEffect" mc:Ignorable="hp" hp:hslPresetID="24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5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0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5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0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5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0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1"/>
      <p:bldP spid="4" grpId="0" animBg="1" autoUpdateAnimBg="1"/>
      <p:bldP spid="5" grpId="0" animBg="1" autoUpdateAnimBg="1"/>
      <p:bldP spid="6" grpId="0" animBg="1" autoUpdateAnimBg="1"/>
      <p:bldP spid="7" grpId="0" animBg="1" autoUpdateAnimBg="1"/>
      <p:bldP spid="10" grpId="0" animBg="1" autoUpdateAnimBg="1"/>
      <p:bldP spid="8" grpId="0" animBg="1" autoUpdateAnimBg="1"/>
      <p:bldP spid="9" grpId="0" animBg="1" autoUpdateAnimBg="1"/>
    </p:bld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228700" y="152485"/>
            <a:ext cx="1677174" cy="609886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가로로 말린 두루마리 모양 3"/>
          <p:cNvSpPr/>
          <p:nvPr/>
        </p:nvSpPr>
        <p:spPr>
          <a:xfrm>
            <a:off x="228700" y="2973163"/>
            <a:ext cx="2287061" cy="609886"/>
          </a:xfrm>
          <a:prstGeom prst="horizontalScroll">
            <a:avLst>
              <a:gd name="adj" fmla="val 25000"/>
            </a:avLst>
          </a:prstGeom>
          <a:solidFill>
            <a:schemeClr val="accent1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직사각형 4"/>
          <p:cNvSpPr txBox="1"/>
          <p:nvPr/>
        </p:nvSpPr>
        <p:spPr>
          <a:xfrm>
            <a:off x="304915" y="228700"/>
            <a:ext cx="1480244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건물현황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6" name="직사각형 5"/>
          <p:cNvSpPr txBox="1"/>
          <p:nvPr/>
        </p:nvSpPr>
        <p:spPr>
          <a:xfrm>
            <a:off x="304915" y="3049378"/>
            <a:ext cx="2013860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소방시설현황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904142" y="6822994"/>
            <a:ext cx="82580" cy="27476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sp>
      <p:grpSp>
        <p:nvGrpSpPr>
          <p:cNvPr id="8" name="그룹 7"/>
          <p:cNvGrpSpPr/>
          <p:nvPr/>
        </p:nvGrpSpPr>
        <p:grpSpPr>
          <a:xfrm rot="0">
            <a:off x="228700" y="3749774"/>
            <a:ext cx="8616082" cy="3111355"/>
            <a:chOff x="228700" y="3749774"/>
            <a:chExt cx="8616082" cy="3111355"/>
          </a:xfrm>
        </p:grpSpPr>
        <p:sp>
          <p:nvSpPr>
            <p:cNvPr id="9" name="직사각형 8"/>
            <p:cNvSpPr/>
            <p:nvPr/>
          </p:nvSpPr>
          <p:spPr>
            <a:xfrm>
              <a:off x="8385818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직사각형 9"/>
            <p:cNvSpPr/>
            <p:nvPr/>
          </p:nvSpPr>
          <p:spPr>
            <a:xfrm>
              <a:off x="4574067" y="6403728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1" name="직사각형 10"/>
            <p:cNvSpPr/>
            <p:nvPr/>
          </p:nvSpPr>
          <p:spPr>
            <a:xfrm>
              <a:off x="3735480" y="6403728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2" name="직사각형 11"/>
            <p:cNvSpPr/>
            <p:nvPr/>
          </p:nvSpPr>
          <p:spPr>
            <a:xfrm>
              <a:off x="7051694" y="6327457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3" name="직사각형 12"/>
            <p:cNvSpPr/>
            <p:nvPr/>
          </p:nvSpPr>
          <p:spPr>
            <a:xfrm>
              <a:off x="914802" y="3749774"/>
              <a:ext cx="3049378" cy="381186"/>
            </a:xfrm>
            <a:prstGeom prst="rect">
              <a:avLst/>
            </a:prstGeom>
            <a:solidFill>
              <a:srgbClr val="ffffff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소 화 설 비</a:t>
              </a:r>
              <a:endPara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964180" y="3749774"/>
              <a:ext cx="1219773" cy="381186"/>
            </a:xfrm>
            <a:prstGeom prst="rect">
              <a:avLst/>
            </a:prstGeom>
            <a:solidFill>
              <a:srgbClr val="ffffff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경보설비</a:t>
              </a:r>
              <a:endPara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183954" y="3749774"/>
              <a:ext cx="1143502" cy="381186"/>
            </a:xfrm>
            <a:prstGeom prst="rect">
              <a:avLst/>
            </a:prstGeom>
            <a:solidFill>
              <a:srgbClr val="ffffff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피난설비</a:t>
              </a:r>
              <a:endPara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327457" y="3749774"/>
              <a:ext cx="2515762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소화활동설비</a:t>
              </a:r>
              <a:endPara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04915" y="6341751"/>
              <a:ext cx="6098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기준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04915" y="5960621"/>
              <a:ext cx="6098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현보유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430564" y="4116666"/>
              <a:ext cx="609886" cy="1829604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0" name="직사각형 19"/>
            <p:cNvSpPr/>
            <p:nvPr/>
          </p:nvSpPr>
          <p:spPr>
            <a:xfrm>
              <a:off x="2134576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1" name="직사각형 20"/>
            <p:cNvSpPr/>
            <p:nvPr/>
          </p:nvSpPr>
          <p:spPr>
            <a:xfrm>
              <a:off x="914802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2" name="직사각형 21"/>
            <p:cNvSpPr/>
            <p:nvPr/>
          </p:nvSpPr>
          <p:spPr>
            <a:xfrm>
              <a:off x="3964180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3" name="직사각형 22"/>
            <p:cNvSpPr/>
            <p:nvPr/>
          </p:nvSpPr>
          <p:spPr>
            <a:xfrm>
              <a:off x="5946271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4" name="직사각형 23"/>
            <p:cNvSpPr/>
            <p:nvPr/>
          </p:nvSpPr>
          <p:spPr>
            <a:xfrm>
              <a:off x="4345367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5" name="직사각형 24"/>
            <p:cNvSpPr/>
            <p:nvPr/>
          </p:nvSpPr>
          <p:spPr>
            <a:xfrm>
              <a:off x="7242259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6" name="직사각형 25"/>
            <p:cNvSpPr/>
            <p:nvPr/>
          </p:nvSpPr>
          <p:spPr>
            <a:xfrm>
              <a:off x="8385818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7" name="직각 삼각형 26"/>
            <p:cNvSpPr/>
            <p:nvPr/>
          </p:nvSpPr>
          <p:spPr>
            <a:xfrm>
              <a:off x="304915" y="3749774"/>
              <a:ext cx="609886" cy="2210846"/>
            </a:xfrm>
            <a:prstGeom prst="rtTriangle">
              <a:avLst/>
            </a:prstGeom>
            <a:solidFill>
              <a:srgbClr val="ffffff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직사각형 27"/>
            <p:cNvSpPr txBox="1"/>
            <p:nvPr/>
          </p:nvSpPr>
          <p:spPr>
            <a:xfrm>
              <a:off x="228700" y="5579434"/>
              <a:ext cx="686101" cy="36683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구분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29" name="직각 삼각형 28"/>
            <p:cNvSpPr/>
            <p:nvPr/>
          </p:nvSpPr>
          <p:spPr>
            <a:xfrm rot="10800000">
              <a:off x="304915" y="3749774"/>
              <a:ext cx="609942" cy="2210902"/>
            </a:xfrm>
            <a:prstGeom prst="rtTriangle">
              <a:avLst/>
            </a:prstGeom>
            <a:solidFill>
              <a:srgbClr val="ffffff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직사각형 29"/>
            <p:cNvSpPr txBox="1"/>
            <p:nvPr/>
          </p:nvSpPr>
          <p:spPr>
            <a:xfrm>
              <a:off x="304915" y="3749774"/>
              <a:ext cx="641657" cy="3668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종별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7623445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2" name="직사각형 31"/>
            <p:cNvSpPr/>
            <p:nvPr/>
          </p:nvSpPr>
          <p:spPr>
            <a:xfrm>
              <a:off x="8004632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3" name="직사각형 32"/>
            <p:cNvSpPr/>
            <p:nvPr/>
          </p:nvSpPr>
          <p:spPr>
            <a:xfrm>
              <a:off x="1753389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4" name="직사각형 33"/>
            <p:cNvSpPr/>
            <p:nvPr/>
          </p:nvSpPr>
          <p:spPr>
            <a:xfrm>
              <a:off x="6784858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5" name="직사각형 34"/>
            <p:cNvSpPr/>
            <p:nvPr/>
          </p:nvSpPr>
          <p:spPr>
            <a:xfrm>
              <a:off x="2591977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6" name="직사각형 35"/>
            <p:cNvSpPr/>
            <p:nvPr/>
          </p:nvSpPr>
          <p:spPr>
            <a:xfrm>
              <a:off x="3049378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7" name="직사각형 36"/>
            <p:cNvSpPr/>
            <p:nvPr/>
          </p:nvSpPr>
          <p:spPr>
            <a:xfrm>
              <a:off x="4802768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8" name="직사각형 37"/>
            <p:cNvSpPr/>
            <p:nvPr/>
          </p:nvSpPr>
          <p:spPr>
            <a:xfrm>
              <a:off x="5565140" y="4130960"/>
              <a:ext cx="381130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9" name="직사각형 38"/>
            <p:cNvSpPr/>
            <p:nvPr/>
          </p:nvSpPr>
          <p:spPr>
            <a:xfrm>
              <a:off x="5183954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0" name="직사각형 39"/>
            <p:cNvSpPr/>
            <p:nvPr/>
          </p:nvSpPr>
          <p:spPr>
            <a:xfrm>
              <a:off x="6327457" y="4130960"/>
              <a:ext cx="457401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1" name="직사각형 40"/>
            <p:cNvSpPr/>
            <p:nvPr/>
          </p:nvSpPr>
          <p:spPr>
            <a:xfrm>
              <a:off x="1372203" y="4130960"/>
              <a:ext cx="381186" cy="182966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2" name="직사각형 41"/>
            <p:cNvSpPr txBox="1"/>
            <p:nvPr/>
          </p:nvSpPr>
          <p:spPr>
            <a:xfrm>
              <a:off x="914802" y="4467645"/>
              <a:ext cx="489171" cy="11721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소  화   기</a:t>
              </a:r>
              <a:endPara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3" name="직사각형 42"/>
            <p:cNvSpPr txBox="1"/>
            <p:nvPr/>
          </p:nvSpPr>
          <p:spPr>
            <a:xfrm>
              <a:off x="1372203" y="4130960"/>
              <a:ext cx="428813" cy="182966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옥 내 소 화 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4" name="직사각형 43"/>
            <p:cNvSpPr txBox="1"/>
            <p:nvPr/>
          </p:nvSpPr>
          <p:spPr>
            <a:xfrm>
              <a:off x="1753389" y="4435875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옥 외 소 화 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5" name="직사각형 44"/>
            <p:cNvSpPr txBox="1"/>
            <p:nvPr/>
          </p:nvSpPr>
          <p:spPr>
            <a:xfrm>
              <a:off x="6784858" y="4283445"/>
              <a:ext cx="489171" cy="161681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연결살수설비</a:t>
              </a:r>
              <a:endPara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6" name="직사각형 45"/>
            <p:cNvSpPr txBox="1"/>
            <p:nvPr/>
          </p:nvSpPr>
          <p:spPr>
            <a:xfrm>
              <a:off x="6343370" y="4251675"/>
              <a:ext cx="458964" cy="16930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연결송수관설비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7" name="직사각형 46"/>
            <p:cNvSpPr txBox="1"/>
            <p:nvPr/>
          </p:nvSpPr>
          <p:spPr>
            <a:xfrm>
              <a:off x="4421581" y="4207175"/>
              <a:ext cx="428869" cy="17184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자동화재탐지설비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8" name="직사각형 47"/>
            <p:cNvSpPr txBox="1"/>
            <p:nvPr/>
          </p:nvSpPr>
          <p:spPr>
            <a:xfrm>
              <a:off x="3049378" y="4283445"/>
              <a:ext cx="489171" cy="161681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분말소화설비</a:t>
              </a:r>
              <a:endPara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49" name="직사각형 48"/>
            <p:cNvSpPr txBox="1"/>
            <p:nvPr/>
          </p:nvSpPr>
          <p:spPr>
            <a:xfrm>
              <a:off x="2591977" y="4435875"/>
              <a:ext cx="489171" cy="13627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포소화설비</a:t>
              </a:r>
              <a:endPara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0" name="직사각형 49"/>
            <p:cNvSpPr txBox="1"/>
            <p:nvPr/>
          </p:nvSpPr>
          <p:spPr>
            <a:xfrm>
              <a:off x="2134576" y="4416836"/>
              <a:ext cx="489171" cy="13627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스프링클러</a:t>
              </a:r>
              <a:endPara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1" name="직사각형 50"/>
            <p:cNvSpPr txBox="1"/>
            <p:nvPr/>
          </p:nvSpPr>
          <p:spPr>
            <a:xfrm>
              <a:off x="8385818" y="4207175"/>
              <a:ext cx="458964" cy="16930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상수도소화용수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2" name="직사각형 51"/>
            <p:cNvSpPr txBox="1"/>
            <p:nvPr/>
          </p:nvSpPr>
          <p:spPr>
            <a:xfrm>
              <a:off x="3506779" y="4269152"/>
              <a:ext cx="489171" cy="161681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하론소화설비</a:t>
              </a:r>
              <a:endParaRPr xmlns:mc="http://schemas.openxmlformats.org/markup-compatibility/2006" xmlns:hp="http://schemas.haansoft.com/office/presentation/8.0" lang="ko-KR" altLang="en-US" sz="20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3" name="직사각형 52"/>
            <p:cNvSpPr txBox="1"/>
            <p:nvPr/>
          </p:nvSpPr>
          <p:spPr>
            <a:xfrm>
              <a:off x="5565140" y="4435875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비상조명등</a:t>
              </a:r>
              <a:endParaRPr xmlns:mc="http://schemas.openxmlformats.org/markup-compatibility/2006" xmlns:hp="http://schemas.haansoft.com/office/presentation/8.0" lang="ko-KR" altLang="en-US" sz="16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4" name="직사각형 53"/>
            <p:cNvSpPr txBox="1"/>
            <p:nvPr/>
          </p:nvSpPr>
          <p:spPr>
            <a:xfrm>
              <a:off x="5946271" y="4435875"/>
              <a:ext cx="428869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유도표시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5" name="직사각형 54"/>
            <p:cNvSpPr txBox="1"/>
            <p:nvPr/>
          </p:nvSpPr>
          <p:spPr>
            <a:xfrm>
              <a:off x="4802768" y="4435875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비상방송설비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6" name="직사각형 55"/>
            <p:cNvSpPr txBox="1"/>
            <p:nvPr/>
          </p:nvSpPr>
          <p:spPr>
            <a:xfrm>
              <a:off x="7242259" y="4283445"/>
              <a:ext cx="428869" cy="15405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비상콘센트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7" name="직사각형 56"/>
            <p:cNvSpPr txBox="1"/>
            <p:nvPr/>
          </p:nvSpPr>
          <p:spPr>
            <a:xfrm>
              <a:off x="5183954" y="4435875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통로유도등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8" name="직사각형 57"/>
            <p:cNvSpPr txBox="1"/>
            <p:nvPr/>
          </p:nvSpPr>
          <p:spPr>
            <a:xfrm>
              <a:off x="7623445" y="4359660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무선통신보조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9" name="직사각형 58"/>
            <p:cNvSpPr txBox="1"/>
            <p:nvPr/>
          </p:nvSpPr>
          <p:spPr>
            <a:xfrm>
              <a:off x="8004632" y="4359660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제  연  설  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60" name="직사각형 59"/>
            <p:cNvSpPr txBox="1"/>
            <p:nvPr/>
          </p:nvSpPr>
          <p:spPr>
            <a:xfrm>
              <a:off x="3964180" y="4435875"/>
              <a:ext cx="428813" cy="13119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eaVert" wrap="squar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비상경보설비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345367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2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75/5</a:t>
              </a:r>
              <a:endPara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623445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3" name="직사각형 62"/>
            <p:cNvSpPr/>
            <p:nvPr/>
          </p:nvSpPr>
          <p:spPr>
            <a:xfrm>
              <a:off x="8385818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4" name="직사각형 63"/>
            <p:cNvSpPr/>
            <p:nvPr/>
          </p:nvSpPr>
          <p:spPr>
            <a:xfrm>
              <a:off x="6327457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5" name="직사각형 64"/>
            <p:cNvSpPr/>
            <p:nvPr/>
          </p:nvSpPr>
          <p:spPr>
            <a:xfrm>
              <a:off x="2591977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6" name="직사각형 65"/>
            <p:cNvSpPr/>
            <p:nvPr/>
          </p:nvSpPr>
          <p:spPr>
            <a:xfrm>
              <a:off x="3049378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7" name="직사각형 66"/>
            <p:cNvSpPr/>
            <p:nvPr/>
          </p:nvSpPr>
          <p:spPr>
            <a:xfrm>
              <a:off x="3964180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8" name="직사각형 67"/>
            <p:cNvSpPr/>
            <p:nvPr/>
          </p:nvSpPr>
          <p:spPr>
            <a:xfrm>
              <a:off x="1372203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5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242259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0" name="직사각형 69"/>
            <p:cNvSpPr/>
            <p:nvPr/>
          </p:nvSpPr>
          <p:spPr>
            <a:xfrm>
              <a:off x="5183954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8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565140" y="5960621"/>
              <a:ext cx="381130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2" name="직사각형 71"/>
            <p:cNvSpPr/>
            <p:nvPr/>
          </p:nvSpPr>
          <p:spPr>
            <a:xfrm>
              <a:off x="4383502" y="5960621"/>
              <a:ext cx="184200" cy="27470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73" name="직사각형 72"/>
            <p:cNvSpPr/>
            <p:nvPr/>
          </p:nvSpPr>
          <p:spPr>
            <a:xfrm>
              <a:off x="4574067" y="6022541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74" name="직사각형 73"/>
            <p:cNvSpPr/>
            <p:nvPr/>
          </p:nvSpPr>
          <p:spPr>
            <a:xfrm>
              <a:off x="2134576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5" name="직사각형 74"/>
            <p:cNvSpPr/>
            <p:nvPr/>
          </p:nvSpPr>
          <p:spPr>
            <a:xfrm>
              <a:off x="8004632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6" name="직사각형 75"/>
            <p:cNvSpPr/>
            <p:nvPr/>
          </p:nvSpPr>
          <p:spPr>
            <a:xfrm>
              <a:off x="1753389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7" name="직사각형 76"/>
            <p:cNvSpPr/>
            <p:nvPr/>
          </p:nvSpPr>
          <p:spPr>
            <a:xfrm>
              <a:off x="914802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45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3506779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9" name="직사각형 78"/>
            <p:cNvSpPr/>
            <p:nvPr/>
          </p:nvSpPr>
          <p:spPr>
            <a:xfrm>
              <a:off x="4802768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0" name="직사각형 79"/>
            <p:cNvSpPr/>
            <p:nvPr/>
          </p:nvSpPr>
          <p:spPr>
            <a:xfrm>
              <a:off x="3735480" y="6022541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81" name="직사각형 80"/>
            <p:cNvSpPr/>
            <p:nvPr/>
          </p:nvSpPr>
          <p:spPr>
            <a:xfrm>
              <a:off x="3544914" y="5870056"/>
              <a:ext cx="184200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82" name="직사각형 81"/>
            <p:cNvSpPr/>
            <p:nvPr/>
          </p:nvSpPr>
          <p:spPr>
            <a:xfrm>
              <a:off x="5946271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3" name="직사각형 82"/>
            <p:cNvSpPr/>
            <p:nvPr/>
          </p:nvSpPr>
          <p:spPr>
            <a:xfrm>
              <a:off x="6784858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4" name="직사각형 83"/>
            <p:cNvSpPr/>
            <p:nvPr/>
          </p:nvSpPr>
          <p:spPr>
            <a:xfrm>
              <a:off x="6556157" y="6022541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85" name="직사각형 84"/>
            <p:cNvSpPr/>
            <p:nvPr/>
          </p:nvSpPr>
          <p:spPr>
            <a:xfrm>
              <a:off x="6365592" y="5870056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86" name="직사각형 85"/>
            <p:cNvSpPr/>
            <p:nvPr/>
          </p:nvSpPr>
          <p:spPr>
            <a:xfrm>
              <a:off x="7166044" y="5946271"/>
              <a:ext cx="184255" cy="45745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87" name="직사각형 86"/>
            <p:cNvSpPr/>
            <p:nvPr/>
          </p:nvSpPr>
          <p:spPr>
            <a:xfrm>
              <a:off x="6822994" y="5870056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88" name="직사각형 87"/>
            <p:cNvSpPr/>
            <p:nvPr/>
          </p:nvSpPr>
          <p:spPr>
            <a:xfrm>
              <a:off x="8004632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9" name="직사각형 88"/>
            <p:cNvSpPr/>
            <p:nvPr/>
          </p:nvSpPr>
          <p:spPr>
            <a:xfrm>
              <a:off x="7623445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0" name="직사각형 89"/>
            <p:cNvSpPr/>
            <p:nvPr/>
          </p:nvSpPr>
          <p:spPr>
            <a:xfrm>
              <a:off x="7242259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1" name="직사각형 90"/>
            <p:cNvSpPr/>
            <p:nvPr/>
          </p:nvSpPr>
          <p:spPr>
            <a:xfrm>
              <a:off x="3964180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2" name="직사각형 91"/>
            <p:cNvSpPr/>
            <p:nvPr/>
          </p:nvSpPr>
          <p:spPr>
            <a:xfrm>
              <a:off x="1753389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3" name="직사각형 92"/>
            <p:cNvSpPr/>
            <p:nvPr/>
          </p:nvSpPr>
          <p:spPr>
            <a:xfrm>
              <a:off x="8385818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4" name="직사각형 93"/>
            <p:cNvSpPr/>
            <p:nvPr/>
          </p:nvSpPr>
          <p:spPr>
            <a:xfrm>
              <a:off x="4345367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각층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7623445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6" name="직사각형 95"/>
            <p:cNvSpPr/>
            <p:nvPr/>
          </p:nvSpPr>
          <p:spPr>
            <a:xfrm>
              <a:off x="8385818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7" name="직사각형 96"/>
            <p:cNvSpPr/>
            <p:nvPr/>
          </p:nvSpPr>
          <p:spPr>
            <a:xfrm>
              <a:off x="6327457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8" name="직사각형 97"/>
            <p:cNvSpPr/>
            <p:nvPr/>
          </p:nvSpPr>
          <p:spPr>
            <a:xfrm>
              <a:off x="2591977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9" name="직사각형 98"/>
            <p:cNvSpPr/>
            <p:nvPr/>
          </p:nvSpPr>
          <p:spPr>
            <a:xfrm>
              <a:off x="3049378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0" name="직사각형 99"/>
            <p:cNvSpPr/>
            <p:nvPr/>
          </p:nvSpPr>
          <p:spPr>
            <a:xfrm>
              <a:off x="3964180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1" name="직사각형 100"/>
            <p:cNvSpPr/>
            <p:nvPr/>
          </p:nvSpPr>
          <p:spPr>
            <a:xfrm>
              <a:off x="1372203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각층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7242259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3" name="직사각형 102"/>
            <p:cNvSpPr/>
            <p:nvPr/>
          </p:nvSpPr>
          <p:spPr>
            <a:xfrm>
              <a:off x="5183954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각층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5565140" y="6341751"/>
              <a:ext cx="381130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5" name="직사각형 104"/>
            <p:cNvSpPr/>
            <p:nvPr/>
          </p:nvSpPr>
          <p:spPr>
            <a:xfrm>
              <a:off x="4383502" y="6341751"/>
              <a:ext cx="184200" cy="2747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06" name="직사각형 105"/>
            <p:cNvSpPr/>
            <p:nvPr/>
          </p:nvSpPr>
          <p:spPr>
            <a:xfrm>
              <a:off x="2134576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7" name="직사각형 106"/>
            <p:cNvSpPr/>
            <p:nvPr/>
          </p:nvSpPr>
          <p:spPr>
            <a:xfrm>
              <a:off x="8004632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8" name="직사각형 107"/>
            <p:cNvSpPr/>
            <p:nvPr/>
          </p:nvSpPr>
          <p:spPr>
            <a:xfrm>
              <a:off x="1753389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9" name="직사각형 108"/>
            <p:cNvSpPr/>
            <p:nvPr/>
          </p:nvSpPr>
          <p:spPr>
            <a:xfrm>
              <a:off x="914802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각층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3506779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1" name="직사각형 110"/>
            <p:cNvSpPr/>
            <p:nvPr/>
          </p:nvSpPr>
          <p:spPr>
            <a:xfrm>
              <a:off x="4802768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2" name="직사각형 111"/>
            <p:cNvSpPr/>
            <p:nvPr/>
          </p:nvSpPr>
          <p:spPr>
            <a:xfrm>
              <a:off x="3544914" y="6251242"/>
              <a:ext cx="184200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13" name="직사각형 112"/>
            <p:cNvSpPr/>
            <p:nvPr/>
          </p:nvSpPr>
          <p:spPr>
            <a:xfrm>
              <a:off x="5946271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4" name="직사각형 113"/>
            <p:cNvSpPr/>
            <p:nvPr/>
          </p:nvSpPr>
          <p:spPr>
            <a:xfrm>
              <a:off x="6784858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5" name="직사각형 114"/>
            <p:cNvSpPr/>
            <p:nvPr/>
          </p:nvSpPr>
          <p:spPr>
            <a:xfrm>
              <a:off x="6365592" y="6251242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16" name="직사각형 115"/>
            <p:cNvSpPr/>
            <p:nvPr/>
          </p:nvSpPr>
          <p:spPr>
            <a:xfrm>
              <a:off x="6822994" y="6251242"/>
              <a:ext cx="184255" cy="45740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17" name="직사각형 116"/>
            <p:cNvSpPr/>
            <p:nvPr/>
          </p:nvSpPr>
          <p:spPr>
            <a:xfrm>
              <a:off x="8004632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8" name="직사각형 117"/>
            <p:cNvSpPr/>
            <p:nvPr/>
          </p:nvSpPr>
          <p:spPr>
            <a:xfrm>
              <a:off x="7623445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9" name="직사각형 118"/>
            <p:cNvSpPr/>
            <p:nvPr/>
          </p:nvSpPr>
          <p:spPr>
            <a:xfrm>
              <a:off x="7242259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0" name="직사각형 119"/>
            <p:cNvSpPr/>
            <p:nvPr/>
          </p:nvSpPr>
          <p:spPr>
            <a:xfrm>
              <a:off x="3964180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1" name="직사각형 120"/>
            <p:cNvSpPr/>
            <p:nvPr/>
          </p:nvSpPr>
          <p:spPr>
            <a:xfrm>
              <a:off x="1753389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2" name="직사각형 121"/>
            <p:cNvSpPr/>
            <p:nvPr/>
          </p:nvSpPr>
          <p:spPr>
            <a:xfrm>
              <a:off x="8385818" y="6341751"/>
              <a:ext cx="457401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3" name="직사각형 122"/>
            <p:cNvSpPr txBox="1"/>
            <p:nvPr/>
          </p:nvSpPr>
          <p:spPr>
            <a:xfrm>
              <a:off x="4015046" y="5960621"/>
              <a:ext cx="285875" cy="3366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5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24" name="직사각형 123"/>
            <p:cNvSpPr txBox="1"/>
            <p:nvPr/>
          </p:nvSpPr>
          <p:spPr>
            <a:xfrm>
              <a:off x="3887965" y="6357664"/>
              <a:ext cx="539981" cy="30491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각층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2363276" y="6098756"/>
              <a:ext cx="184255" cy="2747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26" name="직사각형 125"/>
            <p:cNvSpPr/>
            <p:nvPr/>
          </p:nvSpPr>
          <p:spPr>
            <a:xfrm>
              <a:off x="2287061" y="5870056"/>
              <a:ext cx="184200" cy="2747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27" name="직사각형 126"/>
            <p:cNvSpPr/>
            <p:nvPr/>
          </p:nvSpPr>
          <p:spPr>
            <a:xfrm>
              <a:off x="3735480" y="6494237"/>
              <a:ext cx="184255" cy="2747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28" name="직사각형 127"/>
            <p:cNvSpPr/>
            <p:nvPr/>
          </p:nvSpPr>
          <p:spPr>
            <a:xfrm>
              <a:off x="3735480" y="6327457"/>
              <a:ext cx="184255" cy="2747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29" name="직사각형 128"/>
            <p:cNvSpPr/>
            <p:nvPr/>
          </p:nvSpPr>
          <p:spPr>
            <a:xfrm>
              <a:off x="3506779" y="5960621"/>
              <a:ext cx="184255" cy="27470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30" name="직사각형 129"/>
            <p:cNvSpPr/>
            <p:nvPr/>
          </p:nvSpPr>
          <p:spPr>
            <a:xfrm>
              <a:off x="6403728" y="6341751"/>
              <a:ext cx="184200" cy="27476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31" name="직사각형 130"/>
            <p:cNvSpPr/>
            <p:nvPr/>
          </p:nvSpPr>
          <p:spPr>
            <a:xfrm>
              <a:off x="6403728" y="5960621"/>
              <a:ext cx="184200" cy="27470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sp>
        <p:sp>
          <p:nvSpPr>
            <p:cNvPr id="132" name="직사각형 131"/>
            <p:cNvSpPr/>
            <p:nvPr/>
          </p:nvSpPr>
          <p:spPr>
            <a:xfrm>
              <a:off x="4802768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3" name="직사각형 132"/>
            <p:cNvSpPr/>
            <p:nvPr/>
          </p:nvSpPr>
          <p:spPr>
            <a:xfrm>
              <a:off x="4802768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4" name="직사각형 133"/>
            <p:cNvSpPr/>
            <p:nvPr/>
          </p:nvSpPr>
          <p:spPr>
            <a:xfrm>
              <a:off x="7623445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5" name="직사각형 134"/>
            <p:cNvSpPr/>
            <p:nvPr/>
          </p:nvSpPr>
          <p:spPr>
            <a:xfrm>
              <a:off x="7242259" y="5960621"/>
              <a:ext cx="381186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6" name="직사각형 135"/>
            <p:cNvSpPr/>
            <p:nvPr/>
          </p:nvSpPr>
          <p:spPr>
            <a:xfrm>
              <a:off x="7623445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7" name="직사각형 136"/>
            <p:cNvSpPr/>
            <p:nvPr/>
          </p:nvSpPr>
          <p:spPr>
            <a:xfrm>
              <a:off x="7242259" y="6341751"/>
              <a:ext cx="381186" cy="381186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8" name="직사각형 137"/>
            <p:cNvSpPr/>
            <p:nvPr/>
          </p:nvSpPr>
          <p:spPr>
            <a:xfrm>
              <a:off x="8385818" y="5960621"/>
              <a:ext cx="457401" cy="381130"/>
            </a:xfrm>
            <a:prstGeom prst="rect">
              <a:avLst/>
            </a:prstGeom>
            <a:solidFill>
              <a:srgbClr val="ff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39" name="그룹 138"/>
          <p:cNvGrpSpPr/>
          <p:nvPr/>
        </p:nvGrpSpPr>
        <p:grpSpPr>
          <a:xfrm rot="0">
            <a:off x="381186" y="762372"/>
            <a:ext cx="8538248" cy="2134520"/>
            <a:chOff x="381186" y="762372"/>
            <a:chExt cx="8538248" cy="2134520"/>
          </a:xfrm>
        </p:grpSpPr>
        <p:sp>
          <p:nvSpPr>
            <p:cNvPr id="140" name="빗면 139"/>
            <p:cNvSpPr/>
            <p:nvPr/>
          </p:nvSpPr>
          <p:spPr>
            <a:xfrm>
              <a:off x="381186" y="762372"/>
              <a:ext cx="914802" cy="533616"/>
            </a:xfrm>
            <a:prstGeom prst="bevel">
              <a:avLst>
                <a:gd name="adj" fmla="val 12500"/>
              </a:avLst>
            </a:prstGeom>
            <a:solidFill>
              <a:srgbClr val="ffcc66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대상명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1" name="빗면 140"/>
            <p:cNvSpPr/>
            <p:nvPr/>
          </p:nvSpPr>
          <p:spPr>
            <a:xfrm>
              <a:off x="1295988" y="1295988"/>
              <a:ext cx="7623445" cy="533616"/>
            </a:xfrm>
            <a:prstGeom prst="bevel">
              <a:avLst>
                <a:gd name="adj" fmla="val 12500"/>
              </a:avLst>
            </a:prstGeom>
            <a:solidFill>
              <a:srgbClr val="ffff99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양식 철근조 2/1층 1동 바닥면적:1208m, 연면적:1726m ,준공: 81년 7월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2" name="빗면 141"/>
            <p:cNvSpPr/>
            <p:nvPr/>
          </p:nvSpPr>
          <p:spPr>
            <a:xfrm>
              <a:off x="1295988" y="1829604"/>
              <a:ext cx="7623445" cy="533671"/>
            </a:xfrm>
            <a:prstGeom prst="bevel">
              <a:avLst>
                <a:gd name="adj" fmla="val 12500"/>
              </a:avLst>
            </a:prstGeom>
            <a:solidFill>
              <a:srgbClr val="ffff99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일반계단: 2개, 비상구: 2개소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3" name="빗면 142"/>
            <p:cNvSpPr/>
            <p:nvPr/>
          </p:nvSpPr>
          <p:spPr>
            <a:xfrm>
              <a:off x="4040451" y="762372"/>
              <a:ext cx="762316" cy="533616"/>
            </a:xfrm>
            <a:prstGeom prst="bevel">
              <a:avLst>
                <a:gd name="adj" fmla="val 12500"/>
              </a:avLst>
            </a:prstGeom>
            <a:solidFill>
              <a:srgbClr val="ffcc66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위치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4" name="빗면 143"/>
            <p:cNvSpPr/>
            <p:nvPr/>
          </p:nvSpPr>
          <p:spPr>
            <a:xfrm>
              <a:off x="4802768" y="762372"/>
              <a:ext cx="2515762" cy="533616"/>
            </a:xfrm>
            <a:prstGeom prst="bevel">
              <a:avLst>
                <a:gd name="adj" fmla="val 12500"/>
              </a:avLst>
            </a:prstGeom>
            <a:solidFill>
              <a:srgbClr val="ffff99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빗면 144"/>
            <p:cNvSpPr/>
            <p:nvPr/>
          </p:nvSpPr>
          <p:spPr>
            <a:xfrm>
              <a:off x="7318530" y="762372"/>
              <a:ext cx="686101" cy="533616"/>
            </a:xfrm>
            <a:prstGeom prst="bevel">
              <a:avLst>
                <a:gd name="adj" fmla="val 12500"/>
              </a:avLst>
            </a:prstGeom>
            <a:solidFill>
              <a:srgbClr val="ffcc66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용도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6" name="빗면 145"/>
            <p:cNvSpPr/>
            <p:nvPr/>
          </p:nvSpPr>
          <p:spPr>
            <a:xfrm>
              <a:off x="8004632" y="762372"/>
              <a:ext cx="914802" cy="533616"/>
            </a:xfrm>
            <a:prstGeom prst="bevel">
              <a:avLst>
                <a:gd name="adj" fmla="val 12500"/>
              </a:avLst>
            </a:prstGeom>
            <a:solidFill>
              <a:srgbClr val="ffff99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판매시설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7" name="빗면 146"/>
            <p:cNvSpPr/>
            <p:nvPr/>
          </p:nvSpPr>
          <p:spPr>
            <a:xfrm>
              <a:off x="1295988" y="762372"/>
              <a:ext cx="2744462" cy="533616"/>
            </a:xfrm>
            <a:prstGeom prst="bevel">
              <a:avLst>
                <a:gd name="adj" fmla="val 12500"/>
              </a:avLst>
            </a:prstGeom>
            <a:solidFill>
              <a:srgbClr val="ffff99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우림시장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8" name="빗면 147"/>
            <p:cNvSpPr/>
            <p:nvPr/>
          </p:nvSpPr>
          <p:spPr>
            <a:xfrm>
              <a:off x="381186" y="1295988"/>
              <a:ext cx="914802" cy="1067288"/>
            </a:xfrm>
            <a:prstGeom prst="bevel">
              <a:avLst>
                <a:gd name="adj" fmla="val 12500"/>
              </a:avLst>
            </a:prstGeom>
            <a:solidFill>
              <a:srgbClr val="ffcc66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건물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구조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9" name="빗면 148"/>
            <p:cNvSpPr/>
            <p:nvPr/>
          </p:nvSpPr>
          <p:spPr>
            <a:xfrm>
              <a:off x="381186" y="2363276"/>
              <a:ext cx="914802" cy="533616"/>
            </a:xfrm>
            <a:prstGeom prst="bevel">
              <a:avLst>
                <a:gd name="adj" fmla="val 12500"/>
              </a:avLst>
            </a:prstGeom>
            <a:solidFill>
              <a:srgbClr val="ffcc66"/>
            </a:solidFill>
            <a:ln w="3137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소유자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50" name="직사각형 149"/>
            <p:cNvSpPr txBox="1"/>
            <p:nvPr/>
          </p:nvSpPr>
          <p:spPr>
            <a:xfrm>
              <a:off x="4802768" y="838587"/>
              <a:ext cx="2547532" cy="3668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  관악구 신림13동 637-1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51" name="직사각형 150"/>
            <p:cNvSpPr txBox="1"/>
            <p:nvPr/>
          </p:nvSpPr>
          <p:spPr>
            <a:xfrm>
              <a:off x="6784858" y="1372203"/>
              <a:ext cx="235065" cy="2144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2</a:t>
              </a:r>
              <a:endParaRPr xmlns:mc="http://schemas.openxmlformats.org/markup-compatibility/2006" xmlns:hp="http://schemas.haansoft.com/office/presentation/8.0" lang="ko-KR" altLang="en-US" sz="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52" name="직사각형 151"/>
            <p:cNvSpPr txBox="1"/>
            <p:nvPr/>
          </p:nvSpPr>
          <p:spPr>
            <a:xfrm>
              <a:off x="5412655" y="1372203"/>
              <a:ext cx="235065" cy="2144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2</a:t>
              </a:r>
              <a:endParaRPr xmlns:mc="http://schemas.openxmlformats.org/markup-compatibility/2006" xmlns:hp="http://schemas.haansoft.com/office/presentation/8.0" lang="ko-KR" altLang="en-US" sz="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grpSp>
          <p:nvGrpSpPr>
            <p:cNvPr id="153" name="그룹 152"/>
            <p:cNvGrpSpPr/>
            <p:nvPr/>
          </p:nvGrpSpPr>
          <p:grpSpPr>
            <a:xfrm rot="0">
              <a:off x="1295988" y="2363276"/>
              <a:ext cx="7623445" cy="533616"/>
              <a:chOff x="1295988" y="2363276"/>
              <a:chExt cx="7623445" cy="533616"/>
            </a:xfrm>
          </p:grpSpPr>
          <p:grpSp>
            <p:nvGrpSpPr>
              <p:cNvPr id="154" name="그룹 153"/>
              <p:cNvGrpSpPr/>
              <p:nvPr/>
            </p:nvGrpSpPr>
            <p:grpSpPr>
              <a:xfrm rot="0">
                <a:off x="1295988" y="2363276"/>
                <a:ext cx="5870056" cy="533616"/>
                <a:chOff x="1295988" y="2363276"/>
                <a:chExt cx="5870056" cy="533616"/>
              </a:xfrm>
            </p:grpSpPr>
            <p:sp>
              <p:nvSpPr>
                <p:cNvPr id="155" name="빗면 154"/>
                <p:cNvSpPr/>
                <p:nvPr/>
              </p:nvSpPr>
              <p:spPr>
                <a:xfrm>
                  <a:off x="3349547" y="2363276"/>
                  <a:ext cx="763935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ff99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800" b="0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강태구</a:t>
                  </a:r>
                  <a:endParaRPr xmlns:mc="http://schemas.openxmlformats.org/markup-compatibility/2006" xmlns:hp="http://schemas.haansoft.com/office/presentation/8.0" lang="ko-KR" altLang="en-US" sz="1800" b="0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  <p:sp>
              <p:nvSpPr>
                <p:cNvPr id="156" name="빗면 155"/>
                <p:cNvSpPr/>
                <p:nvPr/>
              </p:nvSpPr>
              <p:spPr>
                <a:xfrm>
                  <a:off x="2117099" y="2363276"/>
                  <a:ext cx="1232448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cc66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200" b="1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소방안전관리자</a:t>
                  </a:r>
                  <a:endParaRPr xmlns:mc="http://schemas.openxmlformats.org/markup-compatibility/2006" xmlns:hp="http://schemas.haansoft.com/office/presentation/8.0" lang="ko-KR" altLang="en-US" sz="12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  <p:sp>
              <p:nvSpPr>
                <p:cNvPr id="157" name="빗면 156"/>
                <p:cNvSpPr/>
                <p:nvPr/>
              </p:nvSpPr>
              <p:spPr>
                <a:xfrm>
                  <a:off x="1295988" y="2363276"/>
                  <a:ext cx="821111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ff99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윤장섭</a:t>
                  </a:r>
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  <p:sp>
              <p:nvSpPr>
                <p:cNvPr id="158" name="빗면 157"/>
                <p:cNvSpPr/>
                <p:nvPr/>
              </p:nvSpPr>
              <p:spPr>
                <a:xfrm>
                  <a:off x="4113483" y="2363276"/>
                  <a:ext cx="879905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cc66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800" b="1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점포수</a:t>
                  </a:r>
                  <a:endParaRPr xmlns:mc="http://schemas.openxmlformats.org/markup-compatibility/2006" xmlns:hp="http://schemas.haansoft.com/office/presentation/8.0" lang="ko-KR" altLang="en-US" sz="18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  <p:sp>
              <p:nvSpPr>
                <p:cNvPr id="159" name="빗면 158"/>
                <p:cNvSpPr/>
                <p:nvPr/>
              </p:nvSpPr>
              <p:spPr>
                <a:xfrm>
                  <a:off x="4993389" y="2363276"/>
                  <a:ext cx="705141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ff99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400" b="0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37개소</a:t>
                  </a:r>
                  <a:endParaRPr xmlns:mc="http://schemas.openxmlformats.org/markup-compatibility/2006" xmlns:hp="http://schemas.haansoft.com/office/presentation/8.0" lang="ko-KR" altLang="en-US" sz="1400" b="0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  <p:grpSp>
              <p:nvGrpSpPr>
                <p:cNvPr id="160" name="그룹 159"/>
                <p:cNvGrpSpPr/>
                <p:nvPr/>
              </p:nvGrpSpPr>
              <p:grpSpPr>
                <a:xfrm rot="0">
                  <a:off x="5698530" y="2363276"/>
                  <a:ext cx="1467514" cy="533616"/>
                  <a:chOff x="5698530" y="2363276"/>
                  <a:chExt cx="1467514" cy="533616"/>
                </a:xfrm>
              </p:grpSpPr>
              <p:sp>
                <p:nvSpPr>
                  <p:cNvPr id="161" name="빗면 160"/>
                  <p:cNvSpPr/>
                  <p:nvPr/>
                </p:nvSpPr>
                <p:spPr>
                  <a:xfrm>
                    <a:off x="5698530" y="2363276"/>
                    <a:ext cx="879905" cy="533616"/>
                  </a:xfrm>
                  <a:prstGeom prst="bevel">
                    <a:avLst>
                      <a:gd name="adj" fmla="val 12500"/>
                    </a:avLst>
                  </a:prstGeom>
                  <a:solidFill>
                    <a:srgbClr val="ffcc66"/>
                  </a:solidFill>
                  <a:ln w="3137" cap="rnd" cmpd="sng" algn="ctr">
                    <a:solidFill>
                      <a:srgbClr val="000000"/>
                    </a:solidFill>
                    <a:prstDash val="solid"/>
                    <a:round/>
                  </a:ln>
                </p:spPr>
                <p:style>
                  <a:lnRef idx="2">
                    <a:schemeClr val="accent1">
                      <a:shade val="2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none" lIns="89994" tIns="46783" rIns="89994" bIns="46783" anchor="ctr">
                    <a:noAutofit/>
                  </a:bodyPr>
                  <a:p>
                    <a:pPr marL="0" lvl="0" indent="0" algn="ctr" defTabSz="900112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>
                          <a:alpha val="100000"/>
                        </a:srgbClr>
                      </a:buClr>
                      <a:buSzPct val="100000"/>
                      <a:buNone/>
                      <a:defRPr lang="ko-KR" altLang="en-US"/>
                    </a:pPr>
                    <a:r>
                      <a:rPr xmlns:mc="http://schemas.openxmlformats.org/markup-compatibility/2006" xmlns:hp="http://schemas.haansoft.com/office/presentation/8.0" lang="ko-KR" altLang="en-US" sz="1600" b="1" i="0" spc="5" mc:Ignorable="hp" hp:hslEmbossed="0">
                        <a:solidFill>
                          <a:schemeClr val="tx1"/>
                        </a:solidFill>
                        <a:latin typeface="Times New Roman"/>
                        <a:ea typeface="굴림"/>
                        <a:sym typeface="Wingdings"/>
                      </a:rPr>
                      <a:t>종사원수</a:t>
                    </a:r>
                    <a:endParaRPr xmlns:mc="http://schemas.openxmlformats.org/markup-compatibility/2006" xmlns:hp="http://schemas.haansoft.com/office/presentation/8.0" lang="ko-KR" altLang="en-US" sz="1600" b="1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endParaRPr>
                  </a:p>
                </p:txBody>
              </p:sp>
              <p:sp>
                <p:nvSpPr>
                  <p:cNvPr id="162" name="빗면 161"/>
                  <p:cNvSpPr/>
                  <p:nvPr/>
                </p:nvSpPr>
                <p:spPr>
                  <a:xfrm>
                    <a:off x="6578436" y="2363276"/>
                    <a:ext cx="587608" cy="533616"/>
                  </a:xfrm>
                  <a:prstGeom prst="bevel">
                    <a:avLst>
                      <a:gd name="adj" fmla="val 12500"/>
                    </a:avLst>
                  </a:prstGeom>
                  <a:solidFill>
                    <a:srgbClr val="ffff99"/>
                  </a:solidFill>
                  <a:ln w="3137" cap="rnd" cmpd="sng" algn="ctr">
                    <a:solidFill>
                      <a:srgbClr val="000000"/>
                    </a:solidFill>
                    <a:prstDash val="solid"/>
                    <a:round/>
                  </a:ln>
                </p:spPr>
                <p:style>
                  <a:lnRef idx="2">
                    <a:schemeClr val="accent1">
                      <a:shade val="2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none" lIns="89994" tIns="46783" rIns="89994" bIns="46783" anchor="ctr">
                    <a:noAutofit/>
                  </a:bodyPr>
                  <a:p>
                    <a:pPr marL="0" lvl="0" indent="0" algn="ctr" defTabSz="900112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>
                          <a:alpha val="100000"/>
                        </a:srgbClr>
                      </a:buClr>
                      <a:buSzPct val="100000"/>
                      <a:buNone/>
                      <a:defRPr lang="ko-KR" altLang="en-US"/>
                    </a:pPr>
                    <a:r>
                      <a:rPr xmlns:mc="http://schemas.openxmlformats.org/markup-compatibility/2006" xmlns:hp="http://schemas.haansoft.com/office/presentation/8.0" lang="ko-KR" altLang="en-US" sz="1800" b="0" i="0" spc="5" mc:Ignorable="hp" hp:hslEmbossed="0">
                        <a:solidFill>
                          <a:schemeClr val="tx1"/>
                        </a:solidFill>
                        <a:latin typeface="Times New Roman"/>
                        <a:ea typeface="굴림"/>
                        <a:sym typeface="Wingdings"/>
                      </a:rPr>
                      <a:t>75명</a:t>
                    </a:r>
                    <a:endParaRPr xmlns:mc="http://schemas.openxmlformats.org/markup-compatibility/2006" xmlns:hp="http://schemas.haansoft.com/office/presentation/8.0" lang="ko-KR" altLang="en-US" sz="1800" b="0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endParaRPr>
                  </a:p>
                </p:txBody>
              </p:sp>
            </p:grpSp>
          </p:grpSp>
          <p:grpSp>
            <p:nvGrpSpPr>
              <p:cNvPr id="163" name="그룹 162"/>
              <p:cNvGrpSpPr/>
              <p:nvPr/>
            </p:nvGrpSpPr>
            <p:grpSpPr>
              <a:xfrm rot="0">
                <a:off x="7166044" y="2363276"/>
                <a:ext cx="1753389" cy="533616"/>
                <a:chOff x="7166044" y="2363276"/>
                <a:chExt cx="1753389" cy="533616"/>
              </a:xfrm>
            </p:grpSpPr>
            <p:sp>
              <p:nvSpPr>
                <p:cNvPr id="164" name="빗면 163"/>
                <p:cNvSpPr/>
                <p:nvPr/>
              </p:nvSpPr>
              <p:spPr>
                <a:xfrm>
                  <a:off x="7166044" y="2363276"/>
                  <a:ext cx="1051430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cc66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800" b="1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수용인원</a:t>
                  </a:r>
                  <a:endParaRPr xmlns:mc="http://schemas.openxmlformats.org/markup-compatibility/2006" xmlns:hp="http://schemas.haansoft.com/office/presentation/8.0" lang="ko-KR" altLang="en-US" sz="18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  <p:sp>
              <p:nvSpPr>
                <p:cNvPr id="165" name="빗면 164"/>
                <p:cNvSpPr/>
                <p:nvPr/>
              </p:nvSpPr>
              <p:spPr>
                <a:xfrm>
                  <a:off x="8217475" y="2363276"/>
                  <a:ext cx="701958" cy="533616"/>
                </a:xfrm>
                <a:prstGeom prst="bevel">
                  <a:avLst>
                    <a:gd name="adj" fmla="val 12500"/>
                  </a:avLst>
                </a:prstGeom>
                <a:solidFill>
                  <a:srgbClr val="ffff99"/>
                </a:solidFill>
                <a:ln w="3137" cap="rnd" cmpd="sng" algn="ctr">
                  <a:solidFill>
                    <a:srgbClr val="000000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none" lIns="89994" tIns="46783" rIns="89994" bIns="46783" anchor="ctr">
                  <a:noAutofit/>
                </a:bodyPr>
                <a:p>
                  <a:pPr marL="0" lvl="0" indent="0" algn="ctr" defTabSz="900112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>
                        <a:alpha val="100000"/>
                      </a:srgbClr>
                    </a:buClr>
                    <a:buSzPct val="100000"/>
                    <a:buNone/>
                    <a:defRPr lang="ko-KR" altLang="en-US"/>
                  </a:pPr>
                  <a:r>
                    <a:rPr xmlns:mc="http://schemas.openxmlformats.org/markup-compatibility/2006" xmlns:hp="http://schemas.haansoft.com/office/presentation/8.0" lang="ko-KR" altLang="en-US" sz="1800" b="0" i="0" spc="5" mc:Ignorable="hp" hp:hslEmbossed="0">
                      <a:solidFill>
                        <a:schemeClr val="tx1"/>
                      </a:solidFill>
                      <a:latin typeface="Times New Roman"/>
                      <a:ea typeface="굴림"/>
                      <a:sym typeface="Wingdings"/>
                    </a:rPr>
                    <a:t>240명</a:t>
                  </a:r>
                  <a:endParaRPr xmlns:mc="http://schemas.openxmlformats.org/markup-compatibility/2006" xmlns:hp="http://schemas.haansoft.com/office/presentation/8.0" lang="ko-KR" altLang="en-US" sz="1800" b="0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endParaRPr>
                </a:p>
              </p:txBody>
            </p:sp>
          </p:grpSp>
        </p:grpSp>
      </p:grp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" presetClass="entr" presetSubtype="2" fill="hold" nodeType="clickEffect" mc:Ignorable="hp" hp:hslPresetID="1" hp:hslPresetSubtype="DirectionRightToLef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6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1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0" autoUpdateAnimBg="1"/>
      <p:bldP spid="6" grpId="0" animBg="0" autoUpdateAnimBg="1"/>
    </p:bld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381186" y="152485"/>
            <a:ext cx="2210790" cy="762316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직사각형 3"/>
          <p:cNvSpPr txBox="1"/>
          <p:nvPr/>
        </p:nvSpPr>
        <p:spPr>
          <a:xfrm>
            <a:off x="762372" y="325574"/>
            <a:ext cx="1480188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층별 용도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grpSp>
        <p:nvGrpSpPr>
          <p:cNvPr id="5" name="그룹 4"/>
          <p:cNvGrpSpPr/>
          <p:nvPr/>
        </p:nvGrpSpPr>
        <p:grpSpPr>
          <a:xfrm rot="0">
            <a:off x="457401" y="991073"/>
            <a:ext cx="8309604" cy="5693728"/>
            <a:chOff x="457401" y="991073"/>
            <a:chExt cx="8309604" cy="5693728"/>
          </a:xfrm>
        </p:grpSpPr>
        <p:sp>
          <p:nvSpPr>
            <p:cNvPr id="6" name="빗면 5"/>
            <p:cNvSpPr/>
            <p:nvPr/>
          </p:nvSpPr>
          <p:spPr>
            <a:xfrm>
              <a:off x="457401" y="991073"/>
              <a:ext cx="8309603" cy="1465894"/>
            </a:xfrm>
            <a:prstGeom prst="bevel">
              <a:avLst>
                <a:gd name="adj" fmla="val 12500"/>
              </a:avLst>
            </a:prstGeom>
            <a:solidFill>
              <a:srgbClr val="00ffff"/>
            </a:solidFill>
            <a:ln w="6330" cap="rnd" cmpd="sng" algn="ctr">
              <a:solidFill>
                <a:srgbClr val="0000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36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층별 입주 현황</a:t>
              </a:r>
              <a:endParaRPr xmlns:mc="http://schemas.openxmlformats.org/markup-compatibility/2006" xmlns:hp="http://schemas.haansoft.com/office/presentation/8.0" lang="ko-KR" altLang="en-US" sz="36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  <p:grpSp>
          <p:nvGrpSpPr>
            <p:cNvPr id="7" name="그룹 6"/>
            <p:cNvGrpSpPr/>
            <p:nvPr/>
          </p:nvGrpSpPr>
          <p:grpSpPr>
            <a:xfrm rot="0">
              <a:off x="457401" y="2337871"/>
              <a:ext cx="8309604" cy="1160979"/>
              <a:chOff x="457401" y="2337871"/>
              <a:chExt cx="8309604" cy="1160979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1677174" y="2577683"/>
                <a:ext cx="838587" cy="45740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9" name="빗면 8"/>
              <p:cNvSpPr/>
              <p:nvPr/>
            </p:nvSpPr>
            <p:spPr>
              <a:xfrm>
                <a:off x="2058361" y="2361657"/>
                <a:ext cx="1600904" cy="1095875"/>
              </a:xfrm>
              <a:prstGeom prst="bevel">
                <a:avLst>
                  <a:gd name="adj" fmla="val 12500"/>
                </a:avLst>
              </a:prstGeom>
              <a:solidFill>
                <a:srgbClr val="00ff00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l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4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면적(m  )</a:t>
                </a:r>
                <a:endParaRPr xmlns:mc="http://schemas.openxmlformats.org/markup-compatibility/2006" xmlns:hp="http://schemas.haansoft.com/office/presentation/8.0" lang="ko-KR" altLang="en-US" sz="2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10" name="빗면 9"/>
              <p:cNvSpPr/>
              <p:nvPr/>
            </p:nvSpPr>
            <p:spPr>
              <a:xfrm>
                <a:off x="457401" y="2361657"/>
                <a:ext cx="1600959" cy="1095875"/>
              </a:xfrm>
              <a:prstGeom prst="bevel">
                <a:avLst>
                  <a:gd name="adj" fmla="val 12500"/>
                </a:avLst>
              </a:prstGeom>
              <a:solidFill>
                <a:srgbClr val="66ff99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8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층 별</a:t>
                </a:r>
                <a:endParaRPr xmlns:mc="http://schemas.openxmlformats.org/markup-compatibility/2006" xmlns:hp="http://schemas.haansoft.com/office/presentation/8.0" lang="ko-KR" altLang="en-US" sz="28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11" name="빗면 10"/>
              <p:cNvSpPr/>
              <p:nvPr/>
            </p:nvSpPr>
            <p:spPr>
              <a:xfrm>
                <a:off x="3659265" y="2361657"/>
                <a:ext cx="1905875" cy="1095875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4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용           도</a:t>
                </a:r>
                <a:endParaRPr xmlns:mc="http://schemas.openxmlformats.org/markup-compatibility/2006" xmlns:hp="http://schemas.haansoft.com/office/presentation/8.0" lang="ko-KR" altLang="en-US" sz="2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12" name="빗면 11"/>
              <p:cNvSpPr/>
              <p:nvPr/>
            </p:nvSpPr>
            <p:spPr>
              <a:xfrm>
                <a:off x="7775931" y="2361657"/>
                <a:ext cx="991073" cy="1095875"/>
              </a:xfrm>
              <a:prstGeom prst="bevel">
                <a:avLst>
                  <a:gd name="adj" fmla="val 12500"/>
                </a:avLst>
              </a:prstGeom>
              <a:solidFill>
                <a:schemeClr val="accent1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4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비고</a:t>
                </a:r>
                <a:endParaRPr xmlns:mc="http://schemas.openxmlformats.org/markup-compatibility/2006" xmlns:hp="http://schemas.haansoft.com/office/presentation/8.0" lang="ko-KR" altLang="en-US" sz="2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13" name="직사각형 12"/>
              <p:cNvSpPr txBox="1"/>
              <p:nvPr/>
            </p:nvSpPr>
            <p:spPr>
              <a:xfrm>
                <a:off x="3125593" y="2588794"/>
                <a:ext cx="285931" cy="33668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16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2</a:t>
                </a:r>
                <a:endPara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14" name="빗면 13"/>
              <p:cNvSpPr/>
              <p:nvPr/>
            </p:nvSpPr>
            <p:spPr>
              <a:xfrm>
                <a:off x="5565140" y="2337871"/>
                <a:ext cx="2210790" cy="1160979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4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점포수</a:t>
                </a:r>
                <a:endParaRPr xmlns:mc="http://schemas.openxmlformats.org/markup-compatibility/2006" xmlns:hp="http://schemas.haansoft.com/office/presentation/8.0" lang="ko-KR" altLang="en-US" sz="2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</p:grpSp>
        <p:grpSp>
          <p:nvGrpSpPr>
            <p:cNvPr id="15" name="그룹 14"/>
            <p:cNvGrpSpPr/>
            <p:nvPr/>
          </p:nvGrpSpPr>
          <p:grpSpPr>
            <a:xfrm rot="0">
              <a:off x="457401" y="3324143"/>
              <a:ext cx="8309604" cy="1160979"/>
              <a:chOff x="457401" y="3324142"/>
              <a:chExt cx="8309604" cy="1160979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1677174" y="3563954"/>
                <a:ext cx="838587" cy="45740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17" name="빗면 16"/>
              <p:cNvSpPr/>
              <p:nvPr/>
            </p:nvSpPr>
            <p:spPr>
              <a:xfrm>
                <a:off x="2058361" y="3347984"/>
                <a:ext cx="1600904" cy="1095875"/>
              </a:xfrm>
              <a:prstGeom prst="bevel">
                <a:avLst>
                  <a:gd name="adj" fmla="val 12500"/>
                </a:avLst>
              </a:prstGeom>
              <a:solidFill>
                <a:srgbClr val="00ff00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8" name="빗면 17"/>
              <p:cNvSpPr/>
              <p:nvPr/>
            </p:nvSpPr>
            <p:spPr>
              <a:xfrm>
                <a:off x="457401" y="3347984"/>
                <a:ext cx="1600959" cy="1095875"/>
              </a:xfrm>
              <a:prstGeom prst="bevel">
                <a:avLst>
                  <a:gd name="adj" fmla="val 12500"/>
                </a:avLst>
              </a:prstGeom>
              <a:solidFill>
                <a:srgbClr val="66ff99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0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지층</a:t>
                </a:r>
                <a:endPara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19" name="빗면 18"/>
              <p:cNvSpPr/>
              <p:nvPr/>
            </p:nvSpPr>
            <p:spPr>
              <a:xfrm>
                <a:off x="3659265" y="3347984"/>
                <a:ext cx="1905875" cy="1095875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0" name="빗면 19"/>
              <p:cNvSpPr/>
              <p:nvPr/>
            </p:nvSpPr>
            <p:spPr>
              <a:xfrm>
                <a:off x="7775931" y="3347984"/>
                <a:ext cx="991073" cy="1095875"/>
              </a:xfrm>
              <a:prstGeom prst="bevel">
                <a:avLst>
                  <a:gd name="adj" fmla="val 12500"/>
                </a:avLst>
              </a:prstGeom>
              <a:solidFill>
                <a:schemeClr val="accent1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1" name="직사각형 20"/>
              <p:cNvSpPr/>
              <p:nvPr/>
            </p:nvSpPr>
            <p:spPr>
              <a:xfrm>
                <a:off x="3176459" y="3506779"/>
                <a:ext cx="184200" cy="45902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22" name="빗면 21"/>
              <p:cNvSpPr/>
              <p:nvPr/>
            </p:nvSpPr>
            <p:spPr>
              <a:xfrm>
                <a:off x="5565140" y="3324142"/>
                <a:ext cx="2210790" cy="1160979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</p:grpSp>
        <p:grpSp>
          <p:nvGrpSpPr>
            <p:cNvPr id="23" name="그룹 22"/>
            <p:cNvGrpSpPr/>
            <p:nvPr/>
          </p:nvGrpSpPr>
          <p:grpSpPr>
            <a:xfrm rot="0">
              <a:off x="457401" y="4423201"/>
              <a:ext cx="8309604" cy="1160979"/>
              <a:chOff x="457401" y="4423201"/>
              <a:chExt cx="8309604" cy="1160979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1677174" y="4663013"/>
                <a:ext cx="838587" cy="45740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25" name="빗면 24"/>
              <p:cNvSpPr/>
              <p:nvPr/>
            </p:nvSpPr>
            <p:spPr>
              <a:xfrm>
                <a:off x="2058361" y="4447042"/>
                <a:ext cx="1600904" cy="1095875"/>
              </a:xfrm>
              <a:prstGeom prst="bevel">
                <a:avLst>
                  <a:gd name="adj" fmla="val 12500"/>
                </a:avLst>
              </a:prstGeom>
              <a:solidFill>
                <a:srgbClr val="00ff00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6" name="빗면 25"/>
              <p:cNvSpPr/>
              <p:nvPr/>
            </p:nvSpPr>
            <p:spPr>
              <a:xfrm>
                <a:off x="457401" y="4447042"/>
                <a:ext cx="1600959" cy="1095875"/>
              </a:xfrm>
              <a:prstGeom prst="bevel">
                <a:avLst>
                  <a:gd name="adj" fmla="val 12500"/>
                </a:avLst>
              </a:prstGeom>
              <a:solidFill>
                <a:srgbClr val="66ff99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0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1층</a:t>
                </a:r>
                <a:endPara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27" name="빗면 26"/>
              <p:cNvSpPr/>
              <p:nvPr/>
            </p:nvSpPr>
            <p:spPr>
              <a:xfrm>
                <a:off x="3659265" y="4447042"/>
                <a:ext cx="1905875" cy="1095875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8" name="빗면 27"/>
              <p:cNvSpPr/>
              <p:nvPr/>
            </p:nvSpPr>
            <p:spPr>
              <a:xfrm>
                <a:off x="7775931" y="4447042"/>
                <a:ext cx="991073" cy="1095875"/>
              </a:xfrm>
              <a:prstGeom prst="bevel">
                <a:avLst>
                  <a:gd name="adj" fmla="val 12500"/>
                </a:avLst>
              </a:prstGeom>
              <a:solidFill>
                <a:schemeClr val="accent1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9" name="직사각형 28"/>
              <p:cNvSpPr/>
              <p:nvPr/>
            </p:nvSpPr>
            <p:spPr>
              <a:xfrm>
                <a:off x="3176459" y="4609020"/>
                <a:ext cx="184200" cy="45896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30" name="빗면 29"/>
              <p:cNvSpPr/>
              <p:nvPr/>
            </p:nvSpPr>
            <p:spPr>
              <a:xfrm>
                <a:off x="5565140" y="4423201"/>
                <a:ext cx="2210790" cy="1160979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</p:grpSp>
        <p:grpSp>
          <p:nvGrpSpPr>
            <p:cNvPr id="31" name="그룹 30"/>
            <p:cNvGrpSpPr/>
            <p:nvPr/>
          </p:nvGrpSpPr>
          <p:grpSpPr>
            <a:xfrm rot="0">
              <a:off x="457401" y="5523822"/>
              <a:ext cx="8309604" cy="1160979"/>
              <a:chOff x="457401" y="5523822"/>
              <a:chExt cx="8309604" cy="1160979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1677174" y="5763634"/>
                <a:ext cx="838587" cy="457401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33" name="빗면 32"/>
              <p:cNvSpPr/>
              <p:nvPr/>
            </p:nvSpPr>
            <p:spPr>
              <a:xfrm>
                <a:off x="2058361" y="5547664"/>
                <a:ext cx="1600904" cy="1095875"/>
              </a:xfrm>
              <a:prstGeom prst="bevel">
                <a:avLst>
                  <a:gd name="adj" fmla="val 12500"/>
                </a:avLst>
              </a:prstGeom>
              <a:solidFill>
                <a:srgbClr val="00ff00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34" name="빗면 33"/>
              <p:cNvSpPr/>
              <p:nvPr/>
            </p:nvSpPr>
            <p:spPr>
              <a:xfrm>
                <a:off x="457401" y="5547664"/>
                <a:ext cx="1600959" cy="1095875"/>
              </a:xfrm>
              <a:prstGeom prst="bevel">
                <a:avLst>
                  <a:gd name="adj" fmla="val 12500"/>
                </a:avLst>
              </a:prstGeom>
              <a:solidFill>
                <a:srgbClr val="66ff99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89994" tIns="46783" rIns="89994" bIns="46783" anchor="ctr">
                <a:noAutofit/>
              </a:bodyPr>
              <a:p>
                <a:pPr marL="0" lvl="0" indent="0" algn="ctr" defTabSz="900112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  <a:defRPr lang="ko-KR" altLang="en-US"/>
                </a:pPr>
                <a:r>
                  <a:rPr xmlns:mc="http://schemas.openxmlformats.org/markup-compatibility/2006" xmlns:hp="http://schemas.haansoft.com/office/presentation/8.0" lang="ko-KR" altLang="en-US" sz="2000" b="1" i="0" spc="5" mc:Ignorable="hp" hp:hslEmbossed="0">
                    <a:solidFill>
                      <a:schemeClr val="tx1"/>
                    </a:solidFill>
                    <a:latin typeface="Times New Roman"/>
                    <a:ea typeface="굴림"/>
                    <a:sym typeface="Wingdings"/>
                  </a:rPr>
                  <a:t>2층</a:t>
                </a:r>
                <a:endPara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endParaRPr>
              </a:p>
            </p:txBody>
          </p:sp>
          <p:sp>
            <p:nvSpPr>
              <p:cNvPr id="35" name="빗면 34"/>
              <p:cNvSpPr/>
              <p:nvPr/>
            </p:nvSpPr>
            <p:spPr>
              <a:xfrm>
                <a:off x="3659265" y="5547664"/>
                <a:ext cx="1905875" cy="1095875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36" name="빗면 35"/>
              <p:cNvSpPr/>
              <p:nvPr/>
            </p:nvSpPr>
            <p:spPr>
              <a:xfrm>
                <a:off x="7775931" y="5547664"/>
                <a:ext cx="991073" cy="1095875"/>
              </a:xfrm>
              <a:prstGeom prst="bevel">
                <a:avLst>
                  <a:gd name="adj" fmla="val 12500"/>
                </a:avLst>
              </a:prstGeom>
              <a:solidFill>
                <a:schemeClr val="accent1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37" name="직사각형 36"/>
              <p:cNvSpPr/>
              <p:nvPr/>
            </p:nvSpPr>
            <p:spPr>
              <a:xfrm>
                <a:off x="3176459" y="5706459"/>
                <a:ext cx="184200" cy="45902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sp>
          <p:sp>
            <p:nvSpPr>
              <p:cNvPr id="38" name="빗면 37"/>
              <p:cNvSpPr/>
              <p:nvPr/>
            </p:nvSpPr>
            <p:spPr>
              <a:xfrm>
                <a:off x="5565140" y="5523822"/>
                <a:ext cx="2210790" cy="1160979"/>
              </a:xfrm>
              <a:prstGeom prst="bevel">
                <a:avLst>
                  <a:gd name="adj" fmla="val 12500"/>
                </a:avLst>
              </a:prstGeom>
              <a:solidFill>
                <a:srgbClr val="33cc33"/>
              </a:solidFill>
              <a:ln w="6330" cap="rnd" cmpd="sng" algn="ctr">
                <a:solidFill>
                  <a:srgbClr val="000000"/>
                </a:solidFill>
                <a:prstDash val="solid"/>
                <a:round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</p:grpSp>
      </p:grpSp>
      <p:sp>
        <p:nvSpPr>
          <p:cNvPr id="39" name="직사각형 38"/>
          <p:cNvSpPr/>
          <p:nvPr/>
        </p:nvSpPr>
        <p:spPr>
          <a:xfrm>
            <a:off x="2579246" y="3675122"/>
            <a:ext cx="565442" cy="3970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170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579246" y="5885969"/>
            <a:ext cx="565442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298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483992" y="4818681"/>
            <a:ext cx="755951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1,208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192881" y="3659265"/>
            <a:ext cx="692467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창고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945140" y="4634425"/>
            <a:ext cx="1200678" cy="70201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우림마트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점포등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116666" y="5717570"/>
            <a:ext cx="946572" cy="70201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사무실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체육관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84575" y="4802768"/>
            <a:ext cx="692467" cy="3970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32개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346553" y="5946271"/>
            <a:ext cx="565386" cy="3970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2개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0" autoUpdateAnimBg="1"/>
    </p:bld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3" name="그룹 2"/>
          <p:cNvGrpSpPr/>
          <p:nvPr/>
        </p:nvGrpSpPr>
        <p:grpSpPr>
          <a:xfrm rot="0">
            <a:off x="1143502" y="420885"/>
            <a:ext cx="7663200" cy="644783"/>
            <a:chOff x="1143502" y="420885"/>
            <a:chExt cx="7663200" cy="644783"/>
          </a:xfrm>
        </p:grpSpPr>
        <p:sp>
          <p:nvSpPr>
            <p:cNvPr id="4" name="빗면 3"/>
            <p:cNvSpPr/>
            <p:nvPr/>
          </p:nvSpPr>
          <p:spPr>
            <a:xfrm>
              <a:off x="2417269" y="420885"/>
              <a:ext cx="1062542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소화기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5" name="빗면 4"/>
            <p:cNvSpPr/>
            <p:nvPr/>
          </p:nvSpPr>
          <p:spPr>
            <a:xfrm>
              <a:off x="6670508" y="420885"/>
              <a:ext cx="1064105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자탐설비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6" name="빗면 5"/>
            <p:cNvSpPr/>
            <p:nvPr/>
          </p:nvSpPr>
          <p:spPr>
            <a:xfrm>
              <a:off x="1143502" y="420885"/>
              <a:ext cx="1138756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  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1216591" y="495536"/>
              <a:ext cx="971977" cy="465329"/>
            </a:xfrm>
            <a:prstGeom prst="line">
              <a:avLst/>
            </a:prstGeom>
            <a:ln w="25400" cap="flat" cmpd="sng" algn="ctr">
              <a:noFill/>
              <a:prstDash val="solid"/>
              <a:round/>
            </a:ln>
          </p:spPr>
        </p:cxnSp>
        <p:sp>
          <p:nvSpPr>
            <p:cNvPr id="8" name="직사각형 7"/>
            <p:cNvSpPr txBox="1"/>
            <p:nvPr/>
          </p:nvSpPr>
          <p:spPr>
            <a:xfrm>
              <a:off x="1880470" y="441544"/>
              <a:ext cx="390678" cy="30335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17976" tIns="46783" rIns="17976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굴림"/>
                  <a:ea typeface="굴림"/>
                  <a:sym typeface="Wingdings"/>
                </a:rPr>
                <a:t>종별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  <p:sp>
          <p:nvSpPr>
            <p:cNvPr id="9" name="직사각형 8"/>
            <p:cNvSpPr txBox="1"/>
            <p:nvPr/>
          </p:nvSpPr>
          <p:spPr>
            <a:xfrm>
              <a:off x="1194368" y="644839"/>
              <a:ext cx="940207" cy="30335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17976" tIns="46783" rIns="17976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굴림"/>
                  <a:ea typeface="굴림"/>
                  <a:sym typeface="Wingdings"/>
                </a:rPr>
                <a:t> 층별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굴림"/>
                <a:ea typeface="굴림"/>
                <a:sym typeface="Wingdings"/>
              </a:endParaRPr>
            </a:p>
          </p:txBody>
        </p:sp>
        <p:sp>
          <p:nvSpPr>
            <p:cNvPr id="10" name="빗면 9"/>
            <p:cNvSpPr/>
            <p:nvPr/>
          </p:nvSpPr>
          <p:spPr>
            <a:xfrm>
              <a:off x="7742598" y="420885"/>
              <a:ext cx="1064105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유도등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1" name="빗면 10"/>
            <p:cNvSpPr/>
            <p:nvPr/>
          </p:nvSpPr>
          <p:spPr>
            <a:xfrm>
              <a:off x="3457533" y="420885"/>
              <a:ext cx="1065724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7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옥내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  <a:p>
              <a:pPr marL="0" lvl="0" indent="0" algn="ctr" defTabSz="900112">
                <a:lnSpc>
                  <a:spcPct val="7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소화전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2" name="빗면 11"/>
            <p:cNvSpPr/>
            <p:nvPr/>
          </p:nvSpPr>
          <p:spPr>
            <a:xfrm>
              <a:off x="4524821" y="420885"/>
              <a:ext cx="1064105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S/P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3" name="빗면 12"/>
            <p:cNvSpPr/>
            <p:nvPr/>
          </p:nvSpPr>
          <p:spPr>
            <a:xfrm>
              <a:off x="5596911" y="420885"/>
              <a:ext cx="1064105" cy="644783"/>
            </a:xfrm>
            <a:prstGeom prst="bevel">
              <a:avLst>
                <a:gd name="adj" fmla="val 13671"/>
              </a:avLst>
            </a:prstGeom>
            <a:gradFill flip="xy" rotWithShape="0">
              <a:gsLst>
                <a:gs pos="0">
                  <a:srgbClr val="ffffff">
                    <a:alpha val="100000"/>
                  </a:srgbClr>
                </a:gs>
                <a:gs pos="100000">
                  <a:srgbClr val="336699">
                    <a:alpha val="100000"/>
                  </a:srgbClr>
                </a:gs>
              </a:gsLst>
              <a:lin ang="10800000" scaled="0"/>
              <a:tileRect r="50000"/>
            </a:gra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비상방송</a:t>
              </a:r>
              <a:endPara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sp>
        <p:nvSpPr>
          <p:cNvPr id="14" name="빗면 13"/>
          <p:cNvSpPr/>
          <p:nvPr/>
        </p:nvSpPr>
        <p:spPr>
          <a:xfrm>
            <a:off x="1143502" y="2911186"/>
            <a:ext cx="1140376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2층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15" name="빗면 14"/>
          <p:cNvSpPr/>
          <p:nvPr/>
        </p:nvSpPr>
        <p:spPr>
          <a:xfrm>
            <a:off x="1143502" y="3479811"/>
            <a:ext cx="1140376" cy="565386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빗면 15"/>
          <p:cNvSpPr/>
          <p:nvPr/>
        </p:nvSpPr>
        <p:spPr>
          <a:xfrm>
            <a:off x="1143502" y="4045197"/>
            <a:ext cx="1140376" cy="578116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빗면 16"/>
          <p:cNvSpPr/>
          <p:nvPr/>
        </p:nvSpPr>
        <p:spPr>
          <a:xfrm>
            <a:off x="1143502" y="5190319"/>
            <a:ext cx="1140376" cy="567005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빗면 17"/>
          <p:cNvSpPr/>
          <p:nvPr/>
        </p:nvSpPr>
        <p:spPr>
          <a:xfrm>
            <a:off x="1143502" y="2344236"/>
            <a:ext cx="1140376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1층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19" name="빗면 18"/>
          <p:cNvSpPr/>
          <p:nvPr/>
        </p:nvSpPr>
        <p:spPr>
          <a:xfrm>
            <a:off x="1143502" y="4631242"/>
            <a:ext cx="1140376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빗면 19"/>
          <p:cNvSpPr/>
          <p:nvPr/>
        </p:nvSpPr>
        <p:spPr>
          <a:xfrm>
            <a:off x="1143502" y="1772429"/>
            <a:ext cx="1140376" cy="57018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지1층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21" name="빗면 20"/>
          <p:cNvSpPr/>
          <p:nvPr/>
        </p:nvSpPr>
        <p:spPr>
          <a:xfrm>
            <a:off x="1143502" y="1191186"/>
            <a:ext cx="1140376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336699">
                  <a:alpha val="100000"/>
                </a:srgbClr>
              </a:gs>
            </a:gsLst>
            <a:lin ang="10800000" scaled="0"/>
            <a:tileRect r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계</a:t>
            </a:r>
            <a:endParaRPr xmlns:mc="http://schemas.openxmlformats.org/markup-compatibility/2006" xmlns:hp="http://schemas.haansoft.com/office/presentation/8.0" lang="ko-KR" altLang="en-US" sz="18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22" name="빗면 21"/>
          <p:cNvSpPr/>
          <p:nvPr/>
        </p:nvSpPr>
        <p:spPr>
          <a:xfrm>
            <a:off x="2439491" y="2888964"/>
            <a:ext cx="1064105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5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23" name="빗면 22"/>
          <p:cNvSpPr/>
          <p:nvPr/>
        </p:nvSpPr>
        <p:spPr>
          <a:xfrm>
            <a:off x="3503597" y="2888964"/>
            <a:ext cx="1064105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1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24" name="빗면 23"/>
          <p:cNvSpPr/>
          <p:nvPr/>
        </p:nvSpPr>
        <p:spPr>
          <a:xfrm>
            <a:off x="6692786" y="2888964"/>
            <a:ext cx="1065668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25/1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25" name="빗면 24"/>
          <p:cNvSpPr/>
          <p:nvPr/>
        </p:nvSpPr>
        <p:spPr>
          <a:xfrm>
            <a:off x="2439491" y="3457533"/>
            <a:ext cx="1064105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빗면 25"/>
          <p:cNvSpPr/>
          <p:nvPr/>
        </p:nvSpPr>
        <p:spPr>
          <a:xfrm>
            <a:off x="3503597" y="3457533"/>
            <a:ext cx="1064105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빗면 26"/>
          <p:cNvSpPr/>
          <p:nvPr/>
        </p:nvSpPr>
        <p:spPr>
          <a:xfrm>
            <a:off x="6692786" y="3457533"/>
            <a:ext cx="1065668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빗면 27"/>
          <p:cNvSpPr/>
          <p:nvPr/>
        </p:nvSpPr>
        <p:spPr>
          <a:xfrm>
            <a:off x="2439491" y="4026157"/>
            <a:ext cx="1064105" cy="57493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빗면 28"/>
          <p:cNvSpPr/>
          <p:nvPr/>
        </p:nvSpPr>
        <p:spPr>
          <a:xfrm>
            <a:off x="3503597" y="4026157"/>
            <a:ext cx="1064105" cy="57493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빗면 29"/>
          <p:cNvSpPr/>
          <p:nvPr/>
        </p:nvSpPr>
        <p:spPr>
          <a:xfrm>
            <a:off x="6692786" y="4026157"/>
            <a:ext cx="1065668" cy="57493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빗면 30"/>
          <p:cNvSpPr/>
          <p:nvPr/>
        </p:nvSpPr>
        <p:spPr>
          <a:xfrm>
            <a:off x="2439491" y="5168097"/>
            <a:ext cx="1064105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빗면 31"/>
          <p:cNvSpPr/>
          <p:nvPr/>
        </p:nvSpPr>
        <p:spPr>
          <a:xfrm>
            <a:off x="3503597" y="5168097"/>
            <a:ext cx="1064105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빗면 32"/>
          <p:cNvSpPr/>
          <p:nvPr/>
        </p:nvSpPr>
        <p:spPr>
          <a:xfrm>
            <a:off x="6692786" y="5168097"/>
            <a:ext cx="1065668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빗면 33"/>
          <p:cNvSpPr/>
          <p:nvPr/>
        </p:nvSpPr>
        <p:spPr>
          <a:xfrm>
            <a:off x="2439491" y="2355348"/>
            <a:ext cx="1064105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33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35" name="빗면 34"/>
          <p:cNvSpPr/>
          <p:nvPr/>
        </p:nvSpPr>
        <p:spPr>
          <a:xfrm>
            <a:off x="3503597" y="2355348"/>
            <a:ext cx="1064105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3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36" name="빗면 35"/>
          <p:cNvSpPr/>
          <p:nvPr/>
        </p:nvSpPr>
        <p:spPr>
          <a:xfrm>
            <a:off x="6692786" y="2355348"/>
            <a:ext cx="1065668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25/3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37" name="빗면 36"/>
          <p:cNvSpPr/>
          <p:nvPr/>
        </p:nvSpPr>
        <p:spPr>
          <a:xfrm>
            <a:off x="7766383" y="2888964"/>
            <a:ext cx="1060922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38" name="빗면 37"/>
          <p:cNvSpPr/>
          <p:nvPr/>
        </p:nvSpPr>
        <p:spPr>
          <a:xfrm>
            <a:off x="7766383" y="3457533"/>
            <a:ext cx="1060922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빗면 38"/>
          <p:cNvSpPr/>
          <p:nvPr/>
        </p:nvSpPr>
        <p:spPr>
          <a:xfrm>
            <a:off x="7766383" y="4026157"/>
            <a:ext cx="1060922" cy="57493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빗면 39"/>
          <p:cNvSpPr/>
          <p:nvPr/>
        </p:nvSpPr>
        <p:spPr>
          <a:xfrm>
            <a:off x="7775931" y="5117231"/>
            <a:ext cx="1060922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빗면 40"/>
          <p:cNvSpPr/>
          <p:nvPr/>
        </p:nvSpPr>
        <p:spPr>
          <a:xfrm>
            <a:off x="7775931" y="2363276"/>
            <a:ext cx="1060922" cy="57018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4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42" name="빗면 41"/>
          <p:cNvSpPr/>
          <p:nvPr/>
        </p:nvSpPr>
        <p:spPr>
          <a:xfrm>
            <a:off x="2439491" y="4612203"/>
            <a:ext cx="1064105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빗면 42"/>
          <p:cNvSpPr/>
          <p:nvPr/>
        </p:nvSpPr>
        <p:spPr>
          <a:xfrm>
            <a:off x="3503597" y="4612203"/>
            <a:ext cx="1064105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빗면 43"/>
          <p:cNvSpPr/>
          <p:nvPr/>
        </p:nvSpPr>
        <p:spPr>
          <a:xfrm>
            <a:off x="6692786" y="4612203"/>
            <a:ext cx="1065668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" name="빗면 44"/>
          <p:cNvSpPr/>
          <p:nvPr/>
        </p:nvSpPr>
        <p:spPr>
          <a:xfrm>
            <a:off x="7766383" y="4612203"/>
            <a:ext cx="1060922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빗면 45"/>
          <p:cNvSpPr/>
          <p:nvPr/>
        </p:nvSpPr>
        <p:spPr>
          <a:xfrm>
            <a:off x="4547099" y="2888964"/>
            <a:ext cx="1065668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" name="빗면 46"/>
          <p:cNvSpPr/>
          <p:nvPr/>
        </p:nvSpPr>
        <p:spPr>
          <a:xfrm>
            <a:off x="4547099" y="3457533"/>
            <a:ext cx="1065668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빗면 47"/>
          <p:cNvSpPr/>
          <p:nvPr/>
        </p:nvSpPr>
        <p:spPr>
          <a:xfrm>
            <a:off x="4547099" y="4026157"/>
            <a:ext cx="1065668" cy="57493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빗면 48"/>
          <p:cNvSpPr/>
          <p:nvPr/>
        </p:nvSpPr>
        <p:spPr>
          <a:xfrm>
            <a:off x="4547099" y="5168097"/>
            <a:ext cx="1065668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빗면 49"/>
          <p:cNvSpPr/>
          <p:nvPr/>
        </p:nvSpPr>
        <p:spPr>
          <a:xfrm>
            <a:off x="4547099" y="2355348"/>
            <a:ext cx="1065668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빗면 50"/>
          <p:cNvSpPr/>
          <p:nvPr/>
        </p:nvSpPr>
        <p:spPr>
          <a:xfrm>
            <a:off x="2439491" y="1219773"/>
            <a:ext cx="1064105" cy="57331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45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52" name="빗면 51"/>
          <p:cNvSpPr/>
          <p:nvPr/>
        </p:nvSpPr>
        <p:spPr>
          <a:xfrm>
            <a:off x="3503597" y="1219773"/>
            <a:ext cx="1064105" cy="57331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5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53" name="빗면 52"/>
          <p:cNvSpPr/>
          <p:nvPr/>
        </p:nvSpPr>
        <p:spPr>
          <a:xfrm>
            <a:off x="6692786" y="1219773"/>
            <a:ext cx="1065668" cy="57331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75/5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54" name="빗면 53"/>
          <p:cNvSpPr/>
          <p:nvPr/>
        </p:nvSpPr>
        <p:spPr>
          <a:xfrm>
            <a:off x="7766383" y="1219773"/>
            <a:ext cx="1060922" cy="57331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8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55" name="빗면 54"/>
          <p:cNvSpPr/>
          <p:nvPr/>
        </p:nvSpPr>
        <p:spPr>
          <a:xfrm>
            <a:off x="4547099" y="1219773"/>
            <a:ext cx="1065668" cy="57331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빗면 55"/>
          <p:cNvSpPr/>
          <p:nvPr/>
        </p:nvSpPr>
        <p:spPr>
          <a:xfrm>
            <a:off x="5620696" y="1219773"/>
            <a:ext cx="1060922" cy="57331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빗면 56"/>
          <p:cNvSpPr/>
          <p:nvPr/>
        </p:nvSpPr>
        <p:spPr>
          <a:xfrm>
            <a:off x="5620696" y="2888964"/>
            <a:ext cx="1060922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빗면 57"/>
          <p:cNvSpPr/>
          <p:nvPr/>
        </p:nvSpPr>
        <p:spPr>
          <a:xfrm>
            <a:off x="5620696" y="3457533"/>
            <a:ext cx="1060922" cy="56862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빗면 58"/>
          <p:cNvSpPr/>
          <p:nvPr/>
        </p:nvSpPr>
        <p:spPr>
          <a:xfrm>
            <a:off x="5620696" y="4026157"/>
            <a:ext cx="1060922" cy="574934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빗면 59"/>
          <p:cNvSpPr/>
          <p:nvPr/>
        </p:nvSpPr>
        <p:spPr>
          <a:xfrm>
            <a:off x="5620696" y="5168097"/>
            <a:ext cx="1060922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" name="빗면 60"/>
          <p:cNvSpPr/>
          <p:nvPr/>
        </p:nvSpPr>
        <p:spPr>
          <a:xfrm>
            <a:off x="5620696" y="2355348"/>
            <a:ext cx="1060922" cy="570132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빗면 61"/>
          <p:cNvSpPr/>
          <p:nvPr/>
        </p:nvSpPr>
        <p:spPr>
          <a:xfrm>
            <a:off x="4547099" y="4612203"/>
            <a:ext cx="1065668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" name="빗면 62"/>
          <p:cNvSpPr/>
          <p:nvPr/>
        </p:nvSpPr>
        <p:spPr>
          <a:xfrm>
            <a:off x="5620696" y="4612203"/>
            <a:ext cx="1060922" cy="571751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빗면 63"/>
          <p:cNvSpPr/>
          <p:nvPr/>
        </p:nvSpPr>
        <p:spPr>
          <a:xfrm>
            <a:off x="2439491" y="1788342"/>
            <a:ext cx="1064105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7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65" name="빗면 64"/>
          <p:cNvSpPr/>
          <p:nvPr/>
        </p:nvSpPr>
        <p:spPr>
          <a:xfrm>
            <a:off x="3503597" y="1788342"/>
            <a:ext cx="1064105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1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66" name="빗면 65"/>
          <p:cNvSpPr/>
          <p:nvPr/>
        </p:nvSpPr>
        <p:spPr>
          <a:xfrm>
            <a:off x="6692786" y="1788342"/>
            <a:ext cx="1065668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25/1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67" name="빗면 66"/>
          <p:cNvSpPr/>
          <p:nvPr/>
        </p:nvSpPr>
        <p:spPr>
          <a:xfrm>
            <a:off x="7766383" y="1788342"/>
            <a:ext cx="1060922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</a:t>
            </a:r>
            <a:endParaRPr xmlns:mc="http://schemas.openxmlformats.org/markup-compatibility/2006" xmlns:hp="http://schemas.haansoft.com/office/presentation/8.0" lang="ko-KR" altLang="en-US" sz="16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68" name="빗면 67"/>
          <p:cNvSpPr/>
          <p:nvPr/>
        </p:nvSpPr>
        <p:spPr>
          <a:xfrm>
            <a:off x="4547099" y="1788342"/>
            <a:ext cx="1065668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" name="빗면 68"/>
          <p:cNvSpPr/>
          <p:nvPr/>
        </p:nvSpPr>
        <p:spPr>
          <a:xfrm>
            <a:off x="5620696" y="1788342"/>
            <a:ext cx="1060922" cy="568568"/>
          </a:xfrm>
          <a:prstGeom prst="bevel">
            <a:avLst>
              <a:gd name="adj" fmla="val 13671"/>
            </a:avLst>
          </a:prstGeom>
          <a:gradFill flip="xy" rotWithShape="0">
            <a:gsLst>
              <a:gs pos="0">
                <a:srgbClr val="ffffff">
                  <a:alpha val="100000"/>
                </a:srgbClr>
              </a:gs>
              <a:gs pos="100000">
                <a:srgbClr val="699bcd">
                  <a:alpha val="100000"/>
                </a:srgbClr>
              </a:gs>
            </a:gsLst>
            <a:lin ang="16200000" scaled="0"/>
            <a:tileRect b="50000"/>
          </a:gra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가로로 말린 두루마리 모양 69"/>
          <p:cNvSpPr/>
          <p:nvPr/>
        </p:nvSpPr>
        <p:spPr>
          <a:xfrm>
            <a:off x="158795" y="152485"/>
            <a:ext cx="884651" cy="1982090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직사각형 70"/>
          <p:cNvSpPr txBox="1"/>
          <p:nvPr/>
        </p:nvSpPr>
        <p:spPr>
          <a:xfrm>
            <a:off x="250922" y="333503"/>
            <a:ext cx="781412" cy="167561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층별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8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현황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after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0" autoUpdateAnimBg="1"/>
    </p:bld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381186" y="152485"/>
            <a:ext cx="2820677" cy="762316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직사각형 3"/>
          <p:cNvSpPr txBox="1"/>
          <p:nvPr/>
        </p:nvSpPr>
        <p:spPr>
          <a:xfrm>
            <a:off x="533616" y="378003"/>
            <a:ext cx="2695216" cy="3668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t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가설 평면 및 기존 평면도</a:t>
            </a:r>
            <a:endParaRPr xmlns:mc="http://schemas.openxmlformats.org/markup-compatibility/2006" xmlns:hp="http://schemas.haansoft.com/office/presentation/8.0" lang="ko-KR" altLang="en-US" sz="1800" b="0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grpSp>
        <p:nvGrpSpPr>
          <p:cNvPr id="5" name="그룹 4"/>
          <p:cNvGrpSpPr/>
          <p:nvPr/>
        </p:nvGrpSpPr>
        <p:grpSpPr>
          <a:xfrm rot="0">
            <a:off x="0" y="1067288"/>
            <a:ext cx="9148135" cy="5793841"/>
            <a:chOff x="0" y="1067288"/>
            <a:chExt cx="9148135" cy="5793841"/>
          </a:xfrm>
        </p:grpSpPr>
        <p:pic>
          <p:nvPicPr>
            <p:cNvPr id="6" name="그림 5" descr="우림시장 평면도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0" y="1067288"/>
              <a:ext cx="9148135" cy="579384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7" name="직사각형 6"/>
            <p:cNvSpPr/>
            <p:nvPr/>
          </p:nvSpPr>
          <p:spPr>
            <a:xfrm>
              <a:off x="5412655" y="1448474"/>
              <a:ext cx="641657" cy="36683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창고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717570" y="2287061"/>
              <a:ext cx="1200733" cy="3366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옥내소화전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607834" y="3775178"/>
              <a:ext cx="1905875" cy="64165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가설건물 신청 부분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20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우림마트</a:t>
              </a:r>
              <a:endPara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591977" y="4879038"/>
              <a:ext cx="1200678" cy="3366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옥내소화전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116666" y="2210790"/>
              <a:ext cx="1200678" cy="33674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옥내소화전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650338" y="3430564"/>
              <a:ext cx="641601" cy="3668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창고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372203" y="4574067"/>
              <a:ext cx="641657" cy="3668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창고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43955" y="1372203"/>
              <a:ext cx="870357" cy="3668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출입구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5412655"/>
              <a:ext cx="870357" cy="3668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t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출입구</a:t>
              </a:r>
              <a:endPara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9" presetClass="entr" presetSubtype="0" fill="hold" nodeType="clickEffect" mc:Ignorable="hp" hp:hslPresetID="18" hp:hslPresetSubtype="DirectionNone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0" autoUpdateAnimBg="1"/>
    </p:bld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47ffd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86101" y="609886"/>
            <a:ext cx="7775931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rPr>
              <a:t>지하1층 평면도</a:t>
            </a:r>
            <a:endParaRPr xmlns:mc="http://schemas.openxmlformats.org/markup-compatibility/2006" xmlns:hp="http://schemas.haansoft.com/office/presentation/8.0" lang="ko-KR" altLang="en-US" sz="4400" b="0" i="0" spc="5" mc:Ignorable="hp" hp:hslEmbossed="0">
              <a:solidFill>
                <a:srgbClr val="ff0000">
                  <a:alpha val="100000"/>
                </a:srgbClr>
              </a:solidFill>
              <a:latin typeface="Times New Roman"/>
              <a:ea typeface="굴림"/>
              <a:sym typeface="Wingdings"/>
            </a:endParaRPr>
          </a:p>
        </p:txBody>
      </p:sp>
      <p:pic>
        <p:nvPicPr>
          <p:cNvPr id="3" name="그림 2" descr="C:\Documents and Settings\서무\My Documents\이용선(메뉴얼)\2013년 도상훈련대상 도면\우림시장\우림시장 지하창고.png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50922" y="1558022"/>
            <a:ext cx="8717758" cy="530310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47ffd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86101" y="609886"/>
            <a:ext cx="7775931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rPr>
              <a:t>1층 평면도</a:t>
            </a:r>
            <a:endParaRPr xmlns:mc="http://schemas.openxmlformats.org/markup-compatibility/2006" xmlns:hp="http://schemas.haansoft.com/office/presentation/8.0" lang="ko-KR" altLang="en-US" sz="4400" b="0" i="0" spc="5" mc:Ignorable="hp" hp:hslEmbossed="0">
              <a:solidFill>
                <a:srgbClr val="ff0000">
                  <a:alpha val="100000"/>
                </a:srgbClr>
              </a:solidFill>
              <a:latin typeface="Times New Roman"/>
              <a:ea typeface="굴림"/>
              <a:sym typeface="Wingdings"/>
            </a:endParaRPr>
          </a:p>
        </p:txBody>
      </p:sp>
      <p:pic>
        <p:nvPicPr>
          <p:cNvPr id="3" name="그림 2" descr="C:\Documents and Settings\서무\My Documents\이용선(메뉴얼)\2013년 도상훈련대상 도면\우림시장\1층.png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79454" y="1484990"/>
            <a:ext cx="8717758" cy="518713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47ffd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86101" y="609886"/>
            <a:ext cx="7775931" cy="114350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91446" tIns="45723" rIns="91446" bIns="45723" anchor="ctr">
            <a:noAutofit/>
          </a:bodyPr>
          <a:lstStyle/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400" b="0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rPr>
              <a:t>2층 평면도</a:t>
            </a:r>
            <a:endParaRPr xmlns:mc="http://schemas.openxmlformats.org/markup-compatibility/2006" xmlns:hp="http://schemas.haansoft.com/office/presentation/8.0" lang="ko-KR" altLang="en-US" sz="4400" b="0" i="0" spc="5" mc:Ignorable="hp" hp:hslEmbossed="0">
              <a:solidFill>
                <a:srgbClr val="ff0000">
                  <a:alpha val="100000"/>
                </a:srgbClr>
              </a:solidFill>
              <a:latin typeface="Times New Roman"/>
              <a:ea typeface="굴림"/>
              <a:sym typeface="Wingdings"/>
            </a:endParaRPr>
          </a:p>
        </p:txBody>
      </p:sp>
      <p:pic>
        <p:nvPicPr>
          <p:cNvPr id="3" name="그림 2" descr="C:\Documents and Settings\서무\My Documents\이용선(메뉴얼)\2013년 도상훈련대상 도면\우림시장\2층.png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24011" y="1558022"/>
            <a:ext cx="8644670" cy="504263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소방용수시설 " fontName="굴림체" fontSize="36" i="0" b="1"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515762" y="228700"/>
                <a:ext cx="4116666" cy="457401"/>
              </a:xfrm>
              <a:solidFill>
                <a:srgbClr val="ffff00"/>
              </a:solidFill>
              <a:ln w="9523" cap="rnd" cmpd="sng" algn="ctr">
                <a:solidFill>
                  <a:srgbClr val="000000"/>
                </a:solidFill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  <p:t>소방용수시설
</p:t>
          </hp:hncWordshop>
        </mc:Choice>
        <mc:Fallback>
          <p:sp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515762" y="228700"/>
                <a:ext cx="4116666" cy="457401"/>
              </a:xfrm>
              <a:custGeom>
                <a:avLst/>
                <a:gdLst/>
                <a:rect l="l" t="t" r="r" b="b"/>
                <a:pathLst>
                  <a:path w="4116666" h="457401">
                    <a:moveTo>
                      <a:pt x="266700" y="28575"/>
                    </a:moveTo>
                    <a:cubicBezTo>
                      <a:pt x="266700" y="28575"/>
                      <a:pt x="266700" y="104775"/>
                      <a:pt x="200025" y="161925"/>
                    </a:cubicBezTo>
                    <a:cubicBezTo>
                      <a:pt x="200025" y="161925"/>
                      <a:pt x="133350" y="219075"/>
                      <a:pt x="47625" y="228600"/>
                    </a:cubicBezTo>
                    <a:cubicBezTo>
                      <a:pt x="47625" y="228600"/>
                      <a:pt x="38100" y="228600"/>
                      <a:pt x="28575" y="238124"/>
                    </a:cubicBezTo>
                    <a:quadBezTo>
                      <a:pt x="28575" y="238124"/>
                      <a:pt x="28575" y="247650"/>
                    </a:quadBezTo>
                    <a:cubicBezTo>
                      <a:pt x="28575" y="247650"/>
                      <a:pt x="28575" y="257175"/>
                      <a:pt x="38100" y="266700"/>
                    </a:cubicBezTo>
                    <a:cubicBezTo>
                      <a:pt x="38100" y="266700"/>
                      <a:pt x="47625" y="266700"/>
                      <a:pt x="57150" y="266700"/>
                    </a:cubicBezTo>
                    <a:cubicBezTo>
                      <a:pt x="57150" y="266700"/>
                      <a:pt x="142875" y="257175"/>
                      <a:pt x="219075" y="200025"/>
                    </a:cubicBezTo>
                    <a:cubicBezTo>
                      <a:pt x="219075" y="200025"/>
                      <a:pt x="276225" y="152400"/>
                      <a:pt x="295275" y="104775"/>
                    </a:cubicBezTo>
                    <a:cubicBezTo>
                      <a:pt x="295275" y="104775"/>
                      <a:pt x="304800" y="152400"/>
                      <a:pt x="390525" y="200025"/>
                    </a:cubicBezTo>
                    <a:cubicBezTo>
                      <a:pt x="390525" y="200025"/>
                      <a:pt x="438150" y="247650"/>
                      <a:pt x="523875" y="266700"/>
                    </a:cubicBezTo>
                    <a:cubicBezTo>
                      <a:pt x="523875" y="266700"/>
                      <a:pt x="542925" y="266700"/>
                      <a:pt x="552450" y="266700"/>
                    </a:cubicBezTo>
                    <a:cubicBezTo>
                      <a:pt x="552450" y="266700"/>
                      <a:pt x="561975" y="257175"/>
                      <a:pt x="561975" y="247650"/>
                    </a:cubicBezTo>
                    <a:cubicBezTo>
                      <a:pt x="561975" y="247650"/>
                      <a:pt x="561975" y="238124"/>
                      <a:pt x="561975" y="238124"/>
                    </a:cubicBezTo>
                    <a:cubicBezTo>
                      <a:pt x="561975" y="238124"/>
                      <a:pt x="552450" y="228600"/>
                      <a:pt x="533400" y="228600"/>
                    </a:cubicBezTo>
                    <a:cubicBezTo>
                      <a:pt x="533400" y="228600"/>
                      <a:pt x="447675" y="209550"/>
                      <a:pt x="390525" y="171450"/>
                    </a:cubicBezTo>
                    <a:cubicBezTo>
                      <a:pt x="390525" y="171450"/>
                      <a:pt x="323850" y="114300"/>
                      <a:pt x="323850" y="28575"/>
                    </a:cubicBezTo>
                    <a:cubicBezTo>
                      <a:pt x="323850" y="28575"/>
                      <a:pt x="323850" y="19050"/>
                      <a:pt x="314325" y="9525"/>
                    </a:cubicBezTo>
                    <a:cubicBezTo>
                      <a:pt x="314325" y="9525"/>
                      <a:pt x="304800" y="9525"/>
                      <a:pt x="295275" y="9525"/>
                    </a:cubicBezTo>
                    <a:cubicBezTo>
                      <a:pt x="295275" y="9525"/>
                      <a:pt x="285750" y="9525"/>
                      <a:pt x="276225" y="9525"/>
                    </a:cubicBezTo>
                    <a:cubicBezTo>
                      <a:pt x="276225" y="9525"/>
                      <a:pt x="266700" y="19050"/>
                      <a:pt x="266700" y="28575"/>
                    </a:cubicBezTo>
                    <a:lnTo>
                      <a:pt x="266700" y="28575"/>
                    </a:lnTo>
                    <a:moveTo>
                      <a:pt x="266700" y="276225"/>
                    </a:moveTo>
                    <a:lnTo>
                      <a:pt x="266700" y="381000"/>
                    </a:lnTo>
                    <a:lnTo>
                      <a:pt x="28575" y="381000"/>
                    </a:lnTo>
                    <a:cubicBezTo>
                      <a:pt x="28575" y="381000"/>
                      <a:pt x="19050" y="381000"/>
                      <a:pt x="9525" y="390525"/>
                    </a:cubicBezTo>
                    <a:cubicBezTo>
                      <a:pt x="9525" y="390525"/>
                      <a:pt x="0" y="390525"/>
                      <a:pt x="0" y="400050"/>
                    </a:cubicBezTo>
                    <a:cubicBezTo>
                      <a:pt x="0" y="400050"/>
                      <a:pt x="0" y="409575"/>
                      <a:pt x="9525" y="409575"/>
                    </a:cubicBezTo>
                    <a:cubicBezTo>
                      <a:pt x="9525" y="409575"/>
                      <a:pt x="9525" y="419100"/>
                      <a:pt x="19050" y="419100"/>
                    </a:cubicBezTo>
                    <a:lnTo>
                      <a:pt x="561975" y="419100"/>
                    </a:lnTo>
                    <a:cubicBezTo>
                      <a:pt x="561975" y="419100"/>
                      <a:pt x="571500" y="419100"/>
                      <a:pt x="581025" y="419100"/>
                    </a:cubicBezTo>
                    <a:cubicBezTo>
                      <a:pt x="581025" y="419100"/>
                      <a:pt x="590550" y="409575"/>
                      <a:pt x="590550" y="400050"/>
                    </a:cubicBezTo>
                    <a:cubicBezTo>
                      <a:pt x="590550" y="400050"/>
                      <a:pt x="590550" y="390525"/>
                      <a:pt x="581025" y="390525"/>
                    </a:cubicBezTo>
                    <a:cubicBezTo>
                      <a:pt x="581025" y="390525"/>
                      <a:pt x="571500" y="381000"/>
                      <a:pt x="561975" y="381000"/>
                    </a:cubicBezTo>
                    <a:lnTo>
                      <a:pt x="323850" y="381000"/>
                    </a:lnTo>
                    <a:lnTo>
                      <a:pt x="323850" y="276225"/>
                    </a:lnTo>
                    <a:cubicBezTo>
                      <a:pt x="323850" y="276225"/>
                      <a:pt x="323850" y="266700"/>
                      <a:pt x="314325" y="266700"/>
                    </a:cubicBezTo>
                    <a:cubicBezTo>
                      <a:pt x="314325" y="266700"/>
                      <a:pt x="304800" y="257175"/>
                      <a:pt x="295275" y="257175"/>
                    </a:cubicBezTo>
                    <a:cubicBezTo>
                      <a:pt x="295275" y="257175"/>
                      <a:pt x="285750" y="257175"/>
                      <a:pt x="276225" y="266700"/>
                    </a:cubicBezTo>
                    <a:cubicBezTo>
                      <a:pt x="276225" y="266700"/>
                      <a:pt x="266700" y="266700"/>
                      <a:pt x="266700" y="276225"/>
                    </a:cubicBezTo>
                    <a:lnTo>
                      <a:pt x="266700" y="276225"/>
                    </a:lnTo>
                    <a:moveTo>
                      <a:pt x="1000125" y="114300"/>
                    </a:moveTo>
                    <a:lnTo>
                      <a:pt x="1000125" y="190500"/>
                    </a:lnTo>
                    <a:cubicBezTo>
                      <a:pt x="1000125" y="190500"/>
                      <a:pt x="1000125" y="200025"/>
                      <a:pt x="990600" y="200025"/>
                    </a:cubicBezTo>
                    <a:cubicBezTo>
                      <a:pt x="990600" y="200025"/>
                      <a:pt x="981074" y="200025"/>
                      <a:pt x="971550" y="200025"/>
                    </a:cubicBezTo>
                    <a:lnTo>
                      <a:pt x="819150" y="200025"/>
                    </a:lnTo>
                    <a:cubicBezTo>
                      <a:pt x="819150" y="200025"/>
                      <a:pt x="809625" y="200025"/>
                      <a:pt x="809625" y="200025"/>
                    </a:cubicBezTo>
                    <a:cubicBezTo>
                      <a:pt x="809625" y="200025"/>
                      <a:pt x="800100" y="200025"/>
                      <a:pt x="800100" y="190500"/>
                    </a:cubicBezTo>
                    <a:lnTo>
                      <a:pt x="800100" y="114300"/>
                    </a:lnTo>
                    <a:lnTo>
                      <a:pt x="1000125" y="114300"/>
                    </a:lnTo>
                    <a:moveTo>
                      <a:pt x="1000125" y="28575"/>
                    </a:moveTo>
                    <a:lnTo>
                      <a:pt x="1000125" y="76200"/>
                    </a:lnTo>
                    <a:lnTo>
                      <a:pt x="800100" y="76200"/>
                    </a:lnTo>
                    <a:lnTo>
                      <a:pt x="800100" y="28575"/>
                    </a:lnTo>
                    <a:cubicBezTo>
                      <a:pt x="800100" y="28575"/>
                      <a:pt x="800100" y="19050"/>
                      <a:pt x="790575" y="19050"/>
                    </a:cubicBezTo>
                    <a:cubicBezTo>
                      <a:pt x="790575" y="19050"/>
                      <a:pt x="781050" y="9525"/>
                      <a:pt x="771525" y="9525"/>
                    </a:cubicBezTo>
                    <a:cubicBezTo>
                      <a:pt x="771525" y="9525"/>
                      <a:pt x="762000" y="9525"/>
                      <a:pt x="752475" y="19050"/>
                    </a:cubicBezTo>
                    <a:cubicBezTo>
                      <a:pt x="752475" y="19050"/>
                      <a:pt x="742950" y="19050"/>
                      <a:pt x="742950" y="28575"/>
                    </a:cubicBezTo>
                    <a:lnTo>
                      <a:pt x="742950" y="190500"/>
                    </a:lnTo>
                    <a:cubicBezTo>
                      <a:pt x="742950" y="190500"/>
                      <a:pt x="742950" y="219075"/>
                      <a:pt x="762000" y="228600"/>
                    </a:cubicBezTo>
                    <a:cubicBezTo>
                      <a:pt x="762000" y="228600"/>
                      <a:pt x="781050" y="238124"/>
                      <a:pt x="809625" y="238124"/>
                    </a:cubicBezTo>
                    <a:lnTo>
                      <a:pt x="981074" y="238124"/>
                    </a:lnTo>
                    <a:cubicBezTo>
                      <a:pt x="981074" y="238124"/>
                      <a:pt x="1009649" y="238124"/>
                      <a:pt x="1028700" y="228600"/>
                    </a:cubicBezTo>
                    <a:cubicBezTo>
                      <a:pt x="1028700" y="228600"/>
                      <a:pt x="1047750" y="209550"/>
                      <a:pt x="1047750" y="190500"/>
                    </a:cubicBezTo>
                    <a:lnTo>
                      <a:pt x="1047750" y="28575"/>
                    </a:lnTo>
                    <a:cubicBezTo>
                      <a:pt x="1047750" y="28575"/>
                      <a:pt x="1047750" y="19050"/>
                      <a:pt x="1038224" y="19050"/>
                    </a:cubicBezTo>
                    <a:cubicBezTo>
                      <a:pt x="1038224" y="19050"/>
                      <a:pt x="1028700" y="9525"/>
                      <a:pt x="1019175" y="9525"/>
                    </a:cubicBezTo>
                    <a:cubicBezTo>
                      <a:pt x="1019175" y="9525"/>
                      <a:pt x="1009649" y="9525"/>
                      <a:pt x="1000125" y="19050"/>
                    </a:cubicBezTo>
                    <a:quadBezTo>
                      <a:pt x="1000125" y="19050"/>
                      <a:pt x="1000125" y="28575"/>
                    </a:quadBezTo>
                    <a:lnTo>
                      <a:pt x="1000125" y="28575"/>
                    </a:lnTo>
                    <a:moveTo>
                      <a:pt x="1219200" y="123825"/>
                    </a:moveTo>
                    <a:lnTo>
                      <a:pt x="1219200" y="19050"/>
                    </a:lnTo>
                    <a:cubicBezTo>
                      <a:pt x="1219200" y="19050"/>
                      <a:pt x="1219200" y="0"/>
                      <a:pt x="1190625" y="0"/>
                    </a:cubicBezTo>
                    <a:cubicBezTo>
                      <a:pt x="1190625" y="0"/>
                      <a:pt x="1162050" y="0"/>
                      <a:pt x="1162050" y="19050"/>
                    </a:cubicBezTo>
                    <a:lnTo>
                      <a:pt x="1162050" y="266700"/>
                    </a:lnTo>
                    <a:cubicBezTo>
                      <a:pt x="1162050" y="266700"/>
                      <a:pt x="1162050" y="276225"/>
                      <a:pt x="1171575" y="276225"/>
                    </a:cubicBezTo>
                    <a:cubicBezTo>
                      <a:pt x="1171575" y="276225"/>
                      <a:pt x="1171575" y="285750"/>
                      <a:pt x="1190625" y="285750"/>
                    </a:cubicBezTo>
                    <a:cubicBezTo>
                      <a:pt x="1190625" y="285750"/>
                      <a:pt x="1200150" y="285750"/>
                      <a:pt x="1209675" y="276225"/>
                    </a:cubicBezTo>
                    <a:cubicBezTo>
                      <a:pt x="1209675" y="276225"/>
                      <a:pt x="1219200" y="276225"/>
                      <a:pt x="1219200" y="266700"/>
                    </a:cubicBezTo>
                    <a:lnTo>
                      <a:pt x="1219200" y="161925"/>
                    </a:lnTo>
                    <a:lnTo>
                      <a:pt x="1285875" y="161925"/>
                    </a:lnTo>
                    <a:cubicBezTo>
                      <a:pt x="1285875" y="161925"/>
                      <a:pt x="1295400" y="161925"/>
                      <a:pt x="1304925" y="161925"/>
                    </a:cubicBezTo>
                    <a:cubicBezTo>
                      <a:pt x="1304925" y="161925"/>
                      <a:pt x="1304925" y="152400"/>
                      <a:pt x="1304925" y="142875"/>
                    </a:cubicBezTo>
                    <a:quadBezTo>
                      <a:pt x="1304925" y="142875"/>
                      <a:pt x="1304925" y="133350"/>
                    </a:quadBezTo>
                    <a:cubicBezTo>
                      <a:pt x="1304925" y="133350"/>
                      <a:pt x="1295400" y="123825"/>
                      <a:pt x="1276350" y="123825"/>
                    </a:cubicBezTo>
                    <a:lnTo>
                      <a:pt x="1219200" y="123825"/>
                    </a:lnTo>
                    <a:moveTo>
                      <a:pt x="1000125" y="285750"/>
                    </a:moveTo>
                    <a:cubicBezTo>
                      <a:pt x="1000125" y="285750"/>
                      <a:pt x="885825" y="285750"/>
                      <a:pt x="828675" y="314325"/>
                    </a:cubicBezTo>
                    <a:cubicBezTo>
                      <a:pt x="828675" y="314325"/>
                      <a:pt x="771525" y="333375"/>
                      <a:pt x="771525" y="371475"/>
                    </a:cubicBezTo>
                    <a:cubicBezTo>
                      <a:pt x="771525" y="371475"/>
                      <a:pt x="771525" y="409575"/>
                      <a:pt x="838200" y="428625"/>
                    </a:cubicBezTo>
                    <a:cubicBezTo>
                      <a:pt x="838200" y="428625"/>
                      <a:pt x="885825" y="457200"/>
                      <a:pt x="1000125" y="457200"/>
                    </a:cubicBezTo>
                    <a:cubicBezTo>
                      <a:pt x="1000125" y="457200"/>
                      <a:pt x="1114425" y="457200"/>
                      <a:pt x="1162050" y="428625"/>
                    </a:cubicBezTo>
                    <a:cubicBezTo>
                      <a:pt x="1162050" y="428625"/>
                      <a:pt x="1228725" y="409575"/>
                      <a:pt x="1228725" y="371475"/>
                    </a:cubicBezTo>
                    <a:cubicBezTo>
                      <a:pt x="1228725" y="371475"/>
                      <a:pt x="1228725" y="333375"/>
                      <a:pt x="1171575" y="314325"/>
                    </a:cubicBezTo>
                    <a:cubicBezTo>
                      <a:pt x="1171575" y="314325"/>
                      <a:pt x="1114425" y="285750"/>
                      <a:pt x="1000125" y="285750"/>
                    </a:cubicBezTo>
                    <a:lnTo>
                      <a:pt x="1000125" y="285750"/>
                    </a:lnTo>
                    <a:moveTo>
                      <a:pt x="1000125" y="323850"/>
                    </a:moveTo>
                    <a:cubicBezTo>
                      <a:pt x="1000125" y="323850"/>
                      <a:pt x="1085850" y="323850"/>
                      <a:pt x="1143000" y="333375"/>
                    </a:cubicBezTo>
                    <a:cubicBezTo>
                      <a:pt x="1143000" y="333375"/>
                      <a:pt x="1171575" y="352425"/>
                      <a:pt x="1171575" y="371475"/>
                    </a:cubicBezTo>
                    <a:cubicBezTo>
                      <a:pt x="1171575" y="371475"/>
                      <a:pt x="1171575" y="390525"/>
                      <a:pt x="1133475" y="400050"/>
                    </a:cubicBezTo>
                    <a:cubicBezTo>
                      <a:pt x="1133475" y="400050"/>
                      <a:pt x="1085850" y="419100"/>
                      <a:pt x="1000125" y="419100"/>
                    </a:cubicBezTo>
                    <a:cubicBezTo>
                      <a:pt x="1000125" y="419100"/>
                      <a:pt x="904875" y="419100"/>
                      <a:pt x="866775" y="400050"/>
                    </a:cubicBezTo>
                    <a:cubicBezTo>
                      <a:pt x="866775" y="400050"/>
                      <a:pt x="828675" y="390525"/>
                      <a:pt x="828675" y="371475"/>
                    </a:cubicBezTo>
                    <a:cubicBezTo>
                      <a:pt x="828675" y="371475"/>
                      <a:pt x="828675" y="352425"/>
                      <a:pt x="857250" y="333375"/>
                    </a:cubicBezTo>
                    <a:cubicBezTo>
                      <a:pt x="857250" y="333375"/>
                      <a:pt x="904875" y="323850"/>
                      <a:pt x="1000125" y="323850"/>
                    </a:cubicBezTo>
                    <a:lnTo>
                      <a:pt x="1000125" y="323850"/>
                    </a:lnTo>
                    <a:moveTo>
                      <a:pt x="1724025" y="9525"/>
                    </a:moveTo>
                    <a:cubicBezTo>
                      <a:pt x="1724025" y="9525"/>
                      <a:pt x="1600200" y="9525"/>
                      <a:pt x="1533525" y="28575"/>
                    </a:cubicBezTo>
                    <a:cubicBezTo>
                      <a:pt x="1533525" y="28575"/>
                      <a:pt x="1476375" y="47625"/>
                      <a:pt x="1476375" y="85725"/>
                    </a:cubicBezTo>
                    <a:cubicBezTo>
                      <a:pt x="1476375" y="85725"/>
                      <a:pt x="1476375" y="123825"/>
                      <a:pt x="1533525" y="152400"/>
                    </a:cubicBezTo>
                    <a:cubicBezTo>
                      <a:pt x="1533525" y="152400"/>
                      <a:pt x="1600200" y="171450"/>
                      <a:pt x="1724025" y="171450"/>
                    </a:cubicBezTo>
                    <a:cubicBezTo>
                      <a:pt x="1724025" y="171450"/>
                      <a:pt x="1847849" y="171450"/>
                      <a:pt x="1904999" y="152400"/>
                    </a:cubicBezTo>
                    <a:cubicBezTo>
                      <a:pt x="1904999" y="152400"/>
                      <a:pt x="1971675" y="123825"/>
                      <a:pt x="1971675" y="85725"/>
                    </a:cubicBezTo>
                    <a:cubicBezTo>
                      <a:pt x="1971675" y="85725"/>
                      <a:pt x="1971675" y="47625"/>
                      <a:pt x="1914525" y="28575"/>
                    </a:cubicBezTo>
                    <a:cubicBezTo>
                      <a:pt x="1914525" y="28575"/>
                      <a:pt x="1847849" y="9525"/>
                      <a:pt x="1724025" y="9525"/>
                    </a:cubicBezTo>
                    <a:lnTo>
                      <a:pt x="1724025" y="9525"/>
                    </a:lnTo>
                    <a:moveTo>
                      <a:pt x="1724025" y="38100"/>
                    </a:moveTo>
                    <a:cubicBezTo>
                      <a:pt x="1724025" y="38100"/>
                      <a:pt x="1828800" y="38100"/>
                      <a:pt x="1876424" y="57150"/>
                    </a:cubicBezTo>
                    <a:cubicBezTo>
                      <a:pt x="1876424" y="57150"/>
                      <a:pt x="1914525" y="66675"/>
                      <a:pt x="1914525" y="85725"/>
                    </a:cubicBezTo>
                    <a:cubicBezTo>
                      <a:pt x="1914525" y="85725"/>
                      <a:pt x="1914525" y="104775"/>
                      <a:pt x="1876424" y="123825"/>
                    </a:cubicBezTo>
                    <a:cubicBezTo>
                      <a:pt x="1876424" y="123825"/>
                      <a:pt x="1828800" y="133350"/>
                      <a:pt x="1724025" y="133350"/>
                    </a:cubicBezTo>
                    <a:cubicBezTo>
                      <a:pt x="1724025" y="133350"/>
                      <a:pt x="1619250" y="133350"/>
                      <a:pt x="1571625" y="123825"/>
                    </a:cubicBezTo>
                    <a:cubicBezTo>
                      <a:pt x="1571625" y="123825"/>
                      <a:pt x="1533525" y="104775"/>
                      <a:pt x="1533525" y="85725"/>
                    </a:cubicBezTo>
                    <a:cubicBezTo>
                      <a:pt x="1533525" y="85725"/>
                      <a:pt x="1533525" y="66675"/>
                      <a:pt x="1571625" y="57150"/>
                    </a:cubicBezTo>
                    <a:cubicBezTo>
                      <a:pt x="1571625" y="57150"/>
                      <a:pt x="1619250" y="38100"/>
                      <a:pt x="1724025" y="38100"/>
                    </a:cubicBezTo>
                    <a:lnTo>
                      <a:pt x="1724025" y="38100"/>
                    </a:lnTo>
                    <a:moveTo>
                      <a:pt x="1876424" y="228600"/>
                    </a:moveTo>
                    <a:lnTo>
                      <a:pt x="1876424" y="171450"/>
                    </a:lnTo>
                    <a:cubicBezTo>
                      <a:pt x="1876424" y="171450"/>
                      <a:pt x="1876424" y="161925"/>
                      <a:pt x="1866900" y="161925"/>
                    </a:cubicBezTo>
                    <a:cubicBezTo>
                      <a:pt x="1866900" y="161925"/>
                      <a:pt x="1857375" y="152400"/>
                      <a:pt x="1847849" y="152400"/>
                    </a:cubicBezTo>
                    <a:cubicBezTo>
                      <a:pt x="1847849" y="152400"/>
                      <a:pt x="1838325" y="152400"/>
                      <a:pt x="1828800" y="161925"/>
                    </a:cubicBezTo>
                    <a:cubicBezTo>
                      <a:pt x="1828800" y="161925"/>
                      <a:pt x="1819275" y="161925"/>
                      <a:pt x="1819275" y="171450"/>
                    </a:cubicBezTo>
                    <a:lnTo>
                      <a:pt x="1819275" y="228600"/>
                    </a:lnTo>
                    <a:lnTo>
                      <a:pt x="1628775" y="228600"/>
                    </a:lnTo>
                    <a:lnTo>
                      <a:pt x="1628775" y="171450"/>
                    </a:lnTo>
                    <a:cubicBezTo>
                      <a:pt x="1628775" y="171450"/>
                      <a:pt x="1628775" y="161925"/>
                      <a:pt x="1619250" y="161925"/>
                    </a:cubicBezTo>
                    <a:cubicBezTo>
                      <a:pt x="1619250" y="161925"/>
                      <a:pt x="1609725" y="152400"/>
                      <a:pt x="1600200" y="152400"/>
                    </a:cubicBezTo>
                    <a:cubicBezTo>
                      <a:pt x="1600200" y="152400"/>
                      <a:pt x="1590675" y="152400"/>
                      <a:pt x="1581150" y="161925"/>
                    </a:cubicBezTo>
                    <a:cubicBezTo>
                      <a:pt x="1581150" y="161925"/>
                      <a:pt x="1571625" y="161925"/>
                      <a:pt x="1571625" y="171450"/>
                    </a:cubicBezTo>
                    <a:lnTo>
                      <a:pt x="1571625" y="228600"/>
                    </a:lnTo>
                    <a:lnTo>
                      <a:pt x="1457325" y="228600"/>
                    </a:lnTo>
                    <a:cubicBezTo>
                      <a:pt x="1457325" y="228600"/>
                      <a:pt x="1428750" y="228600"/>
                      <a:pt x="1428750" y="247650"/>
                    </a:cubicBezTo>
                    <a:cubicBezTo>
                      <a:pt x="1428750" y="247650"/>
                      <a:pt x="1428750" y="266700"/>
                      <a:pt x="1457325" y="266700"/>
                    </a:cubicBezTo>
                    <a:lnTo>
                      <a:pt x="1990724" y="266700"/>
                    </a:lnTo>
                    <a:cubicBezTo>
                      <a:pt x="1990724" y="266700"/>
                      <a:pt x="2000250" y="266700"/>
                      <a:pt x="2009775" y="257175"/>
                    </a:cubicBezTo>
                    <a:cubicBezTo>
                      <a:pt x="2009775" y="257175"/>
                      <a:pt x="2019299" y="257175"/>
                      <a:pt x="2019299" y="247650"/>
                    </a:cubicBezTo>
                    <a:cubicBezTo>
                      <a:pt x="2019299" y="247650"/>
                      <a:pt x="2019299" y="238124"/>
                      <a:pt x="2009775" y="238124"/>
                    </a:cubicBezTo>
                    <a:cubicBezTo>
                      <a:pt x="2009775" y="238124"/>
                      <a:pt x="2000250" y="228600"/>
                      <a:pt x="1990724" y="228600"/>
                    </a:cubicBezTo>
                    <a:lnTo>
                      <a:pt x="1876424" y="228600"/>
                    </a:lnTo>
                    <a:moveTo>
                      <a:pt x="1724025" y="295275"/>
                    </a:moveTo>
                    <a:cubicBezTo>
                      <a:pt x="1724025" y="295275"/>
                      <a:pt x="1600200" y="295275"/>
                      <a:pt x="1533525" y="314325"/>
                    </a:cubicBezTo>
                    <a:cubicBezTo>
                      <a:pt x="1533525" y="314325"/>
                      <a:pt x="1476375" y="333375"/>
                      <a:pt x="1476375" y="371475"/>
                    </a:cubicBezTo>
                    <a:cubicBezTo>
                      <a:pt x="1476375" y="371475"/>
                      <a:pt x="1476375" y="409575"/>
                      <a:pt x="1533525" y="438150"/>
                    </a:cubicBezTo>
                    <a:cubicBezTo>
                      <a:pt x="1533525" y="438150"/>
                      <a:pt x="1600200" y="457200"/>
                      <a:pt x="1724025" y="457200"/>
                    </a:cubicBezTo>
                    <a:cubicBezTo>
                      <a:pt x="1724025" y="457200"/>
                      <a:pt x="1847849" y="457200"/>
                      <a:pt x="1904999" y="438150"/>
                    </a:cubicBezTo>
                    <a:cubicBezTo>
                      <a:pt x="1904999" y="438150"/>
                      <a:pt x="1971675" y="409575"/>
                      <a:pt x="1971675" y="371475"/>
                    </a:cubicBezTo>
                    <a:cubicBezTo>
                      <a:pt x="1971675" y="371475"/>
                      <a:pt x="1971675" y="333375"/>
                      <a:pt x="1904999" y="314325"/>
                    </a:cubicBezTo>
                    <a:cubicBezTo>
                      <a:pt x="1904999" y="314325"/>
                      <a:pt x="1847849" y="295275"/>
                      <a:pt x="1724025" y="295275"/>
                    </a:cubicBezTo>
                    <a:lnTo>
                      <a:pt x="1724025" y="295275"/>
                    </a:lnTo>
                    <a:moveTo>
                      <a:pt x="1724025" y="323850"/>
                    </a:moveTo>
                    <a:cubicBezTo>
                      <a:pt x="1724025" y="323850"/>
                      <a:pt x="1828800" y="323850"/>
                      <a:pt x="1876424" y="342900"/>
                    </a:cubicBezTo>
                    <a:cubicBezTo>
                      <a:pt x="1876424" y="342900"/>
                      <a:pt x="1914525" y="352425"/>
                      <a:pt x="1914525" y="371475"/>
                    </a:cubicBezTo>
                    <a:cubicBezTo>
                      <a:pt x="1914525" y="371475"/>
                      <a:pt x="1914525" y="390525"/>
                      <a:pt x="1876424" y="409575"/>
                    </a:cubicBezTo>
                    <a:cubicBezTo>
                      <a:pt x="1876424" y="409575"/>
                      <a:pt x="1828800" y="419100"/>
                      <a:pt x="1724025" y="419100"/>
                    </a:cubicBezTo>
                    <a:cubicBezTo>
                      <a:pt x="1724025" y="419100"/>
                      <a:pt x="1619250" y="419100"/>
                      <a:pt x="1571625" y="409575"/>
                    </a:cubicBezTo>
                    <a:cubicBezTo>
                      <a:pt x="1571625" y="409575"/>
                      <a:pt x="1533525" y="390525"/>
                      <a:pt x="1533525" y="371475"/>
                    </a:cubicBezTo>
                    <a:cubicBezTo>
                      <a:pt x="1533525" y="371475"/>
                      <a:pt x="1533525" y="352425"/>
                      <a:pt x="1571625" y="342900"/>
                    </a:cubicBezTo>
                    <a:cubicBezTo>
                      <a:pt x="1571625" y="342900"/>
                      <a:pt x="1619250" y="323850"/>
                      <a:pt x="1724025" y="323850"/>
                    </a:cubicBezTo>
                    <a:lnTo>
                      <a:pt x="1724025" y="323850"/>
                    </a:lnTo>
                    <a:moveTo>
                      <a:pt x="2409825" y="19050"/>
                    </a:moveTo>
                    <a:cubicBezTo>
                      <a:pt x="2409825" y="19050"/>
                      <a:pt x="2409825" y="85725"/>
                      <a:pt x="2343150" y="133350"/>
                    </a:cubicBezTo>
                    <a:cubicBezTo>
                      <a:pt x="2343150" y="133350"/>
                      <a:pt x="2276475" y="171450"/>
                      <a:pt x="2200275" y="171450"/>
                    </a:cubicBezTo>
                    <a:cubicBezTo>
                      <a:pt x="2200275" y="171450"/>
                      <a:pt x="2181225" y="171450"/>
                      <a:pt x="2181225" y="180975"/>
                    </a:cubicBezTo>
                    <a:cubicBezTo>
                      <a:pt x="2181225" y="180975"/>
                      <a:pt x="2171700" y="190500"/>
                      <a:pt x="2171700" y="200025"/>
                    </a:cubicBezTo>
                    <a:quadBezTo>
                      <a:pt x="2171700" y="200025"/>
                      <a:pt x="2181225" y="209550"/>
                    </a:quadBezTo>
                    <a:cubicBezTo>
                      <a:pt x="2181225" y="209550"/>
                      <a:pt x="2190750" y="209550"/>
                      <a:pt x="2200275" y="209550"/>
                    </a:cubicBezTo>
                    <a:cubicBezTo>
                      <a:pt x="2200275" y="209550"/>
                      <a:pt x="2286000" y="200025"/>
                      <a:pt x="2362200" y="171450"/>
                    </a:cubicBezTo>
                    <a:cubicBezTo>
                      <a:pt x="2362200" y="171450"/>
                      <a:pt x="2428875" y="133350"/>
                      <a:pt x="2438400" y="95250"/>
                    </a:cubicBezTo>
                    <a:cubicBezTo>
                      <a:pt x="2438400" y="95250"/>
                      <a:pt x="2457450" y="133350"/>
                      <a:pt x="2514600" y="161925"/>
                    </a:cubicBezTo>
                    <a:cubicBezTo>
                      <a:pt x="2514600" y="161925"/>
                      <a:pt x="2590800" y="200025"/>
                      <a:pt x="2667000" y="209550"/>
                    </a:cubicBezTo>
                    <a:cubicBezTo>
                      <a:pt x="2667000" y="209550"/>
                      <a:pt x="2686050" y="209550"/>
                      <a:pt x="2695575" y="209550"/>
                    </a:cubicBezTo>
                    <a:cubicBezTo>
                      <a:pt x="2695575" y="209550"/>
                      <a:pt x="2705100" y="200025"/>
                      <a:pt x="2705100" y="200025"/>
                    </a:cubicBezTo>
                    <a:cubicBezTo>
                      <a:pt x="2705100" y="200025"/>
                      <a:pt x="2705100" y="190500"/>
                      <a:pt x="2705100" y="180975"/>
                    </a:cubicBezTo>
                    <a:cubicBezTo>
                      <a:pt x="2705100" y="180975"/>
                      <a:pt x="2695575" y="171450"/>
                      <a:pt x="2686050" y="171450"/>
                    </a:cubicBezTo>
                    <a:cubicBezTo>
                      <a:pt x="2686050" y="171450"/>
                      <a:pt x="2600325" y="161925"/>
                      <a:pt x="2533650" y="123825"/>
                    </a:cubicBezTo>
                    <a:cubicBezTo>
                      <a:pt x="2533650" y="123825"/>
                      <a:pt x="2466975" y="85725"/>
                      <a:pt x="2466975" y="19050"/>
                    </a:cubicBezTo>
                    <a:cubicBezTo>
                      <a:pt x="2466975" y="19050"/>
                      <a:pt x="2466975" y="9525"/>
                      <a:pt x="2457450" y="9525"/>
                    </a:cubicBezTo>
                    <a:cubicBezTo>
                      <a:pt x="2457450" y="9525"/>
                      <a:pt x="2447925" y="0"/>
                      <a:pt x="2438400" y="0"/>
                    </a:cubicBezTo>
                    <a:cubicBezTo>
                      <a:pt x="2438400" y="0"/>
                      <a:pt x="2428875" y="0"/>
                      <a:pt x="2419350" y="9525"/>
                    </a:cubicBezTo>
                    <a:cubicBezTo>
                      <a:pt x="2419350" y="9525"/>
                      <a:pt x="2409825" y="9525"/>
                      <a:pt x="2409825" y="19050"/>
                    </a:cubicBezTo>
                    <a:lnTo>
                      <a:pt x="2409825" y="19050"/>
                    </a:lnTo>
                    <a:moveTo>
                      <a:pt x="2705100" y="257175"/>
                    </a:moveTo>
                    <a:lnTo>
                      <a:pt x="2171700" y="257175"/>
                    </a:lnTo>
                    <a:cubicBezTo>
                      <a:pt x="2171700" y="257175"/>
                      <a:pt x="2143125" y="257175"/>
                      <a:pt x="2143125" y="276225"/>
                    </a:cubicBezTo>
                    <a:cubicBezTo>
                      <a:pt x="2143125" y="276225"/>
                      <a:pt x="2143125" y="295275"/>
                      <a:pt x="2171700" y="295275"/>
                    </a:cubicBezTo>
                    <a:lnTo>
                      <a:pt x="2409825" y="295275"/>
                    </a:lnTo>
                    <a:lnTo>
                      <a:pt x="2409825" y="438150"/>
                    </a:lnTo>
                    <a:cubicBezTo>
                      <a:pt x="2409825" y="438150"/>
                      <a:pt x="2409825" y="447675"/>
                      <a:pt x="2419350" y="447675"/>
                    </a:cubicBezTo>
                    <a:cubicBezTo>
                      <a:pt x="2419350" y="447675"/>
                      <a:pt x="2428875" y="457200"/>
                      <a:pt x="2438400" y="457200"/>
                    </a:cubicBezTo>
                    <a:cubicBezTo>
                      <a:pt x="2438400" y="457200"/>
                      <a:pt x="2447925" y="457200"/>
                      <a:pt x="2457450" y="447675"/>
                    </a:cubicBezTo>
                    <a:cubicBezTo>
                      <a:pt x="2457450" y="447675"/>
                      <a:pt x="2466975" y="447675"/>
                      <a:pt x="2466975" y="438150"/>
                    </a:cubicBezTo>
                    <a:lnTo>
                      <a:pt x="2466975" y="295275"/>
                    </a:lnTo>
                    <a:lnTo>
                      <a:pt x="2705100" y="295275"/>
                    </a:lnTo>
                    <a:cubicBezTo>
                      <a:pt x="2705100" y="295275"/>
                      <a:pt x="2733675" y="295275"/>
                      <a:pt x="2733675" y="276225"/>
                    </a:cubicBezTo>
                    <a:cubicBezTo>
                      <a:pt x="2733675" y="276225"/>
                      <a:pt x="2733675" y="257175"/>
                      <a:pt x="2705100" y="257175"/>
                    </a:cubicBezTo>
                    <a:lnTo>
                      <a:pt x="2705100" y="257175"/>
                    </a:lnTo>
                    <a:moveTo>
                      <a:pt x="3028950" y="28575"/>
                    </a:moveTo>
                    <a:cubicBezTo>
                      <a:pt x="3028950" y="28575"/>
                      <a:pt x="3028950" y="114300"/>
                      <a:pt x="3000375" y="209550"/>
                    </a:cubicBezTo>
                    <a:cubicBezTo>
                      <a:pt x="3000375" y="209550"/>
                      <a:pt x="2952750" y="314325"/>
                      <a:pt x="2876550" y="381000"/>
                    </a:cubicBezTo>
                    <a:cubicBezTo>
                      <a:pt x="2876550" y="381000"/>
                      <a:pt x="2867025" y="390525"/>
                      <a:pt x="2867025" y="390525"/>
                    </a:cubicBezTo>
                    <a:cubicBezTo>
                      <a:pt x="2867025" y="390525"/>
                      <a:pt x="2867025" y="400050"/>
                      <a:pt x="2876550" y="409575"/>
                    </a:cubicBezTo>
                    <a:cubicBezTo>
                      <a:pt x="2876550" y="409575"/>
                      <a:pt x="2886075" y="419100"/>
                      <a:pt x="2895600" y="409575"/>
                    </a:cubicBezTo>
                    <a:cubicBezTo>
                      <a:pt x="2895600" y="409575"/>
                      <a:pt x="2905125" y="409575"/>
                      <a:pt x="2914650" y="409575"/>
                    </a:cubicBezTo>
                    <a:cubicBezTo>
                      <a:pt x="2914650" y="409575"/>
                      <a:pt x="2971800" y="352425"/>
                      <a:pt x="3000375" y="304800"/>
                    </a:cubicBezTo>
                    <a:cubicBezTo>
                      <a:pt x="3000375" y="304800"/>
                      <a:pt x="3038475" y="247650"/>
                      <a:pt x="3057525" y="190500"/>
                    </a:cubicBezTo>
                    <a:cubicBezTo>
                      <a:pt x="3057525" y="190500"/>
                      <a:pt x="3076575" y="219075"/>
                      <a:pt x="3124200" y="285750"/>
                    </a:cubicBezTo>
                    <a:cubicBezTo>
                      <a:pt x="3124200" y="285750"/>
                      <a:pt x="3162300" y="342900"/>
                      <a:pt x="3190875" y="400050"/>
                    </a:cubicBezTo>
                    <a:quadBezTo>
                      <a:pt x="3190875" y="400050"/>
                      <a:pt x="3200400" y="409575"/>
                    </a:quadBezTo>
                    <a:cubicBezTo>
                      <a:pt x="3200400" y="409575"/>
                      <a:pt x="3209925" y="409575"/>
                      <a:pt x="3219450" y="409575"/>
                    </a:cubicBezTo>
                    <a:cubicBezTo>
                      <a:pt x="3219450" y="409575"/>
                      <a:pt x="3228975" y="409575"/>
                      <a:pt x="3238500" y="400050"/>
                    </a:cubicBezTo>
                    <a:cubicBezTo>
                      <a:pt x="3238500" y="400050"/>
                      <a:pt x="3238500" y="390525"/>
                      <a:pt x="3238500" y="381000"/>
                    </a:cubicBezTo>
                    <a:cubicBezTo>
                      <a:pt x="3238500" y="381000"/>
                      <a:pt x="3209925" y="323850"/>
                      <a:pt x="3171825" y="266700"/>
                    </a:cubicBezTo>
                    <a:cubicBezTo>
                      <a:pt x="3171825" y="266700"/>
                      <a:pt x="3124200" y="200025"/>
                      <a:pt x="3067050" y="152400"/>
                    </a:cubicBezTo>
                    <a:cubicBezTo>
                      <a:pt x="3067050" y="152400"/>
                      <a:pt x="3076575" y="123825"/>
                      <a:pt x="3086100" y="95250"/>
                    </a:cubicBezTo>
                    <a:cubicBezTo>
                      <a:pt x="3086100" y="95250"/>
                      <a:pt x="3086100" y="57150"/>
                      <a:pt x="3086100" y="28575"/>
                    </a:cubicBezTo>
                    <a:cubicBezTo>
                      <a:pt x="3086100" y="28575"/>
                      <a:pt x="3086100" y="19050"/>
                      <a:pt x="3076575" y="19050"/>
                    </a:cubicBezTo>
                    <a:cubicBezTo>
                      <a:pt x="3076575" y="19050"/>
                      <a:pt x="3067050" y="9525"/>
                      <a:pt x="3057525" y="9525"/>
                    </a:cubicBezTo>
                    <a:cubicBezTo>
                      <a:pt x="3057525" y="9525"/>
                      <a:pt x="3048000" y="9525"/>
                      <a:pt x="3038475" y="19050"/>
                    </a:cubicBezTo>
                    <a:cubicBezTo>
                      <a:pt x="3038475" y="19050"/>
                      <a:pt x="3028950" y="19050"/>
                      <a:pt x="3028950" y="28575"/>
                    </a:cubicBezTo>
                    <a:lnTo>
                      <a:pt x="3028950" y="28575"/>
                    </a:lnTo>
                    <a:moveTo>
                      <a:pt x="3381375" y="438150"/>
                    </a:moveTo>
                    <a:lnTo>
                      <a:pt x="3381375" y="19050"/>
                    </a:lnTo>
                    <a:cubicBezTo>
                      <a:pt x="3381375" y="19050"/>
                      <a:pt x="3381375" y="9525"/>
                      <a:pt x="3371850" y="9525"/>
                    </a:cubicBezTo>
                    <a:cubicBezTo>
                      <a:pt x="3371850" y="9525"/>
                      <a:pt x="3362325" y="0"/>
                      <a:pt x="3352800" y="0"/>
                    </a:cubicBezTo>
                    <a:cubicBezTo>
                      <a:pt x="3352800" y="0"/>
                      <a:pt x="3343275" y="0"/>
                      <a:pt x="3333750" y="9525"/>
                    </a:cubicBezTo>
                    <a:cubicBezTo>
                      <a:pt x="3333750" y="9525"/>
                      <a:pt x="3324225" y="9525"/>
                      <a:pt x="3324225" y="19050"/>
                    </a:cubicBezTo>
                    <a:lnTo>
                      <a:pt x="3324225" y="438150"/>
                    </a:lnTo>
                    <a:cubicBezTo>
                      <a:pt x="3324225" y="438150"/>
                      <a:pt x="3324225" y="447675"/>
                      <a:pt x="3333750" y="447675"/>
                    </a:cubicBezTo>
                    <a:cubicBezTo>
                      <a:pt x="3333750" y="447675"/>
                      <a:pt x="3343275" y="457200"/>
                      <a:pt x="3352800" y="457200"/>
                    </a:cubicBezTo>
                    <a:cubicBezTo>
                      <a:pt x="3352800" y="457200"/>
                      <a:pt x="3362325" y="457200"/>
                      <a:pt x="3371850" y="447675"/>
                    </a:cubicBezTo>
                    <a:cubicBezTo>
                      <a:pt x="3371850" y="447675"/>
                      <a:pt x="3381375" y="447675"/>
                      <a:pt x="3381375" y="438150"/>
                    </a:cubicBezTo>
                    <a:lnTo>
                      <a:pt x="3381375" y="438150"/>
                    </a:lnTo>
                    <a:moveTo>
                      <a:pt x="3743325" y="28575"/>
                    </a:moveTo>
                    <a:cubicBezTo>
                      <a:pt x="3743325" y="28575"/>
                      <a:pt x="3743325" y="66675"/>
                      <a:pt x="3705225" y="114300"/>
                    </a:cubicBezTo>
                    <a:cubicBezTo>
                      <a:pt x="3705225" y="114300"/>
                      <a:pt x="3667124" y="171450"/>
                      <a:pt x="3590925" y="219075"/>
                    </a:cubicBezTo>
                    <a:cubicBezTo>
                      <a:pt x="3590925" y="219075"/>
                      <a:pt x="3581400" y="228600"/>
                      <a:pt x="3571875" y="238124"/>
                    </a:cubicBezTo>
                    <a:quadBezTo>
                      <a:pt x="3571875" y="238124"/>
                      <a:pt x="3581400" y="247650"/>
                    </a:quadBezTo>
                    <a:cubicBezTo>
                      <a:pt x="3581400" y="247650"/>
                      <a:pt x="3590925" y="257175"/>
                      <a:pt x="3600450" y="257175"/>
                    </a:cubicBezTo>
                    <a:cubicBezTo>
                      <a:pt x="3600450" y="257175"/>
                      <a:pt x="3609975" y="257175"/>
                      <a:pt x="3619500" y="247650"/>
                    </a:cubicBezTo>
                    <a:cubicBezTo>
                      <a:pt x="3619500" y="247650"/>
                      <a:pt x="3667124" y="219075"/>
                      <a:pt x="3705225" y="190500"/>
                    </a:cubicBezTo>
                    <a:cubicBezTo>
                      <a:pt x="3705225" y="190500"/>
                      <a:pt x="3733800" y="161925"/>
                      <a:pt x="3752849" y="133350"/>
                    </a:cubicBezTo>
                    <a:cubicBezTo>
                      <a:pt x="3752849" y="133350"/>
                      <a:pt x="3790950" y="152400"/>
                      <a:pt x="3829050" y="180975"/>
                    </a:cubicBezTo>
                    <a:cubicBezTo>
                      <a:pt x="3829050" y="180975"/>
                      <a:pt x="3867149" y="200025"/>
                      <a:pt x="3905250" y="238124"/>
                    </a:cubicBezTo>
                    <a:cubicBezTo>
                      <a:pt x="3905250" y="238124"/>
                      <a:pt x="3914775" y="247650"/>
                      <a:pt x="3924299" y="247650"/>
                    </a:cubicBezTo>
                    <a:cubicBezTo>
                      <a:pt x="3924299" y="247650"/>
                      <a:pt x="3933825" y="247650"/>
                      <a:pt x="3943350" y="238124"/>
                    </a:cubicBezTo>
                    <a:cubicBezTo>
                      <a:pt x="3943350" y="238124"/>
                      <a:pt x="3952874" y="238124"/>
                      <a:pt x="3952874" y="228600"/>
                    </a:cubicBezTo>
                    <a:cubicBezTo>
                      <a:pt x="3952874" y="228600"/>
                      <a:pt x="3952874" y="219075"/>
                      <a:pt x="3943350" y="209550"/>
                    </a:cubicBezTo>
                    <a:cubicBezTo>
                      <a:pt x="3943350" y="209550"/>
                      <a:pt x="3895724" y="171450"/>
                      <a:pt x="3867149" y="152400"/>
                    </a:cubicBezTo>
                    <a:cubicBezTo>
                      <a:pt x="3867149" y="152400"/>
                      <a:pt x="3819525" y="123825"/>
                      <a:pt x="3771900" y="104775"/>
                    </a:cubicBezTo>
                    <a:cubicBezTo>
                      <a:pt x="3771900" y="104775"/>
                      <a:pt x="3781424" y="85725"/>
                      <a:pt x="3790950" y="66675"/>
                    </a:cubicBezTo>
                    <a:cubicBezTo>
                      <a:pt x="3790950" y="66675"/>
                      <a:pt x="3800475" y="47625"/>
                      <a:pt x="3800475" y="28575"/>
                    </a:cubicBezTo>
                    <a:cubicBezTo>
                      <a:pt x="3800475" y="28575"/>
                      <a:pt x="3800475" y="19050"/>
                      <a:pt x="3790950" y="9525"/>
                    </a:cubicBezTo>
                    <a:cubicBezTo>
                      <a:pt x="3790950" y="9525"/>
                      <a:pt x="3781424" y="9525"/>
                      <a:pt x="3762375" y="9525"/>
                    </a:cubicBezTo>
                    <a:cubicBezTo>
                      <a:pt x="3762375" y="9525"/>
                      <a:pt x="3752849" y="9525"/>
                      <a:pt x="3743325" y="9525"/>
                    </a:cubicBezTo>
                    <a:cubicBezTo>
                      <a:pt x="3743325" y="9525"/>
                      <a:pt x="3743325" y="19050"/>
                      <a:pt x="3743325" y="28575"/>
                    </a:cubicBezTo>
                    <a:lnTo>
                      <a:pt x="3743325" y="28575"/>
                    </a:lnTo>
                    <a:moveTo>
                      <a:pt x="4095749" y="219075"/>
                    </a:moveTo>
                    <a:lnTo>
                      <a:pt x="4095749" y="19050"/>
                    </a:lnTo>
                    <a:cubicBezTo>
                      <a:pt x="4095749" y="19050"/>
                      <a:pt x="4095749" y="9525"/>
                      <a:pt x="4086225" y="9525"/>
                    </a:cubicBezTo>
                    <a:cubicBezTo>
                      <a:pt x="4086225" y="9525"/>
                      <a:pt x="4076700" y="0"/>
                      <a:pt x="4067174" y="0"/>
                    </a:cubicBezTo>
                    <a:cubicBezTo>
                      <a:pt x="4067174" y="0"/>
                      <a:pt x="4057650" y="0"/>
                      <a:pt x="4048125" y="9525"/>
                    </a:cubicBezTo>
                    <a:cubicBezTo>
                      <a:pt x="4048125" y="9525"/>
                      <a:pt x="4038599" y="9525"/>
                      <a:pt x="4038599" y="19050"/>
                    </a:cubicBezTo>
                    <a:lnTo>
                      <a:pt x="4038599" y="95250"/>
                    </a:lnTo>
                    <a:lnTo>
                      <a:pt x="3876675" y="95250"/>
                    </a:lnTo>
                    <a:cubicBezTo>
                      <a:pt x="3876675" y="95250"/>
                      <a:pt x="3857625" y="95250"/>
                      <a:pt x="3848100" y="104775"/>
                    </a:cubicBezTo>
                    <a:quadBezTo>
                      <a:pt x="3848100" y="104775"/>
                      <a:pt x="3848100" y="114300"/>
                    </a:quadBezTo>
                    <a:cubicBezTo>
                      <a:pt x="3848100" y="114300"/>
                      <a:pt x="3848100" y="123825"/>
                      <a:pt x="3857625" y="123825"/>
                    </a:cubicBezTo>
                    <a:cubicBezTo>
                      <a:pt x="3857625" y="123825"/>
                      <a:pt x="3857625" y="133350"/>
                      <a:pt x="3876675" y="133350"/>
                    </a:cubicBezTo>
                    <a:lnTo>
                      <a:pt x="4038599" y="133350"/>
                    </a:lnTo>
                    <a:lnTo>
                      <a:pt x="4038599" y="219075"/>
                    </a:lnTo>
                    <a:cubicBezTo>
                      <a:pt x="4038599" y="219075"/>
                      <a:pt x="4038599" y="228600"/>
                      <a:pt x="4048125" y="238124"/>
                    </a:cubicBezTo>
                    <a:cubicBezTo>
                      <a:pt x="4048125" y="238124"/>
                      <a:pt x="4057650" y="238124"/>
                      <a:pt x="4067174" y="238124"/>
                    </a:cubicBezTo>
                    <a:cubicBezTo>
                      <a:pt x="4067174" y="238124"/>
                      <a:pt x="4076700" y="238124"/>
                      <a:pt x="4086225" y="238124"/>
                    </a:cubicBezTo>
                    <a:cubicBezTo>
                      <a:pt x="4086225" y="238124"/>
                      <a:pt x="4095749" y="228600"/>
                      <a:pt x="4095749" y="219075"/>
                    </a:cubicBezTo>
                    <a:lnTo>
                      <a:pt x="4095749" y="219075"/>
                    </a:lnTo>
                    <a:moveTo>
                      <a:pt x="4029075" y="257175"/>
                    </a:moveTo>
                    <a:lnTo>
                      <a:pt x="3667124" y="257175"/>
                    </a:lnTo>
                    <a:cubicBezTo>
                      <a:pt x="3667124" y="257175"/>
                      <a:pt x="3638550" y="257175"/>
                      <a:pt x="3638550" y="276225"/>
                    </a:cubicBezTo>
                    <a:cubicBezTo>
                      <a:pt x="3638550" y="276225"/>
                      <a:pt x="3638550" y="295275"/>
                      <a:pt x="3667124" y="295275"/>
                    </a:cubicBezTo>
                    <a:lnTo>
                      <a:pt x="4019550" y="295275"/>
                    </a:lnTo>
                    <a:cubicBezTo>
                      <a:pt x="4019550" y="295275"/>
                      <a:pt x="4038599" y="295275"/>
                      <a:pt x="4038599" y="304800"/>
                    </a:cubicBezTo>
                    <a:quadBezTo>
                      <a:pt x="4038599" y="304800"/>
                      <a:pt x="4038599" y="314325"/>
                    </a:quadBezTo>
                    <a:lnTo>
                      <a:pt x="4038599" y="323850"/>
                    </a:lnTo>
                    <a:cubicBezTo>
                      <a:pt x="4038599" y="323850"/>
                      <a:pt x="4038599" y="333375"/>
                      <a:pt x="4038599" y="333375"/>
                    </a:cubicBezTo>
                    <a:cubicBezTo>
                      <a:pt x="4038599" y="333375"/>
                      <a:pt x="4029075" y="333375"/>
                      <a:pt x="4019550" y="333375"/>
                    </a:cubicBezTo>
                    <a:lnTo>
                      <a:pt x="3695699" y="333375"/>
                    </a:lnTo>
                    <a:cubicBezTo>
                      <a:pt x="3695699" y="333375"/>
                      <a:pt x="3667124" y="333375"/>
                      <a:pt x="3657600" y="342900"/>
                    </a:cubicBezTo>
                    <a:cubicBezTo>
                      <a:pt x="3657600" y="342900"/>
                      <a:pt x="3638550" y="352425"/>
                      <a:pt x="3638550" y="381000"/>
                    </a:cubicBezTo>
                    <a:lnTo>
                      <a:pt x="3638550" y="409575"/>
                    </a:lnTo>
                    <a:cubicBezTo>
                      <a:pt x="3638550" y="409575"/>
                      <a:pt x="3638550" y="428625"/>
                      <a:pt x="3657600" y="438150"/>
                    </a:cubicBezTo>
                    <a:cubicBezTo>
                      <a:pt x="3657600" y="438150"/>
                      <a:pt x="3667124" y="447675"/>
                      <a:pt x="3695699" y="447675"/>
                    </a:cubicBezTo>
                    <a:lnTo>
                      <a:pt x="4086225" y="447675"/>
                    </a:lnTo>
                    <a:cubicBezTo>
                      <a:pt x="4086225" y="447675"/>
                      <a:pt x="4105275" y="447675"/>
                      <a:pt x="4105275" y="447675"/>
                    </a:cubicBezTo>
                    <a:cubicBezTo>
                      <a:pt x="4105275" y="447675"/>
                      <a:pt x="4114800" y="438150"/>
                      <a:pt x="4114800" y="428625"/>
                    </a:cubicBezTo>
                    <a:quadBezTo>
                      <a:pt x="4114800" y="428625"/>
                      <a:pt x="4105275" y="419100"/>
                    </a:quadBezTo>
                    <a:cubicBezTo>
                      <a:pt x="4105275" y="419100"/>
                      <a:pt x="4095749" y="409575"/>
                      <a:pt x="4086225" y="409575"/>
                    </a:cubicBezTo>
                    <a:lnTo>
                      <a:pt x="3714750" y="409575"/>
                    </a:lnTo>
                    <a:cubicBezTo>
                      <a:pt x="3714750" y="409575"/>
                      <a:pt x="3705225" y="409575"/>
                      <a:pt x="3695699" y="409575"/>
                    </a:cubicBezTo>
                    <a:quadBezTo>
                      <a:pt x="3695699" y="409575"/>
                      <a:pt x="3695699" y="400050"/>
                    </a:quadBezTo>
                    <a:lnTo>
                      <a:pt x="3695699" y="381000"/>
                    </a:lnTo>
                    <a:quadBezTo>
                      <a:pt x="3695699" y="381000"/>
                      <a:pt x="3695699" y="371475"/>
                    </a:quadBezTo>
                    <a:cubicBezTo>
                      <a:pt x="3695699" y="371475"/>
                      <a:pt x="3705225" y="371475"/>
                      <a:pt x="3714750" y="371475"/>
                    </a:cubicBezTo>
                    <a:lnTo>
                      <a:pt x="4038599" y="371475"/>
                    </a:lnTo>
                    <a:cubicBezTo>
                      <a:pt x="4038599" y="371475"/>
                      <a:pt x="4067174" y="371475"/>
                      <a:pt x="4076700" y="361950"/>
                    </a:cubicBezTo>
                    <a:cubicBezTo>
                      <a:pt x="4076700" y="361950"/>
                      <a:pt x="4095749" y="352425"/>
                      <a:pt x="4095749" y="333375"/>
                    </a:cubicBezTo>
                    <a:lnTo>
                      <a:pt x="4095749" y="304800"/>
                    </a:lnTo>
                    <a:cubicBezTo>
                      <a:pt x="4095749" y="304800"/>
                      <a:pt x="4095749" y="285750"/>
                      <a:pt x="4076700" y="276225"/>
                    </a:cubicBezTo>
                    <a:cubicBezTo>
                      <a:pt x="4076700" y="276225"/>
                      <a:pt x="4057650" y="257175"/>
                      <a:pt x="4029075" y="257175"/>
                    </a:cubicBezTo>
                    <a:lnTo>
                      <a:pt x="4029075" y="257175"/>
                    </a:lnTo>
                  </a:path>
                </a:pathLst>
              </a:custGeom>
              <a:solidFill>
                <a:srgbClr val="ffff00"/>
              </a:solidFill>
              <a:ln w="9523" cap="rnd" cmpd="sng" algn="ctr">
                <a:solidFill>
                  <a:srgbClr val="000000"/>
                </a:solidFill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</p:sp>
        </mc:Fallback>
      </mc:AlternateContent>
      <p:pic>
        <p:nvPicPr>
          <p:cNvPr id="4" name="그림 3" descr="우리시장(위치도)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838587"/>
            <a:ext cx="9148135" cy="602254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5" name="그룹 4"/>
          <p:cNvGrpSpPr/>
          <p:nvPr/>
        </p:nvGrpSpPr>
        <p:grpSpPr>
          <a:xfrm rot="0">
            <a:off x="5031468" y="5031468"/>
            <a:ext cx="762373" cy="366892"/>
            <a:chOff x="5031468" y="5031468"/>
            <a:chExt cx="762373" cy="366892"/>
          </a:xfrm>
        </p:grpSpPr>
        <p:pic>
          <p:nvPicPr>
            <p:cNvPr id="6" name="그림 5" descr="소화전-1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5574633" y="5031468"/>
              <a:ext cx="219208" cy="28905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7" name="직사각형 6"/>
            <p:cNvSpPr txBox="1"/>
            <p:nvPr/>
          </p:nvSpPr>
          <p:spPr>
            <a:xfrm>
              <a:off x="5031468" y="5031468"/>
              <a:ext cx="567005" cy="366892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632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 rot="0">
            <a:off x="4269152" y="3354349"/>
            <a:ext cx="914802" cy="366836"/>
            <a:chOff x="4269152" y="3354349"/>
            <a:chExt cx="914802" cy="366836"/>
          </a:xfrm>
        </p:grpSpPr>
        <p:pic>
          <p:nvPicPr>
            <p:cNvPr id="9" name="그림 8" descr="소화전-1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4921920" y="3354349"/>
              <a:ext cx="262034" cy="289002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0" name="직사각형 9"/>
            <p:cNvSpPr txBox="1"/>
            <p:nvPr/>
          </p:nvSpPr>
          <p:spPr>
            <a:xfrm>
              <a:off x="4269152" y="3354349"/>
              <a:ext cx="678173" cy="366836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538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 rot="0">
            <a:off x="5412655" y="3278078"/>
            <a:ext cx="1448474" cy="366892"/>
            <a:chOff x="5412655" y="3278078"/>
            <a:chExt cx="1448474" cy="366892"/>
          </a:xfrm>
        </p:grpSpPr>
        <p:pic>
          <p:nvPicPr>
            <p:cNvPr id="12" name="그림 11" descr="소화전-1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6446609" y="3278078"/>
              <a:ext cx="414519" cy="325574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3" name="직사각형 12"/>
            <p:cNvSpPr txBox="1"/>
            <p:nvPr/>
          </p:nvSpPr>
          <p:spPr>
            <a:xfrm>
              <a:off x="5412655" y="3278078"/>
              <a:ext cx="1076835" cy="366892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square" lIns="89994" tIns="46783" rIns="89994" bIns="46783" anchor="t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800" b="1" i="0" spc="5" mc:Ignorable="hp" hp:hslEmbossed="0">
                  <a:solidFill>
                    <a:schemeClr val="tx1"/>
                  </a:solidFill>
                  <a:latin typeface="Times New Roman"/>
                  <a:ea typeface="궁서"/>
                  <a:sym typeface="Wingdings"/>
                </a:rPr>
                <a:t>비소118</a:t>
              </a:r>
              <a:endPara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궁서"/>
                <a:sym typeface="Wingdings"/>
              </a:endParaRPr>
            </a:p>
          </p:txBody>
        </p:sp>
      </p:grpSp>
      <p:sp>
        <p:nvSpPr>
          <p:cNvPr id="14" name="사각형 설명선 13"/>
          <p:cNvSpPr/>
          <p:nvPr/>
        </p:nvSpPr>
        <p:spPr>
          <a:xfrm>
            <a:off x="3964180" y="3811750"/>
            <a:ext cx="914858" cy="304915"/>
          </a:xfrm>
          <a:prstGeom prst="wedgeRectCallout">
            <a:avLst>
              <a:gd name="adj1" fmla="val 63135"/>
              <a:gd name="adj2" fmla="val 148513"/>
            </a:avLst>
          </a:prstGeom>
          <a:solidFill>
            <a:schemeClr val="accent1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200" b="1" i="0" spc="5" mc:Ignorable="hp" hp:hslEmbossed="0">
                <a:solidFill>
                  <a:schemeClr val="accent2"/>
                </a:solidFill>
                <a:latin typeface="Times New Roman"/>
                <a:ea typeface="굴림"/>
                <a:sym typeface="Wingdings"/>
              </a:rPr>
              <a:t>우 림 시장</a:t>
            </a:r>
            <a:endParaRPr xmlns:mc="http://schemas.openxmlformats.org/markup-compatibility/2006" xmlns:hp="http://schemas.haansoft.com/office/presentation/8.0" lang="ko-KR" altLang="en-US" sz="1200" b="1" i="0" spc="5" mc:Ignorable="hp" hp:hslEmbossed="0">
              <a:solidFill>
                <a:schemeClr val="accent2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1" presetID="9" presetClass="entr" presetSubtype="0" fill="hold" nodeType="clickEffect" mc:Ignorable="hp" hp:hslPresetID="18" hp:hslPresetSubtype="DirectionNone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6" presetID="9" presetClass="entr" presetSubtype="0" fill="hold" nodeType="clickEffect" mc:Ignorable="hp" hp:hslPresetID="18" hp:hslPresetSubtype="DirectionNone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1" presetID="9" presetClass="entr" presetSubtype="0" fill="hold" nodeType="clickEffect" mc:Ignorable="hp" hp:hslPresetID="18" hp:hslPresetSubtype="DirectionNone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출동경로 " fontName="굴림" fontSize="36" i="0" b="1"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515762" y="228700"/>
                <a:ext cx="4116666" cy="457401"/>
              </a:xfrm>
              <a:solidFill>
                <a:srgbClr val="ffff00"/>
              </a:solidFill>
              <a:ln w="25400" cap="flat" cmpd="sng" algn="ctr">
                <a:noFill/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  <p:t>출동경로
</p:t>
          </hp:hncWordshop>
        </mc:Choice>
        <mc:Fallback>
          <p:sp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515762" y="228700"/>
                <a:ext cx="4116666" cy="457401"/>
              </a:xfrm>
              <a:custGeom>
                <a:avLst/>
                <a:gdLst/>
                <a:rect l="l" t="t" r="r" b="b"/>
                <a:pathLst>
                  <a:path w="4116666" h="457401">
                    <a:moveTo>
                      <a:pt x="600075" y="0"/>
                    </a:moveTo>
                    <a:lnTo>
                      <a:pt x="295275" y="0"/>
                    </a:lnTo>
                    <a:cubicBezTo>
                      <a:pt x="295275" y="0"/>
                      <a:pt x="247650" y="0"/>
                      <a:pt x="247650" y="19050"/>
                    </a:cubicBezTo>
                    <a:cubicBezTo>
                      <a:pt x="247650" y="19050"/>
                      <a:pt x="247650" y="38100"/>
                      <a:pt x="295275" y="38100"/>
                    </a:cubicBezTo>
                    <a:lnTo>
                      <a:pt x="609600" y="38100"/>
                    </a:lnTo>
                    <a:cubicBezTo>
                      <a:pt x="609600" y="38100"/>
                      <a:pt x="619125" y="38100"/>
                      <a:pt x="638175" y="28575"/>
                    </a:cubicBezTo>
                    <a:cubicBezTo>
                      <a:pt x="638175" y="28575"/>
                      <a:pt x="647700" y="28575"/>
                      <a:pt x="647700" y="19050"/>
                    </a:cubicBezTo>
                    <a:cubicBezTo>
                      <a:pt x="647700" y="19050"/>
                      <a:pt x="647700" y="9525"/>
                      <a:pt x="638175" y="9525"/>
                    </a:cubicBezTo>
                    <a:cubicBezTo>
                      <a:pt x="638175" y="9525"/>
                      <a:pt x="619125" y="0"/>
                      <a:pt x="600075" y="0"/>
                    </a:cubicBezTo>
                    <a:lnTo>
                      <a:pt x="600075" y="0"/>
                    </a:lnTo>
                    <a:moveTo>
                      <a:pt x="790575" y="57150"/>
                    </a:moveTo>
                    <a:lnTo>
                      <a:pt x="114300" y="57150"/>
                    </a:lnTo>
                    <a:cubicBezTo>
                      <a:pt x="114300" y="57150"/>
                      <a:pt x="76200" y="57150"/>
                      <a:pt x="76200" y="76200"/>
                    </a:cubicBezTo>
                    <a:cubicBezTo>
                      <a:pt x="76200" y="76200"/>
                      <a:pt x="66675" y="95250"/>
                      <a:pt x="114300" y="95250"/>
                    </a:cubicBezTo>
                    <a:lnTo>
                      <a:pt x="409575" y="95250"/>
                    </a:lnTo>
                    <a:cubicBezTo>
                      <a:pt x="409575" y="95250"/>
                      <a:pt x="400050" y="114300"/>
                      <a:pt x="304800" y="133350"/>
                    </a:cubicBezTo>
                    <a:cubicBezTo>
                      <a:pt x="304800" y="133350"/>
                      <a:pt x="219075" y="152400"/>
                      <a:pt x="76200" y="152400"/>
                    </a:cubicBezTo>
                    <a:cubicBezTo>
                      <a:pt x="76200" y="152400"/>
                      <a:pt x="57150" y="152400"/>
                      <a:pt x="47625" y="161925"/>
                    </a:cubicBezTo>
                    <a:cubicBezTo>
                      <a:pt x="47625" y="161925"/>
                      <a:pt x="38100" y="171450"/>
                      <a:pt x="38100" y="171450"/>
                    </a:cubicBezTo>
                    <a:cubicBezTo>
                      <a:pt x="38100" y="171450"/>
                      <a:pt x="38100" y="180975"/>
                      <a:pt x="57150" y="190500"/>
                    </a:cubicBezTo>
                    <a:cubicBezTo>
                      <a:pt x="57150" y="190500"/>
                      <a:pt x="66675" y="200025"/>
                      <a:pt x="85725" y="190500"/>
                    </a:cubicBezTo>
                    <a:cubicBezTo>
                      <a:pt x="85725" y="190500"/>
                      <a:pt x="228600" y="190500"/>
                      <a:pt x="333375" y="171450"/>
                    </a:cubicBezTo>
                    <a:cubicBezTo>
                      <a:pt x="333375" y="171450"/>
                      <a:pt x="419100" y="152400"/>
                      <a:pt x="447675" y="133350"/>
                    </a:cubicBezTo>
                    <a:cubicBezTo>
                      <a:pt x="447675" y="133350"/>
                      <a:pt x="485775" y="152400"/>
                      <a:pt x="581025" y="171450"/>
                    </a:cubicBezTo>
                    <a:cubicBezTo>
                      <a:pt x="581025" y="171450"/>
                      <a:pt x="676275" y="190500"/>
                      <a:pt x="809625" y="190500"/>
                    </a:cubicBezTo>
                    <a:cubicBezTo>
                      <a:pt x="809625" y="190500"/>
                      <a:pt x="847725" y="200025"/>
                      <a:pt x="857250" y="180975"/>
                    </a:cubicBezTo>
                    <a:cubicBezTo>
                      <a:pt x="857250" y="180975"/>
                      <a:pt x="866775" y="161925"/>
                      <a:pt x="819150" y="152400"/>
                    </a:cubicBezTo>
                    <a:cubicBezTo>
                      <a:pt x="819150" y="152400"/>
                      <a:pt x="676275" y="152400"/>
                      <a:pt x="600075" y="133350"/>
                    </a:cubicBezTo>
                    <a:cubicBezTo>
                      <a:pt x="600075" y="133350"/>
                      <a:pt x="504824" y="114300"/>
                      <a:pt x="495300" y="95250"/>
                    </a:cubicBezTo>
                    <a:lnTo>
                      <a:pt x="790575" y="95250"/>
                    </a:lnTo>
                    <a:cubicBezTo>
                      <a:pt x="790575" y="95250"/>
                      <a:pt x="828675" y="95250"/>
                      <a:pt x="828675" y="76200"/>
                    </a:cubicBezTo>
                    <a:cubicBezTo>
                      <a:pt x="828675" y="76200"/>
                      <a:pt x="828675" y="57150"/>
                      <a:pt x="790575" y="57150"/>
                    </a:cubicBezTo>
                    <a:lnTo>
                      <a:pt x="790575" y="57150"/>
                    </a:lnTo>
                    <a:moveTo>
                      <a:pt x="857250" y="200025"/>
                    </a:moveTo>
                    <a:lnTo>
                      <a:pt x="47625" y="200025"/>
                    </a:lnTo>
                    <a:cubicBezTo>
                      <a:pt x="47625" y="200025"/>
                      <a:pt x="0" y="200025"/>
                      <a:pt x="0" y="219075"/>
                    </a:cubicBezTo>
                    <a:cubicBezTo>
                      <a:pt x="0" y="219075"/>
                      <a:pt x="0" y="238124"/>
                      <a:pt x="38100" y="238124"/>
                    </a:cubicBezTo>
                    <a:lnTo>
                      <a:pt x="409575" y="238124"/>
                    </a:lnTo>
                    <a:lnTo>
                      <a:pt x="409575" y="285750"/>
                    </a:lnTo>
                    <a:cubicBezTo>
                      <a:pt x="409575" y="285750"/>
                      <a:pt x="409575" y="295275"/>
                      <a:pt x="419100" y="295275"/>
                    </a:cubicBezTo>
                    <a:cubicBezTo>
                      <a:pt x="419100" y="295275"/>
                      <a:pt x="428625" y="304800"/>
                      <a:pt x="447675" y="304800"/>
                    </a:cubicBezTo>
                    <a:cubicBezTo>
                      <a:pt x="447675" y="304800"/>
                      <a:pt x="466725" y="304800"/>
                      <a:pt x="476249" y="295275"/>
                    </a:cubicBezTo>
                    <a:cubicBezTo>
                      <a:pt x="476249" y="295275"/>
                      <a:pt x="495300" y="285750"/>
                      <a:pt x="495300" y="276225"/>
                    </a:cubicBezTo>
                    <a:lnTo>
                      <a:pt x="495300" y="238124"/>
                    </a:lnTo>
                    <a:lnTo>
                      <a:pt x="857250" y="238124"/>
                    </a:lnTo>
                    <a:cubicBezTo>
                      <a:pt x="857250" y="238124"/>
                      <a:pt x="895350" y="238124"/>
                      <a:pt x="895350" y="219075"/>
                    </a:cubicBezTo>
                    <a:cubicBezTo>
                      <a:pt x="895350" y="219075"/>
                      <a:pt x="895350" y="200025"/>
                      <a:pt x="857250" y="200025"/>
                    </a:cubicBezTo>
                    <a:lnTo>
                      <a:pt x="857250" y="200025"/>
                    </a:lnTo>
                    <a:moveTo>
                      <a:pt x="704850" y="276225"/>
                    </a:moveTo>
                    <a:lnTo>
                      <a:pt x="123825" y="276225"/>
                    </a:lnTo>
                    <a:cubicBezTo>
                      <a:pt x="123825" y="276225"/>
                      <a:pt x="85725" y="276225"/>
                      <a:pt x="85725" y="295275"/>
                    </a:cubicBezTo>
                    <a:cubicBezTo>
                      <a:pt x="85725" y="295275"/>
                      <a:pt x="85725" y="314325"/>
                      <a:pt x="123825" y="314325"/>
                    </a:cubicBezTo>
                    <a:lnTo>
                      <a:pt x="695325" y="314325"/>
                    </a:lnTo>
                    <a:cubicBezTo>
                      <a:pt x="695325" y="314325"/>
                      <a:pt x="714375" y="314325"/>
                      <a:pt x="723900" y="314325"/>
                    </a:cubicBezTo>
                    <a:cubicBezTo>
                      <a:pt x="723900" y="314325"/>
                      <a:pt x="733425" y="323850"/>
                      <a:pt x="733425" y="323850"/>
                    </a:cubicBezTo>
                    <a:lnTo>
                      <a:pt x="733425" y="333375"/>
                    </a:lnTo>
                    <a:cubicBezTo>
                      <a:pt x="733425" y="333375"/>
                      <a:pt x="733425" y="342900"/>
                      <a:pt x="723900" y="342900"/>
                    </a:cubicBezTo>
                    <a:cubicBezTo>
                      <a:pt x="723900" y="342900"/>
                      <a:pt x="714375" y="342900"/>
                      <a:pt x="704850" y="342900"/>
                    </a:cubicBezTo>
                    <a:lnTo>
                      <a:pt x="171450" y="342900"/>
                    </a:lnTo>
                    <a:cubicBezTo>
                      <a:pt x="171450" y="342900"/>
                      <a:pt x="133350" y="342900"/>
                      <a:pt x="104775" y="352425"/>
                    </a:cubicBezTo>
                    <a:cubicBezTo>
                      <a:pt x="104775" y="352425"/>
                      <a:pt x="85725" y="371475"/>
                      <a:pt x="85725" y="390525"/>
                    </a:cubicBezTo>
                    <a:lnTo>
                      <a:pt x="85725" y="409575"/>
                    </a:lnTo>
                    <a:cubicBezTo>
                      <a:pt x="85725" y="409575"/>
                      <a:pt x="85725" y="428625"/>
                      <a:pt x="104775" y="438150"/>
                    </a:cubicBezTo>
                    <a:cubicBezTo>
                      <a:pt x="104775" y="438150"/>
                      <a:pt x="133350" y="447675"/>
                      <a:pt x="171450" y="447675"/>
                    </a:cubicBezTo>
                    <a:lnTo>
                      <a:pt x="781050" y="447675"/>
                    </a:lnTo>
                    <a:cubicBezTo>
                      <a:pt x="781050" y="447675"/>
                      <a:pt x="809625" y="447675"/>
                      <a:pt x="819150" y="447675"/>
                    </a:cubicBezTo>
                    <a:cubicBezTo>
                      <a:pt x="819150" y="447675"/>
                      <a:pt x="828675" y="438150"/>
                      <a:pt x="828675" y="428625"/>
                    </a:cubicBezTo>
                    <a:cubicBezTo>
                      <a:pt x="828675" y="428625"/>
                      <a:pt x="819150" y="428625"/>
                      <a:pt x="809625" y="419100"/>
                    </a:cubicBezTo>
                    <a:cubicBezTo>
                      <a:pt x="809625" y="419100"/>
                      <a:pt x="800100" y="409575"/>
                      <a:pt x="781050" y="409575"/>
                    </a:cubicBezTo>
                    <a:lnTo>
                      <a:pt x="190500" y="409575"/>
                    </a:lnTo>
                    <a:cubicBezTo>
                      <a:pt x="190500" y="409575"/>
                      <a:pt x="180975" y="409575"/>
                      <a:pt x="171450" y="409575"/>
                    </a:cubicBezTo>
                    <a:quadBezTo>
                      <a:pt x="171450" y="409575"/>
                      <a:pt x="171450" y="400050"/>
                    </a:quadBezTo>
                    <a:lnTo>
                      <a:pt x="171450" y="390525"/>
                    </a:lnTo>
                    <a:quadBezTo>
                      <a:pt x="171450" y="390525"/>
                      <a:pt x="171450" y="381000"/>
                    </a:quadBezTo>
                    <a:cubicBezTo>
                      <a:pt x="171450" y="381000"/>
                      <a:pt x="180975" y="381000"/>
                      <a:pt x="190500" y="381000"/>
                    </a:cubicBezTo>
                    <a:lnTo>
                      <a:pt x="723900" y="381000"/>
                    </a:lnTo>
                    <a:cubicBezTo>
                      <a:pt x="723900" y="381000"/>
                      <a:pt x="762000" y="381000"/>
                      <a:pt x="790575" y="371475"/>
                    </a:cubicBezTo>
                    <a:cubicBezTo>
                      <a:pt x="790575" y="371475"/>
                      <a:pt x="809625" y="352425"/>
                      <a:pt x="809625" y="342900"/>
                    </a:cubicBezTo>
                    <a:lnTo>
                      <a:pt x="809625" y="314325"/>
                    </a:lnTo>
                    <a:cubicBezTo>
                      <a:pt x="809625" y="314325"/>
                      <a:pt x="809625" y="295275"/>
                      <a:pt x="781050" y="285750"/>
                    </a:cubicBezTo>
                    <a:cubicBezTo>
                      <a:pt x="781050" y="285750"/>
                      <a:pt x="752475" y="276225"/>
                      <a:pt x="704850" y="276225"/>
                    </a:cubicBezTo>
                    <a:lnTo>
                      <a:pt x="704850" y="276225"/>
                    </a:lnTo>
                    <a:moveTo>
                      <a:pt x="1266825" y="171450"/>
                    </a:moveTo>
                    <a:lnTo>
                      <a:pt x="1866900" y="171450"/>
                    </a:lnTo>
                    <a:cubicBezTo>
                      <a:pt x="1866900" y="171450"/>
                      <a:pt x="1904999" y="171450"/>
                      <a:pt x="1895475" y="152400"/>
                    </a:cubicBezTo>
                    <a:cubicBezTo>
                      <a:pt x="1895475" y="152400"/>
                      <a:pt x="1895475" y="133350"/>
                      <a:pt x="1857375" y="133350"/>
                    </a:cubicBezTo>
                    <a:lnTo>
                      <a:pt x="1276350" y="133350"/>
                    </a:lnTo>
                    <a:cubicBezTo>
                      <a:pt x="1276350" y="133350"/>
                      <a:pt x="1257300" y="133350"/>
                      <a:pt x="1247775" y="123825"/>
                    </a:cubicBezTo>
                    <a:cubicBezTo>
                      <a:pt x="1247775" y="123825"/>
                      <a:pt x="1238250" y="123825"/>
                      <a:pt x="1238250" y="114300"/>
                    </a:cubicBezTo>
                    <a:lnTo>
                      <a:pt x="1238250" y="57150"/>
                    </a:lnTo>
                    <a:cubicBezTo>
                      <a:pt x="1238250" y="57150"/>
                      <a:pt x="1238250" y="47625"/>
                      <a:pt x="1247775" y="47625"/>
                    </a:cubicBezTo>
                    <a:cubicBezTo>
                      <a:pt x="1247775" y="47625"/>
                      <a:pt x="1257300" y="47625"/>
                      <a:pt x="1276350" y="47625"/>
                    </a:cubicBezTo>
                    <a:lnTo>
                      <a:pt x="1847849" y="47625"/>
                    </a:lnTo>
                    <a:cubicBezTo>
                      <a:pt x="1847849" y="47625"/>
                      <a:pt x="1866900" y="47625"/>
                      <a:pt x="1876424" y="38100"/>
                    </a:cubicBezTo>
                    <a:cubicBezTo>
                      <a:pt x="1876424" y="38100"/>
                      <a:pt x="1885950" y="28575"/>
                      <a:pt x="1885950" y="28575"/>
                    </a:cubicBezTo>
                    <a:cubicBezTo>
                      <a:pt x="1885950" y="28575"/>
                      <a:pt x="1885950" y="19050"/>
                      <a:pt x="1876424" y="9525"/>
                    </a:cubicBezTo>
                    <a:cubicBezTo>
                      <a:pt x="1876424" y="9525"/>
                      <a:pt x="1866900" y="9525"/>
                      <a:pt x="1847849" y="9525"/>
                    </a:cubicBezTo>
                    <a:lnTo>
                      <a:pt x="1266825" y="9525"/>
                    </a:lnTo>
                    <a:cubicBezTo>
                      <a:pt x="1266825" y="9525"/>
                      <a:pt x="1219200" y="9525"/>
                      <a:pt x="1181100" y="19050"/>
                    </a:cubicBezTo>
                    <a:cubicBezTo>
                      <a:pt x="1181100" y="19050"/>
                      <a:pt x="1152525" y="38100"/>
                      <a:pt x="1152525" y="57150"/>
                    </a:cubicBezTo>
                    <a:lnTo>
                      <a:pt x="1152525" y="114300"/>
                    </a:lnTo>
                    <a:cubicBezTo>
                      <a:pt x="1152525" y="114300"/>
                      <a:pt x="1152525" y="142875"/>
                      <a:pt x="1181100" y="152400"/>
                    </a:cubicBezTo>
                    <a:cubicBezTo>
                      <a:pt x="1181100" y="152400"/>
                      <a:pt x="1219200" y="171450"/>
                      <a:pt x="1266825" y="171450"/>
                    </a:cubicBezTo>
                    <a:lnTo>
                      <a:pt x="1266825" y="171450"/>
                    </a:lnTo>
                    <a:moveTo>
                      <a:pt x="1924050" y="228600"/>
                    </a:moveTo>
                    <a:lnTo>
                      <a:pt x="1562100" y="228600"/>
                    </a:lnTo>
                    <a:lnTo>
                      <a:pt x="1562100" y="171450"/>
                    </a:lnTo>
                    <a:cubicBezTo>
                      <a:pt x="1562100" y="171450"/>
                      <a:pt x="1562100" y="152400"/>
                      <a:pt x="1524000" y="152400"/>
                    </a:cubicBezTo>
                    <a:cubicBezTo>
                      <a:pt x="1524000" y="152400"/>
                      <a:pt x="1476375" y="152400"/>
                      <a:pt x="1476375" y="171450"/>
                    </a:cubicBezTo>
                    <a:lnTo>
                      <a:pt x="1476375" y="228600"/>
                    </a:lnTo>
                    <a:lnTo>
                      <a:pt x="1114425" y="228600"/>
                    </a:lnTo>
                    <a:cubicBezTo>
                      <a:pt x="1114425" y="228600"/>
                      <a:pt x="1095375" y="228600"/>
                      <a:pt x="1085850" y="228600"/>
                    </a:cubicBezTo>
                    <a:cubicBezTo>
                      <a:pt x="1085850" y="228600"/>
                      <a:pt x="1076325" y="238124"/>
                      <a:pt x="1076325" y="247650"/>
                    </a:cubicBezTo>
                    <a:quadBezTo>
                      <a:pt x="1076325" y="247650"/>
                      <a:pt x="1085850" y="257175"/>
                    </a:quadBezTo>
                    <a:cubicBezTo>
                      <a:pt x="1085850" y="257175"/>
                      <a:pt x="1085850" y="266700"/>
                      <a:pt x="1104900" y="266700"/>
                    </a:cubicBezTo>
                    <a:lnTo>
                      <a:pt x="1924050" y="266700"/>
                    </a:lnTo>
                    <a:cubicBezTo>
                      <a:pt x="1924050" y="266700"/>
                      <a:pt x="1943100" y="266700"/>
                      <a:pt x="1952625" y="257175"/>
                    </a:cubicBezTo>
                    <a:cubicBezTo>
                      <a:pt x="1952625" y="257175"/>
                      <a:pt x="1971675" y="257175"/>
                      <a:pt x="1971675" y="247650"/>
                    </a:cubicBezTo>
                    <a:cubicBezTo>
                      <a:pt x="1971675" y="247650"/>
                      <a:pt x="1971675" y="238124"/>
                      <a:pt x="1952625" y="228600"/>
                    </a:cubicBezTo>
                    <a:cubicBezTo>
                      <a:pt x="1952625" y="228600"/>
                      <a:pt x="1943100" y="228600"/>
                      <a:pt x="1924050" y="228600"/>
                    </a:cubicBezTo>
                    <a:lnTo>
                      <a:pt x="1924050" y="228600"/>
                    </a:lnTo>
                    <a:moveTo>
                      <a:pt x="1524000" y="295275"/>
                    </a:moveTo>
                    <a:cubicBezTo>
                      <a:pt x="1524000" y="295275"/>
                      <a:pt x="1333500" y="295275"/>
                      <a:pt x="1238250" y="314325"/>
                    </a:cubicBezTo>
                    <a:cubicBezTo>
                      <a:pt x="1238250" y="314325"/>
                      <a:pt x="1143000" y="333375"/>
                      <a:pt x="1143000" y="371475"/>
                    </a:cubicBezTo>
                    <a:cubicBezTo>
                      <a:pt x="1143000" y="371475"/>
                      <a:pt x="1143000" y="409575"/>
                      <a:pt x="1238250" y="438150"/>
                    </a:cubicBezTo>
                    <a:cubicBezTo>
                      <a:pt x="1238250" y="438150"/>
                      <a:pt x="1333500" y="457200"/>
                      <a:pt x="1524000" y="457200"/>
                    </a:cubicBezTo>
                    <a:cubicBezTo>
                      <a:pt x="1524000" y="457200"/>
                      <a:pt x="1704975" y="457200"/>
                      <a:pt x="1809750" y="438150"/>
                    </a:cubicBezTo>
                    <a:cubicBezTo>
                      <a:pt x="1809750" y="438150"/>
                      <a:pt x="1895475" y="409575"/>
                      <a:pt x="1895475" y="371475"/>
                    </a:cubicBezTo>
                    <a:cubicBezTo>
                      <a:pt x="1895475" y="371475"/>
                      <a:pt x="1895475" y="333375"/>
                      <a:pt x="1800225" y="314325"/>
                    </a:cubicBezTo>
                    <a:cubicBezTo>
                      <a:pt x="1800225" y="314325"/>
                      <a:pt x="1714500" y="295275"/>
                      <a:pt x="1524000" y="295275"/>
                    </a:cubicBezTo>
                    <a:lnTo>
                      <a:pt x="1524000" y="295275"/>
                    </a:lnTo>
                    <a:moveTo>
                      <a:pt x="1524000" y="323850"/>
                    </a:moveTo>
                    <a:cubicBezTo>
                      <a:pt x="1524000" y="323850"/>
                      <a:pt x="1676400" y="323850"/>
                      <a:pt x="1752600" y="342900"/>
                    </a:cubicBezTo>
                    <a:cubicBezTo>
                      <a:pt x="1752600" y="342900"/>
                      <a:pt x="1819275" y="352425"/>
                      <a:pt x="1819275" y="371475"/>
                    </a:cubicBezTo>
                    <a:cubicBezTo>
                      <a:pt x="1819275" y="371475"/>
                      <a:pt x="1819275" y="390525"/>
                      <a:pt x="1752600" y="409575"/>
                    </a:cubicBezTo>
                    <a:cubicBezTo>
                      <a:pt x="1752600" y="409575"/>
                      <a:pt x="1676400" y="419100"/>
                      <a:pt x="1524000" y="419100"/>
                    </a:cubicBezTo>
                    <a:cubicBezTo>
                      <a:pt x="1524000" y="419100"/>
                      <a:pt x="1362075" y="419100"/>
                      <a:pt x="1295400" y="409575"/>
                    </a:cubicBezTo>
                    <a:cubicBezTo>
                      <a:pt x="1295400" y="409575"/>
                      <a:pt x="1228725" y="390525"/>
                      <a:pt x="1228725" y="371475"/>
                    </a:cubicBezTo>
                    <a:cubicBezTo>
                      <a:pt x="1228725" y="371475"/>
                      <a:pt x="1228725" y="352425"/>
                      <a:pt x="1285875" y="342900"/>
                    </a:cubicBezTo>
                    <a:cubicBezTo>
                      <a:pt x="1285875" y="342900"/>
                      <a:pt x="1362075" y="323850"/>
                      <a:pt x="1524000" y="323850"/>
                    </a:cubicBezTo>
                    <a:lnTo>
                      <a:pt x="1524000" y="323850"/>
                    </a:lnTo>
                    <a:moveTo>
                      <a:pt x="2533650" y="9525"/>
                    </a:moveTo>
                    <a:lnTo>
                      <a:pt x="2209800" y="9525"/>
                    </a:lnTo>
                    <a:cubicBezTo>
                      <a:pt x="2209800" y="9525"/>
                      <a:pt x="2171700" y="9525"/>
                      <a:pt x="2171700" y="28575"/>
                    </a:cubicBezTo>
                    <a:cubicBezTo>
                      <a:pt x="2171700" y="28575"/>
                      <a:pt x="2171700" y="47625"/>
                      <a:pt x="2209800" y="47625"/>
                    </a:cubicBezTo>
                    <a:lnTo>
                      <a:pt x="2524125" y="47625"/>
                    </a:lnTo>
                    <a:cubicBezTo>
                      <a:pt x="2524125" y="47625"/>
                      <a:pt x="2543175" y="47625"/>
                      <a:pt x="2552700" y="57150"/>
                    </a:cubicBezTo>
                    <a:cubicBezTo>
                      <a:pt x="2552700" y="57150"/>
                      <a:pt x="2562225" y="57150"/>
                      <a:pt x="2562225" y="66675"/>
                    </a:cubicBezTo>
                    <a:lnTo>
                      <a:pt x="2562225" y="85725"/>
                    </a:lnTo>
                    <a:cubicBezTo>
                      <a:pt x="2562225" y="85725"/>
                      <a:pt x="2562225" y="142875"/>
                      <a:pt x="2486025" y="180975"/>
                    </a:cubicBezTo>
                    <a:cubicBezTo>
                      <a:pt x="2486025" y="180975"/>
                      <a:pt x="2381250" y="209550"/>
                      <a:pt x="2200275" y="219075"/>
                    </a:cubicBezTo>
                    <a:cubicBezTo>
                      <a:pt x="2200275" y="219075"/>
                      <a:pt x="2181225" y="219075"/>
                      <a:pt x="2171700" y="219075"/>
                    </a:cubicBezTo>
                    <a:cubicBezTo>
                      <a:pt x="2171700" y="219075"/>
                      <a:pt x="2152650" y="228600"/>
                      <a:pt x="2152650" y="238124"/>
                    </a:cubicBezTo>
                    <a:quadBezTo>
                      <a:pt x="2152650" y="238124"/>
                      <a:pt x="2171700" y="247650"/>
                    </a:quadBezTo>
                    <a:cubicBezTo>
                      <a:pt x="2171700" y="247650"/>
                      <a:pt x="2181225" y="257175"/>
                      <a:pt x="2200275" y="257175"/>
                    </a:cubicBezTo>
                    <a:cubicBezTo>
                      <a:pt x="2200275" y="257175"/>
                      <a:pt x="2409825" y="247650"/>
                      <a:pt x="2524125" y="209550"/>
                    </a:cubicBezTo>
                    <a:cubicBezTo>
                      <a:pt x="2524125" y="209550"/>
                      <a:pt x="2647950" y="161925"/>
                      <a:pt x="2647950" y="95250"/>
                    </a:cubicBezTo>
                    <a:lnTo>
                      <a:pt x="2647950" y="57150"/>
                    </a:lnTo>
                    <a:cubicBezTo>
                      <a:pt x="2647950" y="57150"/>
                      <a:pt x="2647950" y="38100"/>
                      <a:pt x="2609850" y="28575"/>
                    </a:cubicBezTo>
                    <a:cubicBezTo>
                      <a:pt x="2609850" y="28575"/>
                      <a:pt x="2581275" y="9525"/>
                      <a:pt x="2533650" y="9525"/>
                    </a:cubicBezTo>
                    <a:lnTo>
                      <a:pt x="2533650" y="9525"/>
                    </a:lnTo>
                    <a:moveTo>
                      <a:pt x="2943225" y="266700"/>
                    </a:moveTo>
                    <a:lnTo>
                      <a:pt x="2943225" y="19050"/>
                    </a:lnTo>
                    <a:cubicBezTo>
                      <a:pt x="2943225" y="19050"/>
                      <a:pt x="2943225" y="9525"/>
                      <a:pt x="2933700" y="9525"/>
                    </a:cubicBezTo>
                    <a:cubicBezTo>
                      <a:pt x="2933700" y="9525"/>
                      <a:pt x="2914650" y="0"/>
                      <a:pt x="2905125" y="0"/>
                    </a:cubicBezTo>
                    <a:cubicBezTo>
                      <a:pt x="2905125" y="0"/>
                      <a:pt x="2886075" y="0"/>
                      <a:pt x="2867025" y="9525"/>
                    </a:cubicBezTo>
                    <a:cubicBezTo>
                      <a:pt x="2867025" y="9525"/>
                      <a:pt x="2857500" y="9525"/>
                      <a:pt x="2857500" y="19050"/>
                    </a:cubicBezTo>
                    <a:lnTo>
                      <a:pt x="2857500" y="66675"/>
                    </a:lnTo>
                    <a:lnTo>
                      <a:pt x="2686050" y="66675"/>
                    </a:lnTo>
                    <a:cubicBezTo>
                      <a:pt x="2686050" y="66675"/>
                      <a:pt x="2667000" y="66675"/>
                      <a:pt x="2657475" y="76200"/>
                    </a:cubicBezTo>
                    <a:cubicBezTo>
                      <a:pt x="2657475" y="76200"/>
                      <a:pt x="2647950" y="76200"/>
                      <a:pt x="2647950" y="85725"/>
                    </a:cubicBezTo>
                    <a:cubicBezTo>
                      <a:pt x="2647950" y="85725"/>
                      <a:pt x="2647950" y="95250"/>
                      <a:pt x="2657475" y="95250"/>
                    </a:cubicBezTo>
                    <a:cubicBezTo>
                      <a:pt x="2657475" y="95250"/>
                      <a:pt x="2667000" y="104775"/>
                      <a:pt x="2686050" y="104775"/>
                    </a:cubicBezTo>
                    <a:lnTo>
                      <a:pt x="2857500" y="104775"/>
                    </a:lnTo>
                    <a:lnTo>
                      <a:pt x="2857500" y="171450"/>
                    </a:lnTo>
                    <a:lnTo>
                      <a:pt x="2686050" y="171450"/>
                    </a:lnTo>
                    <a:cubicBezTo>
                      <a:pt x="2686050" y="171450"/>
                      <a:pt x="2667000" y="171450"/>
                      <a:pt x="2657475" y="180975"/>
                    </a:cubicBezTo>
                    <a:cubicBezTo>
                      <a:pt x="2657475" y="180975"/>
                      <a:pt x="2647950" y="180975"/>
                      <a:pt x="2647950" y="190500"/>
                    </a:cubicBezTo>
                    <a:cubicBezTo>
                      <a:pt x="2647950" y="190500"/>
                      <a:pt x="2647950" y="200025"/>
                      <a:pt x="2657475" y="209550"/>
                    </a:cubicBezTo>
                    <a:cubicBezTo>
                      <a:pt x="2657475" y="209550"/>
                      <a:pt x="2667000" y="209550"/>
                      <a:pt x="2686050" y="209550"/>
                    </a:cubicBezTo>
                    <a:lnTo>
                      <a:pt x="2857500" y="209550"/>
                    </a:lnTo>
                    <a:lnTo>
                      <a:pt x="2857500" y="266700"/>
                    </a:lnTo>
                    <a:cubicBezTo>
                      <a:pt x="2857500" y="266700"/>
                      <a:pt x="2857500" y="276225"/>
                      <a:pt x="2867025" y="276225"/>
                    </a:cubicBezTo>
                    <a:cubicBezTo>
                      <a:pt x="2867025" y="276225"/>
                      <a:pt x="2886075" y="285750"/>
                      <a:pt x="2905125" y="285750"/>
                    </a:cubicBezTo>
                    <a:cubicBezTo>
                      <a:pt x="2905125" y="285750"/>
                      <a:pt x="2914650" y="285750"/>
                      <a:pt x="2933700" y="276225"/>
                    </a:cubicBezTo>
                    <a:cubicBezTo>
                      <a:pt x="2933700" y="276225"/>
                      <a:pt x="2943225" y="276225"/>
                      <a:pt x="2943225" y="266700"/>
                    </a:cubicBezTo>
                    <a:lnTo>
                      <a:pt x="2943225" y="266700"/>
                    </a:lnTo>
                    <a:moveTo>
                      <a:pt x="2590800" y="276225"/>
                    </a:moveTo>
                    <a:cubicBezTo>
                      <a:pt x="2590800" y="276225"/>
                      <a:pt x="2419350" y="276225"/>
                      <a:pt x="2324100" y="295275"/>
                    </a:cubicBezTo>
                    <a:cubicBezTo>
                      <a:pt x="2324100" y="295275"/>
                      <a:pt x="2238375" y="323850"/>
                      <a:pt x="2238375" y="361950"/>
                    </a:cubicBezTo>
                    <a:cubicBezTo>
                      <a:pt x="2238375" y="361950"/>
                      <a:pt x="2238375" y="409575"/>
                      <a:pt x="2324100" y="428625"/>
                    </a:cubicBezTo>
                    <a:cubicBezTo>
                      <a:pt x="2324100" y="428625"/>
                      <a:pt x="2419350" y="457200"/>
                      <a:pt x="2590800" y="457200"/>
                    </a:cubicBezTo>
                    <a:cubicBezTo>
                      <a:pt x="2590800" y="457200"/>
                      <a:pt x="2762250" y="457200"/>
                      <a:pt x="2857500" y="428625"/>
                    </a:cubicBezTo>
                    <a:cubicBezTo>
                      <a:pt x="2857500" y="428625"/>
                      <a:pt x="2952750" y="409575"/>
                      <a:pt x="2952750" y="361950"/>
                    </a:cubicBezTo>
                    <a:cubicBezTo>
                      <a:pt x="2952750" y="361950"/>
                      <a:pt x="2952750" y="323850"/>
                      <a:pt x="2857500" y="295275"/>
                    </a:cubicBezTo>
                    <a:cubicBezTo>
                      <a:pt x="2857500" y="295275"/>
                      <a:pt x="2771775" y="276225"/>
                      <a:pt x="2590800" y="276225"/>
                    </a:cubicBezTo>
                    <a:lnTo>
                      <a:pt x="2590800" y="276225"/>
                    </a:lnTo>
                    <a:moveTo>
                      <a:pt x="2590800" y="314325"/>
                    </a:moveTo>
                    <a:cubicBezTo>
                      <a:pt x="2590800" y="314325"/>
                      <a:pt x="2733675" y="314325"/>
                      <a:pt x="2800350" y="333375"/>
                    </a:cubicBezTo>
                    <a:cubicBezTo>
                      <a:pt x="2800350" y="333375"/>
                      <a:pt x="2867025" y="342900"/>
                      <a:pt x="2867025" y="361950"/>
                    </a:cubicBezTo>
                    <a:cubicBezTo>
                      <a:pt x="2867025" y="361950"/>
                      <a:pt x="2867025" y="390525"/>
                      <a:pt x="2800350" y="400050"/>
                    </a:cubicBezTo>
                    <a:cubicBezTo>
                      <a:pt x="2800350" y="400050"/>
                      <a:pt x="2733675" y="419100"/>
                      <a:pt x="2590800" y="419100"/>
                    </a:cubicBezTo>
                    <a:cubicBezTo>
                      <a:pt x="2590800" y="419100"/>
                      <a:pt x="2457450" y="419100"/>
                      <a:pt x="2381250" y="400050"/>
                    </a:cubicBezTo>
                    <a:cubicBezTo>
                      <a:pt x="2381250" y="400050"/>
                      <a:pt x="2324100" y="390525"/>
                      <a:pt x="2324100" y="361950"/>
                    </a:cubicBezTo>
                    <a:cubicBezTo>
                      <a:pt x="2324100" y="361950"/>
                      <a:pt x="2324100" y="342900"/>
                      <a:pt x="2381250" y="333375"/>
                    </a:cubicBezTo>
                    <a:cubicBezTo>
                      <a:pt x="2381250" y="333375"/>
                      <a:pt x="2457450" y="314325"/>
                      <a:pt x="2590800" y="314325"/>
                    </a:cubicBezTo>
                    <a:lnTo>
                      <a:pt x="2590800" y="314325"/>
                    </a:lnTo>
                    <a:moveTo>
                      <a:pt x="3895724" y="9525"/>
                    </a:moveTo>
                    <a:lnTo>
                      <a:pt x="3352800" y="9525"/>
                    </a:lnTo>
                    <a:cubicBezTo>
                      <a:pt x="3352800" y="9525"/>
                      <a:pt x="3314700" y="9525"/>
                      <a:pt x="3314700" y="28575"/>
                    </a:cubicBezTo>
                    <a:cubicBezTo>
                      <a:pt x="3314700" y="28575"/>
                      <a:pt x="3314700" y="47625"/>
                      <a:pt x="3352800" y="47625"/>
                    </a:cubicBezTo>
                    <a:lnTo>
                      <a:pt x="3886200" y="47625"/>
                    </a:lnTo>
                    <a:cubicBezTo>
                      <a:pt x="3886200" y="47625"/>
                      <a:pt x="3914775" y="47625"/>
                      <a:pt x="3914775" y="57150"/>
                    </a:cubicBezTo>
                    <a:cubicBezTo>
                      <a:pt x="3914775" y="57150"/>
                      <a:pt x="3924299" y="57150"/>
                      <a:pt x="3924299" y="66675"/>
                    </a:cubicBezTo>
                    <a:lnTo>
                      <a:pt x="3924299" y="104775"/>
                    </a:lnTo>
                    <a:cubicBezTo>
                      <a:pt x="3924299" y="104775"/>
                      <a:pt x="3924299" y="114300"/>
                      <a:pt x="3914775" y="114300"/>
                    </a:cubicBezTo>
                    <a:cubicBezTo>
                      <a:pt x="3914775" y="114300"/>
                      <a:pt x="3905250" y="123825"/>
                      <a:pt x="3886200" y="123825"/>
                    </a:cubicBezTo>
                    <a:lnTo>
                      <a:pt x="3419475" y="123825"/>
                    </a:lnTo>
                    <a:cubicBezTo>
                      <a:pt x="3419475" y="123825"/>
                      <a:pt x="3362325" y="123825"/>
                      <a:pt x="3333750" y="133350"/>
                    </a:cubicBezTo>
                    <a:cubicBezTo>
                      <a:pt x="3333750" y="133350"/>
                      <a:pt x="3305175" y="152400"/>
                      <a:pt x="3305175" y="171450"/>
                    </a:cubicBezTo>
                    <a:lnTo>
                      <a:pt x="3305175" y="228600"/>
                    </a:lnTo>
                    <a:cubicBezTo>
                      <a:pt x="3305175" y="228600"/>
                      <a:pt x="3305175" y="247650"/>
                      <a:pt x="3333750" y="266700"/>
                    </a:cubicBezTo>
                    <a:cubicBezTo>
                      <a:pt x="3333750" y="266700"/>
                      <a:pt x="3362325" y="276225"/>
                      <a:pt x="3400425" y="276225"/>
                    </a:cubicBezTo>
                    <a:lnTo>
                      <a:pt x="3990975" y="276225"/>
                    </a:lnTo>
                    <a:cubicBezTo>
                      <a:pt x="3990975" y="276225"/>
                      <a:pt x="4010024" y="276225"/>
                      <a:pt x="4019550" y="276225"/>
                    </a:cubicBezTo>
                    <a:cubicBezTo>
                      <a:pt x="4019550" y="276225"/>
                      <a:pt x="4029075" y="266700"/>
                      <a:pt x="4029075" y="257175"/>
                    </a:cubicBezTo>
                    <a:quadBezTo>
                      <a:pt x="4029075" y="257175"/>
                      <a:pt x="4019550" y="247650"/>
                    </a:quadBezTo>
                    <a:cubicBezTo>
                      <a:pt x="4019550" y="247650"/>
                      <a:pt x="4010024" y="238124"/>
                      <a:pt x="3990975" y="238124"/>
                    </a:cubicBezTo>
                    <a:lnTo>
                      <a:pt x="3429000" y="238124"/>
                    </a:lnTo>
                    <a:cubicBezTo>
                      <a:pt x="3429000" y="238124"/>
                      <a:pt x="3409950" y="238124"/>
                      <a:pt x="3400425" y="238124"/>
                    </a:cubicBezTo>
                    <a:cubicBezTo>
                      <a:pt x="3400425" y="238124"/>
                      <a:pt x="3390900" y="238124"/>
                      <a:pt x="3390900" y="228600"/>
                    </a:cubicBezTo>
                    <a:lnTo>
                      <a:pt x="3390900" y="171450"/>
                    </a:lnTo>
                    <a:cubicBezTo>
                      <a:pt x="3390900" y="171450"/>
                      <a:pt x="3390900" y="161925"/>
                      <a:pt x="3400425" y="161925"/>
                    </a:cubicBezTo>
                    <a:cubicBezTo>
                      <a:pt x="3400425" y="161925"/>
                      <a:pt x="3409950" y="161925"/>
                      <a:pt x="3429000" y="161925"/>
                    </a:cubicBezTo>
                    <a:lnTo>
                      <a:pt x="3895724" y="161925"/>
                    </a:lnTo>
                    <a:cubicBezTo>
                      <a:pt x="3895724" y="161925"/>
                      <a:pt x="3952874" y="161925"/>
                      <a:pt x="3981449" y="142875"/>
                    </a:cubicBezTo>
                    <a:cubicBezTo>
                      <a:pt x="3981449" y="142875"/>
                      <a:pt x="4010024" y="133350"/>
                      <a:pt x="4010024" y="114300"/>
                    </a:cubicBezTo>
                    <a:lnTo>
                      <a:pt x="4010024" y="57150"/>
                    </a:lnTo>
                    <a:cubicBezTo>
                      <a:pt x="4010024" y="57150"/>
                      <a:pt x="4010024" y="38100"/>
                      <a:pt x="3981449" y="28575"/>
                    </a:cubicBezTo>
                    <a:cubicBezTo>
                      <a:pt x="3981449" y="28575"/>
                      <a:pt x="3952874" y="9525"/>
                      <a:pt x="3895724" y="9525"/>
                    </a:cubicBezTo>
                    <a:lnTo>
                      <a:pt x="3895724" y="9525"/>
                    </a:lnTo>
                    <a:moveTo>
                      <a:pt x="3629025" y="285750"/>
                    </a:moveTo>
                    <a:lnTo>
                      <a:pt x="3629025" y="381000"/>
                    </a:lnTo>
                    <a:lnTo>
                      <a:pt x="3257550" y="381000"/>
                    </a:lnTo>
                    <a:cubicBezTo>
                      <a:pt x="3257550" y="381000"/>
                      <a:pt x="3238500" y="381000"/>
                      <a:pt x="3228975" y="390525"/>
                    </a:cubicBezTo>
                    <a:cubicBezTo>
                      <a:pt x="3228975" y="390525"/>
                      <a:pt x="3219450" y="390525"/>
                      <a:pt x="3219450" y="400050"/>
                    </a:cubicBezTo>
                    <a:cubicBezTo>
                      <a:pt x="3219450" y="400050"/>
                      <a:pt x="3219450" y="409575"/>
                      <a:pt x="3228975" y="409575"/>
                    </a:cubicBezTo>
                    <a:cubicBezTo>
                      <a:pt x="3228975" y="409575"/>
                      <a:pt x="3238500" y="419100"/>
                      <a:pt x="3248025" y="419100"/>
                    </a:cubicBezTo>
                    <a:lnTo>
                      <a:pt x="4076700" y="419100"/>
                    </a:lnTo>
                    <a:cubicBezTo>
                      <a:pt x="4076700" y="419100"/>
                      <a:pt x="4086225" y="419100"/>
                      <a:pt x="4105275" y="419100"/>
                    </a:cubicBezTo>
                    <a:cubicBezTo>
                      <a:pt x="4105275" y="419100"/>
                      <a:pt x="4114800" y="409575"/>
                      <a:pt x="4114800" y="400050"/>
                    </a:cubicBezTo>
                    <a:cubicBezTo>
                      <a:pt x="4114800" y="400050"/>
                      <a:pt x="4114800" y="390525"/>
                      <a:pt x="4105275" y="390525"/>
                    </a:cubicBezTo>
                    <a:cubicBezTo>
                      <a:pt x="4105275" y="390525"/>
                      <a:pt x="4086225" y="381000"/>
                      <a:pt x="4076700" y="381000"/>
                    </a:cubicBezTo>
                    <a:lnTo>
                      <a:pt x="3714750" y="381000"/>
                    </a:lnTo>
                    <a:lnTo>
                      <a:pt x="3714750" y="285750"/>
                    </a:lnTo>
                    <a:cubicBezTo>
                      <a:pt x="3714750" y="285750"/>
                      <a:pt x="3714750" y="276225"/>
                      <a:pt x="3695699" y="266700"/>
                    </a:cubicBezTo>
                    <a:cubicBezTo>
                      <a:pt x="3695699" y="266700"/>
                      <a:pt x="3686175" y="266700"/>
                      <a:pt x="3667124" y="266700"/>
                    </a:cubicBezTo>
                    <a:cubicBezTo>
                      <a:pt x="3667124" y="266700"/>
                      <a:pt x="3648075" y="266700"/>
                      <a:pt x="3638550" y="266700"/>
                    </a:cubicBezTo>
                    <a:cubicBezTo>
                      <a:pt x="3638550" y="266700"/>
                      <a:pt x="3629025" y="276225"/>
                      <a:pt x="3629025" y="285750"/>
                    </a:cubicBezTo>
                    <a:lnTo>
                      <a:pt x="3629025" y="285750"/>
                    </a:lnTo>
                  </a:path>
                </a:pathLst>
              </a:custGeom>
              <a:solidFill>
                <a:srgbClr val="ffff00"/>
              </a:solidFill>
              <a:ln w="25400" cap="flat" cmpd="sng" algn="ctr">
                <a:noFill/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</p:sp>
        </mc:Fallback>
      </mc:AlternateContent>
      <p:pic>
        <p:nvPicPr>
          <p:cNvPr id="4" name="그림 3" descr="우림시장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0" y="914802"/>
            <a:ext cx="9148135" cy="59463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5" name="그룹 4"/>
          <p:cNvGrpSpPr/>
          <p:nvPr/>
        </p:nvGrpSpPr>
        <p:grpSpPr>
          <a:xfrm rot="0">
            <a:off x="3201864" y="1524689"/>
            <a:ext cx="1295988" cy="381186"/>
            <a:chOff x="3201864" y="1524689"/>
            <a:chExt cx="1295988" cy="381186"/>
          </a:xfrm>
        </p:grpSpPr>
        <p:sp>
          <p:nvSpPr>
            <p:cNvPr id="6" name="직사각형 5"/>
            <p:cNvSpPr txBox="1"/>
            <p:nvPr/>
          </p:nvSpPr>
          <p:spPr>
            <a:xfrm>
              <a:off x="3201864" y="1524689"/>
              <a:ext cx="590791" cy="336685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신림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  <p:pic>
          <p:nvPicPr>
            <p:cNvPr id="7" name="그림 6" descr="탱크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3811750" y="1524689"/>
              <a:ext cx="686101" cy="3811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</p:grpSp>
      <p:grpSp>
        <p:nvGrpSpPr>
          <p:cNvPr id="8" name="그룹 7"/>
          <p:cNvGrpSpPr/>
          <p:nvPr/>
        </p:nvGrpSpPr>
        <p:grpSpPr>
          <a:xfrm rot="0">
            <a:off x="1219773" y="3964180"/>
            <a:ext cx="1295988" cy="381186"/>
            <a:chOff x="1219773" y="3964180"/>
            <a:chExt cx="1295988" cy="381186"/>
          </a:xfrm>
        </p:grpSpPr>
        <p:sp>
          <p:nvSpPr>
            <p:cNvPr id="9" name="직사각형 8"/>
            <p:cNvSpPr txBox="1"/>
            <p:nvPr/>
          </p:nvSpPr>
          <p:spPr>
            <a:xfrm>
              <a:off x="1219773" y="3964180"/>
              <a:ext cx="590791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난곡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  <p:pic>
          <p:nvPicPr>
            <p:cNvPr id="10" name="그림 9" descr="탱크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1829604" y="3964180"/>
              <a:ext cx="686157" cy="3811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</p:grpSp>
      <p:grpSp>
        <p:nvGrpSpPr>
          <p:cNvPr id="11" name="그룹 10"/>
          <p:cNvGrpSpPr/>
          <p:nvPr/>
        </p:nvGrpSpPr>
        <p:grpSpPr>
          <a:xfrm rot="0">
            <a:off x="7394745" y="4192881"/>
            <a:ext cx="1295989" cy="381186"/>
            <a:chOff x="7394745" y="4192881"/>
            <a:chExt cx="1295989" cy="381186"/>
          </a:xfrm>
        </p:grpSpPr>
        <p:sp>
          <p:nvSpPr>
            <p:cNvPr id="12" name="직사각형 11"/>
            <p:cNvSpPr txBox="1"/>
            <p:nvPr/>
          </p:nvSpPr>
          <p:spPr>
            <a:xfrm>
              <a:off x="7394745" y="4192881"/>
              <a:ext cx="590847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관악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  <p:pic>
          <p:nvPicPr>
            <p:cNvPr id="13" name="그림 12" descr="탱크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8004632" y="4192881"/>
              <a:ext cx="686101" cy="3811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</p:grpSp>
      <p:sp>
        <p:nvSpPr>
          <p:cNvPr id="14" name="자유형 13"/>
          <p:cNvSpPr/>
          <p:nvPr/>
        </p:nvSpPr>
        <p:spPr>
          <a:xfrm>
            <a:off x="2515762" y="4040451"/>
            <a:ext cx="609831" cy="762316"/>
          </a:xfrm>
          <a:custGeom>
            <a:avLst/>
            <a:gdLst/>
            <a:rect l="l" t="t" r="r" b="b"/>
            <a:pathLst>
              <a:path w="384" h="480" extrusionOk="0">
                <a:moveTo>
                  <a:pt x="0" y="0"/>
                </a:moveTo>
                <a:cubicBezTo>
                  <a:pt x="44" y="68"/>
                  <a:pt x="88" y="136"/>
                  <a:pt x="144" y="192"/>
                </a:cubicBezTo>
                <a:cubicBezTo>
                  <a:pt x="200" y="248"/>
                  <a:pt x="296" y="288"/>
                  <a:pt x="336" y="336"/>
                </a:cubicBezTo>
                <a:cubicBezTo>
                  <a:pt x="376" y="384"/>
                  <a:pt x="380" y="432"/>
                  <a:pt x="384" y="480"/>
                </a:cubicBezTo>
              </a:path>
            </a:pathLst>
          </a:custGeom>
          <a:noFill/>
          <a:ln w="38205" cap="rnd" cmpd="sng" algn="ctr">
            <a:solidFill>
              <a:srgbClr val="ff0000"/>
            </a:solidFill>
            <a:prstDash val="solid"/>
            <a:round/>
            <a:tailEnd type="triangle" w="sm" len="sm"/>
          </a:ln>
        </p:spPr>
      </p:sp>
      <p:sp>
        <p:nvSpPr>
          <p:cNvPr id="15" name="자유형 14"/>
          <p:cNvSpPr/>
          <p:nvPr/>
        </p:nvSpPr>
        <p:spPr>
          <a:xfrm>
            <a:off x="2071035" y="1207043"/>
            <a:ext cx="1969415" cy="3519509"/>
          </a:xfrm>
          <a:custGeom>
            <a:avLst/>
            <a:gdLst/>
            <a:rect l="l" t="t" r="r" b="b"/>
            <a:pathLst>
              <a:path w="1240" h="2216" extrusionOk="0">
                <a:moveTo>
                  <a:pt x="1240" y="56"/>
                </a:moveTo>
                <a:cubicBezTo>
                  <a:pt x="1004" y="28"/>
                  <a:pt x="768" y="0"/>
                  <a:pt x="568" y="56"/>
                </a:cubicBezTo>
                <a:cubicBezTo>
                  <a:pt x="368" y="112"/>
                  <a:pt x="80" y="104"/>
                  <a:pt x="40" y="392"/>
                </a:cubicBezTo>
                <a:cubicBezTo>
                  <a:pt x="0" y="680"/>
                  <a:pt x="240" y="1480"/>
                  <a:pt x="328" y="1784"/>
                </a:cubicBezTo>
                <a:cubicBezTo>
                  <a:pt x="416" y="2088"/>
                  <a:pt x="492" y="2152"/>
                  <a:pt x="568" y="2216"/>
                </a:cubicBezTo>
              </a:path>
            </a:pathLst>
          </a:custGeom>
          <a:noFill/>
          <a:ln w="38205" cap="rnd" cmpd="sng" algn="ctr">
            <a:solidFill>
              <a:srgbClr val="ff0000"/>
            </a:solidFill>
            <a:prstDash val="solid"/>
            <a:round/>
            <a:tailEnd type="triangle" w="sm" len="sm"/>
          </a:ln>
        </p:spPr>
      </p:sp>
      <p:sp>
        <p:nvSpPr>
          <p:cNvPr id="16" name="자유형 15"/>
          <p:cNvSpPr/>
          <p:nvPr/>
        </p:nvSpPr>
        <p:spPr>
          <a:xfrm>
            <a:off x="2159981" y="3214538"/>
            <a:ext cx="6568888" cy="1588229"/>
          </a:xfrm>
          <a:custGeom>
            <a:avLst/>
            <a:gdLst/>
            <a:rect l="l" t="t" r="r" b="b"/>
            <a:pathLst>
              <a:path w="4136" h="1000" extrusionOk="0">
                <a:moveTo>
                  <a:pt x="4112" y="664"/>
                </a:moveTo>
                <a:cubicBezTo>
                  <a:pt x="4124" y="472"/>
                  <a:pt x="4136" y="280"/>
                  <a:pt x="4064" y="184"/>
                </a:cubicBezTo>
                <a:cubicBezTo>
                  <a:pt x="3992" y="88"/>
                  <a:pt x="3864" y="112"/>
                  <a:pt x="3680" y="88"/>
                </a:cubicBezTo>
                <a:cubicBezTo>
                  <a:pt x="3496" y="64"/>
                  <a:pt x="3144" y="0"/>
                  <a:pt x="2960" y="40"/>
                </a:cubicBezTo>
                <a:cubicBezTo>
                  <a:pt x="2776" y="80"/>
                  <a:pt x="2744" y="304"/>
                  <a:pt x="2576" y="328"/>
                </a:cubicBezTo>
                <a:cubicBezTo>
                  <a:pt x="2408" y="352"/>
                  <a:pt x="2072" y="208"/>
                  <a:pt x="1952" y="184"/>
                </a:cubicBezTo>
                <a:cubicBezTo>
                  <a:pt x="1832" y="160"/>
                  <a:pt x="1928" y="208"/>
                  <a:pt x="1856" y="184"/>
                </a:cubicBezTo>
                <a:cubicBezTo>
                  <a:pt x="1784" y="160"/>
                  <a:pt x="1800" y="24"/>
                  <a:pt x="1520" y="40"/>
                </a:cubicBezTo>
                <a:cubicBezTo>
                  <a:pt x="1240" y="56"/>
                  <a:pt x="352" y="120"/>
                  <a:pt x="176" y="280"/>
                </a:cubicBezTo>
                <a:cubicBezTo>
                  <a:pt x="0" y="440"/>
                  <a:pt x="232" y="720"/>
                  <a:pt x="464" y="1000"/>
                </a:cubicBezTo>
              </a:path>
            </a:pathLst>
          </a:custGeom>
          <a:noFill/>
          <a:ln w="38205" cap="rnd" cmpd="sng" algn="ctr">
            <a:solidFill>
              <a:srgbClr val="ff0000"/>
            </a:solidFill>
            <a:prstDash val="solid"/>
            <a:round/>
            <a:tailEnd type="triangle" w="sm" len="sm"/>
          </a:ln>
        </p:spPr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진압도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182" y="0"/>
            <a:ext cx="9144952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4" text="화재진압활동 " fontName="굴림" fontSize="36" i="0" b="1"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363276" y="152485"/>
                <a:ext cx="4116666" cy="838587"/>
              </a:xfrm>
              <a:solidFill>
                <a:srgbClr val="00ff00"/>
              </a:solidFill>
              <a:ln w="9523" cap="rnd" cmpd="sng" algn="ctr">
                <a:solidFill>
                  <a:srgbClr val="000000"/>
                </a:solidFill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  <p:t>화재진압활동
</p:t>
          </hp:hncWordshop>
        </mc:Choice>
        <mc:Fallback>
          <p:sp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2363276" y="152485"/>
                <a:ext cx="4116666" cy="838587"/>
              </a:xfrm>
              <a:custGeom>
                <a:avLst/>
                <a:gdLst/>
                <a:rect l="l" t="t" r="r" b="b"/>
                <a:pathLst>
                  <a:path w="4116666" h="838587">
                    <a:moveTo>
                      <a:pt x="381000" y="247650"/>
                    </a:moveTo>
                    <a:lnTo>
                      <a:pt x="57150" y="276225"/>
                    </a:lnTo>
                    <a:cubicBezTo>
                      <a:pt x="57150" y="276225"/>
                      <a:pt x="28575" y="276225"/>
                      <a:pt x="28575" y="304800"/>
                    </a:cubicBezTo>
                    <a:cubicBezTo>
                      <a:pt x="28575" y="304800"/>
                      <a:pt x="28575" y="333375"/>
                      <a:pt x="57150" y="333375"/>
                    </a:cubicBezTo>
                    <a:lnTo>
                      <a:pt x="381000" y="304800"/>
                    </a:lnTo>
                    <a:cubicBezTo>
                      <a:pt x="381000" y="304800"/>
                      <a:pt x="400050" y="304800"/>
                      <a:pt x="409575" y="295275"/>
                    </a:cubicBezTo>
                    <a:cubicBezTo>
                      <a:pt x="409575" y="295275"/>
                      <a:pt x="409575" y="285750"/>
                      <a:pt x="409575" y="276225"/>
                    </a:cubicBezTo>
                    <a:cubicBezTo>
                      <a:pt x="409575" y="276225"/>
                      <a:pt x="409575" y="266700"/>
                      <a:pt x="409575" y="257175"/>
                    </a:cubicBezTo>
                    <a:cubicBezTo>
                      <a:pt x="409575" y="257175"/>
                      <a:pt x="400050" y="247650"/>
                      <a:pt x="381000" y="247650"/>
                    </a:cubicBezTo>
                    <a:lnTo>
                      <a:pt x="381000" y="247650"/>
                    </a:lnTo>
                    <a:moveTo>
                      <a:pt x="314325" y="152400"/>
                    </a:moveTo>
                    <a:lnTo>
                      <a:pt x="123825" y="171450"/>
                    </a:lnTo>
                    <a:cubicBezTo>
                      <a:pt x="123825" y="171450"/>
                      <a:pt x="104775" y="171450"/>
                      <a:pt x="104775" y="200025"/>
                    </a:cubicBezTo>
                    <a:cubicBezTo>
                      <a:pt x="104775" y="200025"/>
                      <a:pt x="104775" y="228600"/>
                      <a:pt x="123825" y="228600"/>
                    </a:cubicBezTo>
                    <a:lnTo>
                      <a:pt x="314325" y="209550"/>
                    </a:lnTo>
                    <a:cubicBezTo>
                      <a:pt x="314325" y="209550"/>
                      <a:pt x="342900" y="209550"/>
                      <a:pt x="342900" y="180975"/>
                    </a:cubicBezTo>
                    <a:cubicBezTo>
                      <a:pt x="342900" y="180975"/>
                      <a:pt x="342900" y="152400"/>
                      <a:pt x="314325" y="152400"/>
                    </a:cubicBezTo>
                    <a:lnTo>
                      <a:pt x="314325" y="152400"/>
                    </a:lnTo>
                    <a:moveTo>
                      <a:pt x="219075" y="352425"/>
                    </a:moveTo>
                    <a:cubicBezTo>
                      <a:pt x="219075" y="352425"/>
                      <a:pt x="142875" y="361950"/>
                      <a:pt x="104775" y="400050"/>
                    </a:cubicBezTo>
                    <a:cubicBezTo>
                      <a:pt x="104775" y="400050"/>
                      <a:pt x="66675" y="447675"/>
                      <a:pt x="66675" y="504824"/>
                    </a:cubicBezTo>
                    <a:cubicBezTo>
                      <a:pt x="66675" y="504824"/>
                      <a:pt x="66675" y="561975"/>
                      <a:pt x="104775" y="590550"/>
                    </a:cubicBezTo>
                    <a:cubicBezTo>
                      <a:pt x="104775" y="590550"/>
                      <a:pt x="142875" y="628650"/>
                      <a:pt x="219075" y="628650"/>
                    </a:cubicBezTo>
                    <a:cubicBezTo>
                      <a:pt x="219075" y="628650"/>
                      <a:pt x="295275" y="619125"/>
                      <a:pt x="342900" y="571500"/>
                    </a:cubicBezTo>
                    <a:cubicBezTo>
                      <a:pt x="342900" y="571500"/>
                      <a:pt x="381000" y="523875"/>
                      <a:pt x="381000" y="476249"/>
                    </a:cubicBezTo>
                    <a:cubicBezTo>
                      <a:pt x="381000" y="476249"/>
                      <a:pt x="381000" y="419100"/>
                      <a:pt x="342900" y="381000"/>
                    </a:cubicBezTo>
                    <a:cubicBezTo>
                      <a:pt x="342900" y="381000"/>
                      <a:pt x="295275" y="342900"/>
                      <a:pt x="219075" y="352425"/>
                    </a:cubicBezTo>
                    <a:lnTo>
                      <a:pt x="219075" y="352425"/>
                    </a:lnTo>
                    <a:moveTo>
                      <a:pt x="219075" y="409575"/>
                    </a:moveTo>
                    <a:cubicBezTo>
                      <a:pt x="219075" y="409575"/>
                      <a:pt x="276225" y="400050"/>
                      <a:pt x="304800" y="428625"/>
                    </a:cubicBezTo>
                    <a:cubicBezTo>
                      <a:pt x="304800" y="428625"/>
                      <a:pt x="323850" y="447675"/>
                      <a:pt x="323850" y="476249"/>
                    </a:cubicBezTo>
                    <a:cubicBezTo>
                      <a:pt x="323850" y="476249"/>
                      <a:pt x="323850" y="514350"/>
                      <a:pt x="304800" y="533400"/>
                    </a:cubicBezTo>
                    <a:cubicBezTo>
                      <a:pt x="304800" y="533400"/>
                      <a:pt x="276225" y="561975"/>
                      <a:pt x="219075" y="571500"/>
                    </a:cubicBezTo>
                    <a:cubicBezTo>
                      <a:pt x="219075" y="571500"/>
                      <a:pt x="171450" y="571500"/>
                      <a:pt x="142875" y="552450"/>
                    </a:cubicBezTo>
                    <a:cubicBezTo>
                      <a:pt x="142875" y="552450"/>
                      <a:pt x="114300" y="533400"/>
                      <a:pt x="114300" y="495300"/>
                    </a:cubicBezTo>
                    <a:cubicBezTo>
                      <a:pt x="114300" y="495300"/>
                      <a:pt x="114300" y="466725"/>
                      <a:pt x="142875" y="438150"/>
                    </a:cubicBezTo>
                    <a:cubicBezTo>
                      <a:pt x="142875" y="438150"/>
                      <a:pt x="171450" y="409575"/>
                      <a:pt x="219075" y="409575"/>
                    </a:cubicBezTo>
                    <a:lnTo>
                      <a:pt x="219075" y="409575"/>
                    </a:lnTo>
                    <a:moveTo>
                      <a:pt x="247650" y="723900"/>
                    </a:moveTo>
                    <a:lnTo>
                      <a:pt x="247650" y="581025"/>
                    </a:lnTo>
                    <a:lnTo>
                      <a:pt x="190500" y="590550"/>
                    </a:lnTo>
                    <a:lnTo>
                      <a:pt x="190500" y="733425"/>
                    </a:lnTo>
                    <a:cubicBezTo>
                      <a:pt x="190500" y="733425"/>
                      <a:pt x="152400" y="733425"/>
                      <a:pt x="95250" y="742950"/>
                    </a:cubicBezTo>
                    <a:cubicBezTo>
                      <a:pt x="95250" y="742950"/>
                      <a:pt x="66675" y="742950"/>
                      <a:pt x="28575" y="742950"/>
                    </a:cubicBezTo>
                    <a:cubicBezTo>
                      <a:pt x="28575" y="742950"/>
                      <a:pt x="19050" y="742950"/>
                      <a:pt x="9525" y="752475"/>
                    </a:cubicBezTo>
                    <a:cubicBezTo>
                      <a:pt x="9525" y="752475"/>
                      <a:pt x="0" y="762000"/>
                      <a:pt x="0" y="771525"/>
                    </a:cubicBezTo>
                    <a:cubicBezTo>
                      <a:pt x="0" y="771525"/>
                      <a:pt x="0" y="790575"/>
                      <a:pt x="9525" y="800100"/>
                    </a:cubicBezTo>
                    <a:cubicBezTo>
                      <a:pt x="9525" y="800100"/>
                      <a:pt x="19050" y="800100"/>
                      <a:pt x="28575" y="800100"/>
                    </a:cubicBezTo>
                    <a:cubicBezTo>
                      <a:pt x="28575" y="800100"/>
                      <a:pt x="161925" y="790575"/>
                      <a:pt x="247650" y="771525"/>
                    </a:cubicBezTo>
                    <a:cubicBezTo>
                      <a:pt x="247650" y="771525"/>
                      <a:pt x="352425" y="752475"/>
                      <a:pt x="428625" y="714375"/>
                    </a:cubicBezTo>
                    <a:cubicBezTo>
                      <a:pt x="428625" y="714375"/>
                      <a:pt x="447675" y="704850"/>
                      <a:pt x="438150" y="676275"/>
                    </a:cubicBezTo>
                    <a:cubicBezTo>
                      <a:pt x="438150" y="676275"/>
                      <a:pt x="438150" y="657225"/>
                      <a:pt x="409575" y="666750"/>
                    </a:cubicBezTo>
                    <a:cubicBezTo>
                      <a:pt x="409575" y="666750"/>
                      <a:pt x="361950" y="685800"/>
                      <a:pt x="314325" y="695325"/>
                    </a:cubicBezTo>
                    <a:cubicBezTo>
                      <a:pt x="314325" y="695325"/>
                      <a:pt x="276225" y="714375"/>
                      <a:pt x="247650" y="723900"/>
                    </a:cubicBezTo>
                    <a:lnTo>
                      <a:pt x="247650" y="723900"/>
                    </a:lnTo>
                    <a:moveTo>
                      <a:pt x="504824" y="438150"/>
                    </a:moveTo>
                    <a:lnTo>
                      <a:pt x="504824" y="152400"/>
                    </a:lnTo>
                    <a:cubicBezTo>
                      <a:pt x="504824" y="152400"/>
                      <a:pt x="504824" y="133350"/>
                      <a:pt x="495300" y="123825"/>
                    </a:cubicBezTo>
                    <a:quadBezTo>
                      <a:pt x="495300" y="123825"/>
                      <a:pt x="476249" y="123825"/>
                    </a:quadBezTo>
                    <a:cubicBezTo>
                      <a:pt x="476249" y="123825"/>
                      <a:pt x="466725" y="123825"/>
                      <a:pt x="457200" y="133350"/>
                    </a:cubicBezTo>
                    <a:cubicBezTo>
                      <a:pt x="457200" y="133350"/>
                      <a:pt x="457200" y="142875"/>
                      <a:pt x="457200" y="152400"/>
                    </a:cubicBezTo>
                    <a:lnTo>
                      <a:pt x="457200" y="781050"/>
                    </a:lnTo>
                    <a:cubicBezTo>
                      <a:pt x="457200" y="781050"/>
                      <a:pt x="457200" y="800100"/>
                      <a:pt x="466725" y="800100"/>
                    </a:cubicBezTo>
                    <a:cubicBezTo>
                      <a:pt x="466725" y="800100"/>
                      <a:pt x="466725" y="809625"/>
                      <a:pt x="476249" y="809625"/>
                    </a:cubicBezTo>
                    <a:cubicBezTo>
                      <a:pt x="476249" y="809625"/>
                      <a:pt x="495300" y="809625"/>
                      <a:pt x="495300" y="800100"/>
                    </a:cubicBezTo>
                    <a:cubicBezTo>
                      <a:pt x="495300" y="800100"/>
                      <a:pt x="504824" y="790575"/>
                      <a:pt x="504824" y="781050"/>
                    </a:cubicBezTo>
                    <a:lnTo>
                      <a:pt x="504824" y="495300"/>
                    </a:lnTo>
                    <a:lnTo>
                      <a:pt x="581025" y="485775"/>
                    </a:lnTo>
                    <a:cubicBezTo>
                      <a:pt x="581025" y="485775"/>
                      <a:pt x="590550" y="485775"/>
                      <a:pt x="600075" y="476249"/>
                    </a:cubicBezTo>
                    <a:cubicBezTo>
                      <a:pt x="600075" y="476249"/>
                      <a:pt x="600075" y="466725"/>
                      <a:pt x="600075" y="457200"/>
                    </a:cubicBezTo>
                    <a:cubicBezTo>
                      <a:pt x="600075" y="457200"/>
                      <a:pt x="600075" y="447675"/>
                      <a:pt x="590550" y="438150"/>
                    </a:cubicBezTo>
                    <a:quadBezTo>
                      <a:pt x="590550" y="438150"/>
                      <a:pt x="571500" y="438150"/>
                    </a:quadBezTo>
                    <a:lnTo>
                      <a:pt x="504824" y="438150"/>
                    </a:lnTo>
                    <a:moveTo>
                      <a:pt x="990600" y="104775"/>
                    </a:moveTo>
                    <a:lnTo>
                      <a:pt x="771525" y="123825"/>
                    </a:lnTo>
                    <a:cubicBezTo>
                      <a:pt x="771525" y="123825"/>
                      <a:pt x="742950" y="123825"/>
                      <a:pt x="742950" y="152400"/>
                    </a:cubicBezTo>
                    <a:cubicBezTo>
                      <a:pt x="742950" y="152400"/>
                      <a:pt x="742950" y="180975"/>
                      <a:pt x="771525" y="180975"/>
                    </a:cubicBezTo>
                    <a:lnTo>
                      <a:pt x="857250" y="171450"/>
                    </a:lnTo>
                    <a:lnTo>
                      <a:pt x="857250" y="304800"/>
                    </a:lnTo>
                    <a:cubicBezTo>
                      <a:pt x="857250" y="304800"/>
                      <a:pt x="857250" y="428625"/>
                      <a:pt x="809625" y="542925"/>
                    </a:cubicBezTo>
                    <a:cubicBezTo>
                      <a:pt x="809625" y="542925"/>
                      <a:pt x="781050" y="619125"/>
                      <a:pt x="733425" y="676275"/>
                    </a:cubicBezTo>
                    <a:cubicBezTo>
                      <a:pt x="733425" y="676275"/>
                      <a:pt x="723900" y="685800"/>
                      <a:pt x="723900" y="704850"/>
                    </a:cubicBezTo>
                    <a:cubicBezTo>
                      <a:pt x="723900" y="704850"/>
                      <a:pt x="723900" y="714375"/>
                      <a:pt x="723900" y="723900"/>
                    </a:cubicBezTo>
                    <a:cubicBezTo>
                      <a:pt x="723900" y="723900"/>
                      <a:pt x="733425" y="733425"/>
                      <a:pt x="742950" y="733425"/>
                    </a:cubicBezTo>
                    <a:cubicBezTo>
                      <a:pt x="742950" y="733425"/>
                      <a:pt x="752475" y="733425"/>
                      <a:pt x="762000" y="723900"/>
                    </a:cubicBezTo>
                    <a:cubicBezTo>
                      <a:pt x="762000" y="723900"/>
                      <a:pt x="809625" y="676275"/>
                      <a:pt x="838200" y="600075"/>
                    </a:cubicBezTo>
                    <a:cubicBezTo>
                      <a:pt x="838200" y="600075"/>
                      <a:pt x="876300" y="523875"/>
                      <a:pt x="885825" y="457200"/>
                    </a:cubicBezTo>
                    <a:cubicBezTo>
                      <a:pt x="885825" y="457200"/>
                      <a:pt x="885825" y="523875"/>
                      <a:pt x="923924" y="590550"/>
                    </a:cubicBezTo>
                    <a:cubicBezTo>
                      <a:pt x="923924" y="590550"/>
                      <a:pt x="952499" y="657225"/>
                      <a:pt x="990600" y="704850"/>
                    </a:cubicBezTo>
                    <a:cubicBezTo>
                      <a:pt x="990600" y="704850"/>
                      <a:pt x="1000125" y="714375"/>
                      <a:pt x="1009649" y="704850"/>
                    </a:cubicBezTo>
                    <a:cubicBezTo>
                      <a:pt x="1009649" y="704850"/>
                      <a:pt x="1019175" y="704850"/>
                      <a:pt x="1028700" y="695325"/>
                    </a:cubicBezTo>
                    <a:cubicBezTo>
                      <a:pt x="1028700" y="695325"/>
                      <a:pt x="1038224" y="685800"/>
                      <a:pt x="1038224" y="676275"/>
                    </a:cubicBezTo>
                    <a:cubicBezTo>
                      <a:pt x="1038224" y="676275"/>
                      <a:pt x="1038224" y="657225"/>
                      <a:pt x="1028700" y="647700"/>
                    </a:cubicBezTo>
                    <a:cubicBezTo>
                      <a:pt x="1028700" y="647700"/>
                      <a:pt x="981074" y="600075"/>
                      <a:pt x="952499" y="523875"/>
                    </a:cubicBezTo>
                    <a:cubicBezTo>
                      <a:pt x="952499" y="523875"/>
                      <a:pt x="904875" y="428625"/>
                      <a:pt x="904875" y="295275"/>
                    </a:cubicBezTo>
                    <a:lnTo>
                      <a:pt x="904875" y="161925"/>
                    </a:lnTo>
                    <a:lnTo>
                      <a:pt x="990600" y="152400"/>
                    </a:lnTo>
                    <a:cubicBezTo>
                      <a:pt x="990600" y="152400"/>
                      <a:pt x="1019175" y="152400"/>
                      <a:pt x="1019175" y="123825"/>
                    </a:cubicBezTo>
                    <a:cubicBezTo>
                      <a:pt x="1019175" y="123825"/>
                      <a:pt x="1019175" y="95250"/>
                      <a:pt x="990600" y="104775"/>
                    </a:cubicBezTo>
                    <a:lnTo>
                      <a:pt x="990600" y="104775"/>
                    </a:lnTo>
                    <a:moveTo>
                      <a:pt x="1200150" y="85725"/>
                    </a:moveTo>
                    <a:lnTo>
                      <a:pt x="1200150" y="381000"/>
                    </a:lnTo>
                    <a:lnTo>
                      <a:pt x="1114425" y="390525"/>
                    </a:lnTo>
                    <a:lnTo>
                      <a:pt x="1114425" y="95250"/>
                    </a:lnTo>
                    <a:cubicBezTo>
                      <a:pt x="1114425" y="95250"/>
                      <a:pt x="1114425" y="66675"/>
                      <a:pt x="1085850" y="66675"/>
                    </a:cubicBezTo>
                    <a:cubicBezTo>
                      <a:pt x="1085850" y="66675"/>
                      <a:pt x="1057275" y="76200"/>
                      <a:pt x="1057275" y="104775"/>
                    </a:cubicBezTo>
                    <a:lnTo>
                      <a:pt x="1057275" y="733425"/>
                    </a:lnTo>
                    <a:cubicBezTo>
                      <a:pt x="1057275" y="733425"/>
                      <a:pt x="1057275" y="742950"/>
                      <a:pt x="1066800" y="752475"/>
                    </a:cubicBezTo>
                    <a:cubicBezTo>
                      <a:pt x="1066800" y="752475"/>
                      <a:pt x="1076325" y="762000"/>
                      <a:pt x="1085850" y="762000"/>
                    </a:cubicBezTo>
                    <a:cubicBezTo>
                      <a:pt x="1085850" y="762000"/>
                      <a:pt x="1095375" y="762000"/>
                      <a:pt x="1104900" y="752475"/>
                    </a:cubicBezTo>
                    <a:cubicBezTo>
                      <a:pt x="1104900" y="752475"/>
                      <a:pt x="1114425" y="742950"/>
                      <a:pt x="1114425" y="723900"/>
                    </a:cubicBezTo>
                    <a:lnTo>
                      <a:pt x="1114425" y="438150"/>
                    </a:lnTo>
                    <a:lnTo>
                      <a:pt x="1200150" y="438150"/>
                    </a:lnTo>
                    <a:lnTo>
                      <a:pt x="1200150" y="714375"/>
                    </a:lnTo>
                    <a:cubicBezTo>
                      <a:pt x="1200150" y="714375"/>
                      <a:pt x="1200150" y="733425"/>
                      <a:pt x="1200150" y="742950"/>
                    </a:cubicBezTo>
                    <a:cubicBezTo>
                      <a:pt x="1200150" y="742950"/>
                      <a:pt x="1209675" y="752475"/>
                      <a:pt x="1219200" y="742950"/>
                    </a:cubicBezTo>
                    <a:cubicBezTo>
                      <a:pt x="1219200" y="742950"/>
                      <a:pt x="1238250" y="742950"/>
                      <a:pt x="1238250" y="733425"/>
                    </a:cubicBezTo>
                    <a:cubicBezTo>
                      <a:pt x="1238250" y="733425"/>
                      <a:pt x="1247775" y="723900"/>
                      <a:pt x="1247775" y="714375"/>
                    </a:cubicBezTo>
                    <a:lnTo>
                      <a:pt x="1247775" y="85725"/>
                    </a:lnTo>
                    <a:cubicBezTo>
                      <a:pt x="1247775" y="85725"/>
                      <a:pt x="1247775" y="57150"/>
                      <a:pt x="1219200" y="57150"/>
                    </a:cubicBezTo>
                    <a:cubicBezTo>
                      <a:pt x="1219200" y="57150"/>
                      <a:pt x="1200150" y="57150"/>
                      <a:pt x="1200150" y="85725"/>
                    </a:cubicBezTo>
                    <a:lnTo>
                      <a:pt x="1200150" y="85725"/>
                    </a:lnTo>
                    <a:moveTo>
                      <a:pt x="1781175" y="38100"/>
                    </a:moveTo>
                    <a:lnTo>
                      <a:pt x="1466850" y="66675"/>
                    </a:lnTo>
                    <a:cubicBezTo>
                      <a:pt x="1466850" y="66675"/>
                      <a:pt x="1447800" y="66675"/>
                      <a:pt x="1447800" y="95250"/>
                    </a:cubicBezTo>
                    <a:cubicBezTo>
                      <a:pt x="1447800" y="95250"/>
                      <a:pt x="1447800" y="123825"/>
                      <a:pt x="1466850" y="114300"/>
                    </a:cubicBezTo>
                    <a:lnTo>
                      <a:pt x="1600200" y="104775"/>
                    </a:lnTo>
                    <a:lnTo>
                      <a:pt x="1600200" y="142875"/>
                    </a:lnTo>
                    <a:cubicBezTo>
                      <a:pt x="1600200" y="142875"/>
                      <a:pt x="1600200" y="238124"/>
                      <a:pt x="1552575" y="314325"/>
                    </a:cubicBezTo>
                    <a:cubicBezTo>
                      <a:pt x="1552575" y="314325"/>
                      <a:pt x="1514475" y="381000"/>
                      <a:pt x="1438275" y="428625"/>
                    </a:cubicBezTo>
                    <a:cubicBezTo>
                      <a:pt x="1438275" y="428625"/>
                      <a:pt x="1428750" y="428625"/>
                      <a:pt x="1428750" y="447675"/>
                    </a:cubicBezTo>
                    <a:cubicBezTo>
                      <a:pt x="1428750" y="447675"/>
                      <a:pt x="1428750" y="457200"/>
                      <a:pt x="1428750" y="466725"/>
                    </a:cubicBezTo>
                    <a:cubicBezTo>
                      <a:pt x="1428750" y="466725"/>
                      <a:pt x="1438275" y="476249"/>
                      <a:pt x="1447800" y="476249"/>
                    </a:cubicBezTo>
                    <a:cubicBezTo>
                      <a:pt x="1447800" y="476249"/>
                      <a:pt x="1457325" y="485775"/>
                      <a:pt x="1466850" y="476249"/>
                    </a:cubicBezTo>
                    <a:cubicBezTo>
                      <a:pt x="1466850" y="476249"/>
                      <a:pt x="1524000" y="438150"/>
                      <a:pt x="1571625" y="371475"/>
                    </a:cubicBezTo>
                    <a:cubicBezTo>
                      <a:pt x="1571625" y="371475"/>
                      <a:pt x="1619250" y="314325"/>
                      <a:pt x="1628775" y="257175"/>
                    </a:cubicBezTo>
                    <a:cubicBezTo>
                      <a:pt x="1628775" y="257175"/>
                      <a:pt x="1628775" y="304800"/>
                      <a:pt x="1676400" y="352425"/>
                    </a:cubicBezTo>
                    <a:cubicBezTo>
                      <a:pt x="1676400" y="352425"/>
                      <a:pt x="1724025" y="409575"/>
                      <a:pt x="1781175" y="438150"/>
                    </a:cubicBezTo>
                    <a:cubicBezTo>
                      <a:pt x="1781175" y="438150"/>
                      <a:pt x="1790700" y="447675"/>
                      <a:pt x="1809750" y="438150"/>
                    </a:cubicBezTo>
                    <a:cubicBezTo>
                      <a:pt x="1809750" y="438150"/>
                      <a:pt x="1819275" y="438150"/>
                      <a:pt x="1819275" y="428625"/>
                    </a:cubicBezTo>
                    <a:cubicBezTo>
                      <a:pt x="1819275" y="428625"/>
                      <a:pt x="1828800" y="409575"/>
                      <a:pt x="1828800" y="400050"/>
                    </a:cubicBezTo>
                    <a:cubicBezTo>
                      <a:pt x="1828800" y="400050"/>
                      <a:pt x="1828800" y="390525"/>
                      <a:pt x="1819275" y="390525"/>
                    </a:cubicBezTo>
                    <a:cubicBezTo>
                      <a:pt x="1819275" y="390525"/>
                      <a:pt x="1743075" y="342900"/>
                      <a:pt x="1704975" y="295275"/>
                    </a:cubicBezTo>
                    <a:cubicBezTo>
                      <a:pt x="1704975" y="295275"/>
                      <a:pt x="1657350" y="228600"/>
                      <a:pt x="1657350" y="133350"/>
                    </a:cubicBezTo>
                    <a:lnTo>
                      <a:pt x="1657350" y="104775"/>
                    </a:lnTo>
                    <a:lnTo>
                      <a:pt x="1781175" y="95250"/>
                    </a:lnTo>
                    <a:cubicBezTo>
                      <a:pt x="1781175" y="95250"/>
                      <a:pt x="1809750" y="85725"/>
                      <a:pt x="1809750" y="57150"/>
                    </a:cubicBezTo>
                    <a:cubicBezTo>
                      <a:pt x="1809750" y="57150"/>
                      <a:pt x="1809750" y="28575"/>
                      <a:pt x="1781175" y="38100"/>
                    </a:cubicBezTo>
                    <a:lnTo>
                      <a:pt x="1781175" y="38100"/>
                    </a:lnTo>
                    <a:moveTo>
                      <a:pt x="1933574" y="466725"/>
                    </a:moveTo>
                    <a:lnTo>
                      <a:pt x="1933574" y="28575"/>
                    </a:lnTo>
                    <a:cubicBezTo>
                      <a:pt x="1933574" y="28575"/>
                      <a:pt x="1933574" y="9525"/>
                      <a:pt x="1924050" y="9525"/>
                    </a:cubicBezTo>
                    <a:cubicBezTo>
                      <a:pt x="1924050" y="9525"/>
                      <a:pt x="1924050" y="0"/>
                      <a:pt x="1914525" y="0"/>
                    </a:cubicBezTo>
                    <a:cubicBezTo>
                      <a:pt x="1914525" y="0"/>
                      <a:pt x="1895475" y="0"/>
                      <a:pt x="1885950" y="9525"/>
                    </a:cubicBezTo>
                    <a:cubicBezTo>
                      <a:pt x="1885950" y="9525"/>
                      <a:pt x="1885950" y="19050"/>
                      <a:pt x="1885950" y="28575"/>
                    </a:cubicBezTo>
                    <a:lnTo>
                      <a:pt x="1885950" y="476249"/>
                    </a:lnTo>
                    <a:cubicBezTo>
                      <a:pt x="1885950" y="476249"/>
                      <a:pt x="1885950" y="485775"/>
                      <a:pt x="1885950" y="495300"/>
                    </a:cubicBezTo>
                    <a:cubicBezTo>
                      <a:pt x="1885950" y="495300"/>
                      <a:pt x="1895475" y="504824"/>
                      <a:pt x="1914525" y="504824"/>
                    </a:cubicBezTo>
                    <a:cubicBezTo>
                      <a:pt x="1914525" y="504824"/>
                      <a:pt x="1924050" y="504824"/>
                      <a:pt x="1933574" y="495300"/>
                    </a:cubicBezTo>
                    <a:cubicBezTo>
                      <a:pt x="1933574" y="495300"/>
                      <a:pt x="1933574" y="485775"/>
                      <a:pt x="1933574" y="466725"/>
                    </a:cubicBezTo>
                    <a:lnTo>
                      <a:pt x="1933574" y="466725"/>
                    </a:lnTo>
                    <a:moveTo>
                      <a:pt x="1533525" y="514350"/>
                    </a:moveTo>
                    <a:cubicBezTo>
                      <a:pt x="1533525" y="514350"/>
                      <a:pt x="1533525" y="495300"/>
                      <a:pt x="1533525" y="495300"/>
                    </a:cubicBezTo>
                    <a:cubicBezTo>
                      <a:pt x="1533525" y="495300"/>
                      <a:pt x="1524000" y="485775"/>
                      <a:pt x="1504950" y="485775"/>
                    </a:cubicBezTo>
                    <a:cubicBezTo>
                      <a:pt x="1504950" y="485775"/>
                      <a:pt x="1495425" y="485775"/>
                      <a:pt x="1485900" y="495300"/>
                    </a:cubicBezTo>
                    <a:cubicBezTo>
                      <a:pt x="1485900" y="495300"/>
                      <a:pt x="1485900" y="504824"/>
                      <a:pt x="1485900" y="523875"/>
                    </a:cubicBezTo>
                    <a:lnTo>
                      <a:pt x="1485900" y="628650"/>
                    </a:lnTo>
                    <a:cubicBezTo>
                      <a:pt x="1485900" y="628650"/>
                      <a:pt x="1485900" y="666750"/>
                      <a:pt x="1504950" y="685800"/>
                    </a:cubicBezTo>
                    <a:cubicBezTo>
                      <a:pt x="1504950" y="685800"/>
                      <a:pt x="1524000" y="704850"/>
                      <a:pt x="1552575" y="704850"/>
                    </a:cubicBezTo>
                    <a:lnTo>
                      <a:pt x="1933574" y="666750"/>
                    </a:lnTo>
                    <a:cubicBezTo>
                      <a:pt x="1933574" y="666750"/>
                      <a:pt x="1962149" y="666750"/>
                      <a:pt x="1962149" y="638175"/>
                    </a:cubicBezTo>
                    <a:cubicBezTo>
                      <a:pt x="1962149" y="638175"/>
                      <a:pt x="1962149" y="609600"/>
                      <a:pt x="1933574" y="609600"/>
                    </a:cubicBezTo>
                    <a:lnTo>
                      <a:pt x="1562100" y="647700"/>
                    </a:lnTo>
                    <a:cubicBezTo>
                      <a:pt x="1562100" y="647700"/>
                      <a:pt x="1543050" y="647700"/>
                      <a:pt x="1543050" y="647700"/>
                    </a:cubicBezTo>
                    <a:cubicBezTo>
                      <a:pt x="1543050" y="647700"/>
                      <a:pt x="1533525" y="638175"/>
                      <a:pt x="1533525" y="619125"/>
                    </a:cubicBezTo>
                    <a:lnTo>
                      <a:pt x="1533525" y="514350"/>
                    </a:lnTo>
                    <a:moveTo>
                      <a:pt x="2305050" y="19050"/>
                    </a:moveTo>
                    <a:cubicBezTo>
                      <a:pt x="2305050" y="19050"/>
                      <a:pt x="2228850" y="19050"/>
                      <a:pt x="2181225" y="66675"/>
                    </a:cubicBezTo>
                    <a:cubicBezTo>
                      <a:pt x="2181225" y="66675"/>
                      <a:pt x="2143125" y="114300"/>
                      <a:pt x="2143125" y="180975"/>
                    </a:cubicBezTo>
                    <a:cubicBezTo>
                      <a:pt x="2143125" y="180975"/>
                      <a:pt x="2143125" y="257175"/>
                      <a:pt x="2181225" y="295275"/>
                    </a:cubicBezTo>
                    <a:cubicBezTo>
                      <a:pt x="2181225" y="295275"/>
                      <a:pt x="2228850" y="361950"/>
                      <a:pt x="2305050" y="371475"/>
                    </a:cubicBezTo>
                    <a:cubicBezTo>
                      <a:pt x="2305050" y="371475"/>
                      <a:pt x="2381250" y="381000"/>
                      <a:pt x="2419350" y="323850"/>
                    </a:cubicBezTo>
                    <a:cubicBezTo>
                      <a:pt x="2419350" y="323850"/>
                      <a:pt x="2466975" y="285750"/>
                      <a:pt x="2466975" y="209550"/>
                    </a:cubicBezTo>
                    <a:cubicBezTo>
                      <a:pt x="2466975" y="209550"/>
                      <a:pt x="2466975" y="142875"/>
                      <a:pt x="2419350" y="85725"/>
                    </a:cubicBezTo>
                    <a:cubicBezTo>
                      <a:pt x="2419350" y="85725"/>
                      <a:pt x="2381250" y="28575"/>
                      <a:pt x="2305050" y="19050"/>
                    </a:cubicBezTo>
                    <a:lnTo>
                      <a:pt x="2305050" y="19050"/>
                    </a:lnTo>
                    <a:moveTo>
                      <a:pt x="2305050" y="76200"/>
                    </a:moveTo>
                    <a:cubicBezTo>
                      <a:pt x="2305050" y="76200"/>
                      <a:pt x="2362200" y="85725"/>
                      <a:pt x="2390775" y="123825"/>
                    </a:cubicBezTo>
                    <a:cubicBezTo>
                      <a:pt x="2390775" y="123825"/>
                      <a:pt x="2419350" y="152400"/>
                      <a:pt x="2419350" y="209550"/>
                    </a:cubicBezTo>
                    <a:cubicBezTo>
                      <a:pt x="2419350" y="209550"/>
                      <a:pt x="2419350" y="257175"/>
                      <a:pt x="2381250" y="295275"/>
                    </a:cubicBezTo>
                    <a:cubicBezTo>
                      <a:pt x="2381250" y="295275"/>
                      <a:pt x="2362200" y="314325"/>
                      <a:pt x="2305050" y="314325"/>
                    </a:cubicBezTo>
                    <a:cubicBezTo>
                      <a:pt x="2305050" y="314325"/>
                      <a:pt x="2257425" y="314325"/>
                      <a:pt x="2219325" y="276225"/>
                    </a:cubicBezTo>
                    <a:cubicBezTo>
                      <a:pt x="2219325" y="276225"/>
                      <a:pt x="2200275" y="238124"/>
                      <a:pt x="2200275" y="190500"/>
                    </a:cubicBezTo>
                    <a:cubicBezTo>
                      <a:pt x="2200275" y="190500"/>
                      <a:pt x="2200275" y="142875"/>
                      <a:pt x="2219325" y="104775"/>
                    </a:cubicBezTo>
                    <a:cubicBezTo>
                      <a:pt x="2219325" y="104775"/>
                      <a:pt x="2257425" y="76200"/>
                      <a:pt x="2305050" y="76200"/>
                    </a:cubicBezTo>
                    <a:lnTo>
                      <a:pt x="2305050" y="76200"/>
                    </a:lnTo>
                    <a:moveTo>
                      <a:pt x="2619375" y="228600"/>
                    </a:moveTo>
                    <a:lnTo>
                      <a:pt x="2619375" y="66675"/>
                    </a:lnTo>
                    <a:cubicBezTo>
                      <a:pt x="2619375" y="66675"/>
                      <a:pt x="2619375" y="38100"/>
                      <a:pt x="2590800" y="38100"/>
                    </a:cubicBezTo>
                    <a:cubicBezTo>
                      <a:pt x="2590800" y="38100"/>
                      <a:pt x="2562225" y="28575"/>
                      <a:pt x="2562225" y="57150"/>
                    </a:cubicBezTo>
                    <a:lnTo>
                      <a:pt x="2562225" y="381000"/>
                    </a:lnTo>
                    <a:cubicBezTo>
                      <a:pt x="2562225" y="381000"/>
                      <a:pt x="2562225" y="400050"/>
                      <a:pt x="2571750" y="409575"/>
                    </a:cubicBezTo>
                    <a:cubicBezTo>
                      <a:pt x="2571750" y="409575"/>
                      <a:pt x="2581275" y="419100"/>
                      <a:pt x="2590800" y="419100"/>
                    </a:cubicBezTo>
                    <a:cubicBezTo>
                      <a:pt x="2590800" y="419100"/>
                      <a:pt x="2600325" y="419100"/>
                      <a:pt x="2609850" y="409575"/>
                    </a:cubicBezTo>
                    <a:cubicBezTo>
                      <a:pt x="2609850" y="409575"/>
                      <a:pt x="2619375" y="400050"/>
                      <a:pt x="2619375" y="390525"/>
                    </a:cubicBezTo>
                    <a:lnTo>
                      <a:pt x="2619375" y="285750"/>
                    </a:lnTo>
                    <a:lnTo>
                      <a:pt x="2686050" y="295275"/>
                    </a:lnTo>
                    <a:cubicBezTo>
                      <a:pt x="2686050" y="295275"/>
                      <a:pt x="2714625" y="295275"/>
                      <a:pt x="2714625" y="266700"/>
                    </a:cubicBezTo>
                    <a:cubicBezTo>
                      <a:pt x="2714625" y="266700"/>
                      <a:pt x="2714625" y="238124"/>
                      <a:pt x="2686050" y="238124"/>
                    </a:cubicBezTo>
                    <a:lnTo>
                      <a:pt x="2619375" y="228600"/>
                    </a:lnTo>
                    <a:moveTo>
                      <a:pt x="2562225" y="466725"/>
                    </a:moveTo>
                    <a:lnTo>
                      <a:pt x="2562225" y="514350"/>
                    </a:lnTo>
                    <a:lnTo>
                      <a:pt x="2238375" y="485775"/>
                    </a:lnTo>
                    <a:lnTo>
                      <a:pt x="2238375" y="438150"/>
                    </a:lnTo>
                    <a:cubicBezTo>
                      <a:pt x="2238375" y="438150"/>
                      <a:pt x="2238375" y="428625"/>
                      <a:pt x="2228850" y="419100"/>
                    </a:cubicBezTo>
                    <a:cubicBezTo>
                      <a:pt x="2228850" y="419100"/>
                      <a:pt x="2219325" y="409575"/>
                      <a:pt x="2209800" y="409575"/>
                    </a:cubicBezTo>
                    <a:cubicBezTo>
                      <a:pt x="2209800" y="409575"/>
                      <a:pt x="2200275" y="409575"/>
                      <a:pt x="2190750" y="409575"/>
                    </a:cubicBezTo>
                    <a:cubicBezTo>
                      <a:pt x="2190750" y="409575"/>
                      <a:pt x="2181225" y="419100"/>
                      <a:pt x="2181225" y="438150"/>
                    </a:cubicBezTo>
                    <a:lnTo>
                      <a:pt x="2181225" y="600075"/>
                    </a:lnTo>
                    <a:cubicBezTo>
                      <a:pt x="2181225" y="600075"/>
                      <a:pt x="2181225" y="628650"/>
                      <a:pt x="2200275" y="657225"/>
                    </a:cubicBezTo>
                    <a:cubicBezTo>
                      <a:pt x="2200275" y="657225"/>
                      <a:pt x="2209800" y="666750"/>
                      <a:pt x="2238375" y="676275"/>
                    </a:cubicBezTo>
                    <a:lnTo>
                      <a:pt x="2562225" y="704850"/>
                    </a:lnTo>
                    <a:cubicBezTo>
                      <a:pt x="2562225" y="704850"/>
                      <a:pt x="2590800" y="704850"/>
                      <a:pt x="2600325" y="685800"/>
                    </a:cubicBezTo>
                    <a:cubicBezTo>
                      <a:pt x="2600325" y="685800"/>
                      <a:pt x="2619375" y="666750"/>
                      <a:pt x="2619375" y="638175"/>
                    </a:cubicBezTo>
                    <a:lnTo>
                      <a:pt x="2619375" y="476249"/>
                    </a:lnTo>
                    <a:cubicBezTo>
                      <a:pt x="2619375" y="476249"/>
                      <a:pt x="2619375" y="457200"/>
                      <a:pt x="2609850" y="447675"/>
                    </a:cubicBezTo>
                    <a:cubicBezTo>
                      <a:pt x="2609850" y="447675"/>
                      <a:pt x="2600325" y="438150"/>
                      <a:pt x="2590800" y="438150"/>
                    </a:cubicBezTo>
                    <a:cubicBezTo>
                      <a:pt x="2590800" y="438150"/>
                      <a:pt x="2581275" y="438150"/>
                      <a:pt x="2571750" y="447675"/>
                    </a:cubicBezTo>
                    <a:cubicBezTo>
                      <a:pt x="2571750" y="447675"/>
                      <a:pt x="2562225" y="457200"/>
                      <a:pt x="2562225" y="466725"/>
                    </a:cubicBezTo>
                    <a:lnTo>
                      <a:pt x="2562225" y="466725"/>
                    </a:lnTo>
                    <a:moveTo>
                      <a:pt x="2562225" y="571500"/>
                    </a:moveTo>
                    <a:lnTo>
                      <a:pt x="2562225" y="628650"/>
                    </a:lnTo>
                    <a:cubicBezTo>
                      <a:pt x="2562225" y="628650"/>
                      <a:pt x="2562225" y="638175"/>
                      <a:pt x="2562225" y="638175"/>
                    </a:cubicBezTo>
                    <a:cubicBezTo>
                      <a:pt x="2562225" y="638175"/>
                      <a:pt x="2562225" y="647700"/>
                      <a:pt x="2543175" y="647700"/>
                    </a:cubicBezTo>
                    <a:lnTo>
                      <a:pt x="2257425" y="619125"/>
                    </a:lnTo>
                    <a:cubicBezTo>
                      <a:pt x="2257425" y="619125"/>
                      <a:pt x="2247900" y="619125"/>
                      <a:pt x="2238375" y="609600"/>
                    </a:cubicBezTo>
                    <a:quadBezTo>
                      <a:pt x="2238375" y="609600"/>
                      <a:pt x="2238375" y="600075"/>
                    </a:quadBezTo>
                    <a:lnTo>
                      <a:pt x="2238375" y="542925"/>
                    </a:lnTo>
                    <a:lnTo>
                      <a:pt x="2562225" y="571500"/>
                    </a:lnTo>
                    <a:moveTo>
                      <a:pt x="3190875" y="161925"/>
                    </a:moveTo>
                    <a:lnTo>
                      <a:pt x="2876550" y="133350"/>
                    </a:lnTo>
                    <a:cubicBezTo>
                      <a:pt x="2876550" y="133350"/>
                      <a:pt x="2857500" y="133350"/>
                      <a:pt x="2857500" y="161925"/>
                    </a:cubicBezTo>
                    <a:cubicBezTo>
                      <a:pt x="2857500" y="161925"/>
                      <a:pt x="2857500" y="190500"/>
                      <a:pt x="2876550" y="190500"/>
                    </a:cubicBezTo>
                    <a:lnTo>
                      <a:pt x="3200400" y="219075"/>
                    </a:lnTo>
                    <a:cubicBezTo>
                      <a:pt x="3200400" y="219075"/>
                      <a:pt x="3209925" y="219075"/>
                      <a:pt x="3209925" y="209550"/>
                    </a:cubicBezTo>
                    <a:cubicBezTo>
                      <a:pt x="3209925" y="209550"/>
                      <a:pt x="3219450" y="200025"/>
                      <a:pt x="3219450" y="190500"/>
                    </a:cubicBezTo>
                    <a:cubicBezTo>
                      <a:pt x="3219450" y="190500"/>
                      <a:pt x="3219450" y="180975"/>
                      <a:pt x="3219450" y="171450"/>
                    </a:cubicBezTo>
                    <a:cubicBezTo>
                      <a:pt x="3219450" y="171450"/>
                      <a:pt x="3209925" y="161925"/>
                      <a:pt x="3190875" y="161925"/>
                    </a:cubicBezTo>
                    <a:lnTo>
                      <a:pt x="3190875" y="161925"/>
                    </a:lnTo>
                    <a:moveTo>
                      <a:pt x="3124200" y="76200"/>
                    </a:moveTo>
                    <a:lnTo>
                      <a:pt x="2952750" y="66675"/>
                    </a:lnTo>
                    <a:cubicBezTo>
                      <a:pt x="2952750" y="66675"/>
                      <a:pt x="2924175" y="57150"/>
                      <a:pt x="2924175" y="85725"/>
                    </a:cubicBezTo>
                    <a:cubicBezTo>
                      <a:pt x="2924175" y="85725"/>
                      <a:pt x="2924175" y="114300"/>
                      <a:pt x="2952750" y="123825"/>
                    </a:cubicBezTo>
                    <a:lnTo>
                      <a:pt x="3124200" y="133350"/>
                    </a:lnTo>
                    <a:cubicBezTo>
                      <a:pt x="3124200" y="133350"/>
                      <a:pt x="3133725" y="133350"/>
                      <a:pt x="3143250" y="123825"/>
                    </a:cubicBezTo>
                    <a:cubicBezTo>
                      <a:pt x="3143250" y="123825"/>
                      <a:pt x="3152775" y="114300"/>
                      <a:pt x="3152775" y="104775"/>
                    </a:cubicBezTo>
                    <a:cubicBezTo>
                      <a:pt x="3152775" y="104775"/>
                      <a:pt x="3152775" y="95250"/>
                      <a:pt x="3143250" y="85725"/>
                    </a:cubicBezTo>
                    <a:cubicBezTo>
                      <a:pt x="3143250" y="85725"/>
                      <a:pt x="3133725" y="76200"/>
                      <a:pt x="3124200" y="76200"/>
                    </a:cubicBezTo>
                    <a:lnTo>
                      <a:pt x="3124200" y="76200"/>
                    </a:lnTo>
                    <a:moveTo>
                      <a:pt x="3038475" y="219075"/>
                    </a:moveTo>
                    <a:cubicBezTo>
                      <a:pt x="3038475" y="219075"/>
                      <a:pt x="2962275" y="219075"/>
                      <a:pt x="2924175" y="238124"/>
                    </a:cubicBezTo>
                    <a:cubicBezTo>
                      <a:pt x="2924175" y="238124"/>
                      <a:pt x="2876550" y="257175"/>
                      <a:pt x="2876550" y="295275"/>
                    </a:cubicBezTo>
                    <a:cubicBezTo>
                      <a:pt x="2876550" y="295275"/>
                      <a:pt x="2876550" y="323850"/>
                      <a:pt x="2914650" y="352425"/>
                    </a:cubicBezTo>
                    <a:cubicBezTo>
                      <a:pt x="2914650" y="352425"/>
                      <a:pt x="2962275" y="381000"/>
                      <a:pt x="3038475" y="390525"/>
                    </a:cubicBezTo>
                    <a:cubicBezTo>
                      <a:pt x="3038475" y="390525"/>
                      <a:pt x="3114675" y="400050"/>
                      <a:pt x="3162300" y="371475"/>
                    </a:cubicBezTo>
                    <a:cubicBezTo>
                      <a:pt x="3162300" y="371475"/>
                      <a:pt x="3200400" y="352425"/>
                      <a:pt x="3200400" y="323850"/>
                    </a:cubicBezTo>
                    <a:cubicBezTo>
                      <a:pt x="3200400" y="323850"/>
                      <a:pt x="3200400" y="285750"/>
                      <a:pt x="3162300" y="257175"/>
                    </a:cubicBezTo>
                    <a:cubicBezTo>
                      <a:pt x="3162300" y="257175"/>
                      <a:pt x="3114675" y="228600"/>
                      <a:pt x="3038475" y="219075"/>
                    </a:cubicBezTo>
                    <a:lnTo>
                      <a:pt x="3038475" y="219075"/>
                    </a:lnTo>
                    <a:moveTo>
                      <a:pt x="3038475" y="276225"/>
                    </a:moveTo>
                    <a:cubicBezTo>
                      <a:pt x="3038475" y="276225"/>
                      <a:pt x="3095625" y="285750"/>
                      <a:pt x="3124200" y="295275"/>
                    </a:cubicBezTo>
                    <a:cubicBezTo>
                      <a:pt x="3124200" y="295275"/>
                      <a:pt x="3143250" y="304800"/>
                      <a:pt x="3143250" y="314325"/>
                    </a:cubicBezTo>
                    <a:cubicBezTo>
                      <a:pt x="3143250" y="314325"/>
                      <a:pt x="3143250" y="323850"/>
                      <a:pt x="3124200" y="323850"/>
                    </a:cubicBezTo>
                    <a:cubicBezTo>
                      <a:pt x="3124200" y="323850"/>
                      <a:pt x="3095625" y="333375"/>
                      <a:pt x="3038475" y="333375"/>
                    </a:cubicBezTo>
                    <a:cubicBezTo>
                      <a:pt x="3038475" y="333375"/>
                      <a:pt x="2981325" y="323850"/>
                      <a:pt x="2952750" y="314325"/>
                    </a:cubicBezTo>
                    <a:cubicBezTo>
                      <a:pt x="2952750" y="314325"/>
                      <a:pt x="2924175" y="304800"/>
                      <a:pt x="2924175" y="295275"/>
                    </a:cubicBezTo>
                    <a:cubicBezTo>
                      <a:pt x="2924175" y="295275"/>
                      <a:pt x="2924175" y="285750"/>
                      <a:pt x="2952750" y="276225"/>
                    </a:cubicBezTo>
                    <a:cubicBezTo>
                      <a:pt x="2952750" y="276225"/>
                      <a:pt x="2981325" y="276225"/>
                      <a:pt x="3038475" y="276225"/>
                    </a:cubicBezTo>
                    <a:lnTo>
                      <a:pt x="3038475" y="276225"/>
                    </a:lnTo>
                    <a:moveTo>
                      <a:pt x="3076575" y="419100"/>
                    </a:moveTo>
                    <a:lnTo>
                      <a:pt x="3076575" y="361950"/>
                    </a:lnTo>
                    <a:lnTo>
                      <a:pt x="3019425" y="352425"/>
                    </a:lnTo>
                    <a:lnTo>
                      <a:pt x="3019425" y="419100"/>
                    </a:lnTo>
                    <a:lnTo>
                      <a:pt x="2838450" y="400050"/>
                    </a:lnTo>
                    <a:cubicBezTo>
                      <a:pt x="2838450" y="400050"/>
                      <a:pt x="2828925" y="400050"/>
                      <a:pt x="2819400" y="409575"/>
                    </a:cubicBezTo>
                    <a:cubicBezTo>
                      <a:pt x="2819400" y="409575"/>
                      <a:pt x="2819400" y="419100"/>
                      <a:pt x="2819400" y="428625"/>
                    </a:cubicBezTo>
                    <a:cubicBezTo>
                      <a:pt x="2819400" y="428625"/>
                      <a:pt x="2819400" y="438150"/>
                      <a:pt x="2819400" y="447675"/>
                    </a:cubicBezTo>
                    <a:cubicBezTo>
                      <a:pt x="2819400" y="447675"/>
                      <a:pt x="2828925" y="457200"/>
                      <a:pt x="2847975" y="457200"/>
                    </a:cubicBezTo>
                    <a:cubicBezTo>
                      <a:pt x="2847975" y="457200"/>
                      <a:pt x="2990850" y="476249"/>
                      <a:pt x="3086100" y="476249"/>
                    </a:cubicBezTo>
                    <a:cubicBezTo>
                      <a:pt x="3086100" y="476249"/>
                      <a:pt x="3181350" y="476249"/>
                      <a:pt x="3248025" y="466725"/>
                    </a:cubicBezTo>
                    <a:cubicBezTo>
                      <a:pt x="3248025" y="466725"/>
                      <a:pt x="3257550" y="466725"/>
                      <a:pt x="3267075" y="457200"/>
                    </a:cubicBezTo>
                    <a:cubicBezTo>
                      <a:pt x="3267075" y="457200"/>
                      <a:pt x="3267075" y="447675"/>
                      <a:pt x="3267075" y="438150"/>
                    </a:cubicBezTo>
                    <a:cubicBezTo>
                      <a:pt x="3267075" y="438150"/>
                      <a:pt x="3267075" y="419100"/>
                      <a:pt x="3257550" y="419100"/>
                    </a:cubicBezTo>
                    <a:cubicBezTo>
                      <a:pt x="3257550" y="419100"/>
                      <a:pt x="3248025" y="409575"/>
                      <a:pt x="3228975" y="409575"/>
                    </a:cubicBezTo>
                    <a:cubicBezTo>
                      <a:pt x="3228975" y="409575"/>
                      <a:pt x="3200400" y="419100"/>
                      <a:pt x="3152775" y="419100"/>
                    </a:cubicBezTo>
                    <a:cubicBezTo>
                      <a:pt x="3152775" y="419100"/>
                      <a:pt x="3105150" y="419100"/>
                      <a:pt x="3076575" y="419100"/>
                    </a:cubicBezTo>
                    <a:lnTo>
                      <a:pt x="3076575" y="419100"/>
                    </a:lnTo>
                    <a:moveTo>
                      <a:pt x="3324225" y="323850"/>
                    </a:moveTo>
                    <a:lnTo>
                      <a:pt x="3324225" y="123825"/>
                    </a:lnTo>
                    <a:cubicBezTo>
                      <a:pt x="3324225" y="123825"/>
                      <a:pt x="3324225" y="95250"/>
                      <a:pt x="3295650" y="95250"/>
                    </a:cubicBezTo>
                    <a:cubicBezTo>
                      <a:pt x="3295650" y="95250"/>
                      <a:pt x="3267075" y="85725"/>
                      <a:pt x="3267075" y="123825"/>
                    </a:cubicBezTo>
                    <a:lnTo>
                      <a:pt x="3267075" y="485775"/>
                    </a:lnTo>
                    <a:cubicBezTo>
                      <a:pt x="3267075" y="485775"/>
                      <a:pt x="3267075" y="504824"/>
                      <a:pt x="3276600" y="514350"/>
                    </a:cubicBezTo>
                    <a:cubicBezTo>
                      <a:pt x="3276600" y="514350"/>
                      <a:pt x="3286125" y="523875"/>
                      <a:pt x="3295650" y="523875"/>
                    </a:cubicBezTo>
                    <a:cubicBezTo>
                      <a:pt x="3295650" y="523875"/>
                      <a:pt x="3305175" y="523875"/>
                      <a:pt x="3314700" y="523875"/>
                    </a:cubicBezTo>
                    <a:cubicBezTo>
                      <a:pt x="3314700" y="523875"/>
                      <a:pt x="3324225" y="504824"/>
                      <a:pt x="3324225" y="495300"/>
                    </a:cubicBezTo>
                    <a:lnTo>
                      <a:pt x="3324225" y="381000"/>
                    </a:lnTo>
                    <a:lnTo>
                      <a:pt x="3390900" y="390525"/>
                    </a:lnTo>
                    <a:cubicBezTo>
                      <a:pt x="3390900" y="390525"/>
                      <a:pt x="3409950" y="390525"/>
                      <a:pt x="3409950" y="381000"/>
                    </a:cubicBezTo>
                    <a:cubicBezTo>
                      <a:pt x="3409950" y="381000"/>
                      <a:pt x="3419475" y="371475"/>
                      <a:pt x="3419475" y="361950"/>
                    </a:cubicBezTo>
                    <a:cubicBezTo>
                      <a:pt x="3419475" y="361950"/>
                      <a:pt x="3419475" y="352425"/>
                      <a:pt x="3409950" y="342900"/>
                    </a:cubicBezTo>
                    <a:cubicBezTo>
                      <a:pt x="3409950" y="342900"/>
                      <a:pt x="3400425" y="333375"/>
                      <a:pt x="3390900" y="333375"/>
                    </a:cubicBezTo>
                    <a:lnTo>
                      <a:pt x="3324225" y="323850"/>
                    </a:lnTo>
                    <a:moveTo>
                      <a:pt x="3257550" y="542925"/>
                    </a:moveTo>
                    <a:lnTo>
                      <a:pt x="2914650" y="514350"/>
                    </a:lnTo>
                    <a:cubicBezTo>
                      <a:pt x="2914650" y="514350"/>
                      <a:pt x="2886075" y="504824"/>
                      <a:pt x="2886075" y="533400"/>
                    </a:cubicBezTo>
                    <a:cubicBezTo>
                      <a:pt x="2886075" y="533400"/>
                      <a:pt x="2886075" y="571500"/>
                      <a:pt x="2914650" y="571500"/>
                    </a:cubicBezTo>
                    <a:lnTo>
                      <a:pt x="3257550" y="600075"/>
                    </a:lnTo>
                    <a:cubicBezTo>
                      <a:pt x="3257550" y="600075"/>
                      <a:pt x="3267075" y="600075"/>
                      <a:pt x="3267075" y="600075"/>
                    </a:cubicBezTo>
                    <a:quadBezTo>
                      <a:pt x="3267075" y="600075"/>
                      <a:pt x="3267075" y="609600"/>
                    </a:quadBezTo>
                    <a:lnTo>
                      <a:pt x="3267075" y="619125"/>
                    </a:lnTo>
                    <a:quadBezTo>
                      <a:pt x="3267075" y="619125"/>
                      <a:pt x="3267075" y="619125"/>
                    </a:quadBezTo>
                    <a:cubicBezTo>
                      <a:pt x="3267075" y="619125"/>
                      <a:pt x="3257550" y="628650"/>
                      <a:pt x="3257550" y="628650"/>
                    </a:cubicBezTo>
                    <a:lnTo>
                      <a:pt x="2943225" y="600075"/>
                    </a:lnTo>
                    <a:cubicBezTo>
                      <a:pt x="2943225" y="600075"/>
                      <a:pt x="2914650" y="600075"/>
                      <a:pt x="2905125" y="609600"/>
                    </a:cubicBezTo>
                    <a:cubicBezTo>
                      <a:pt x="2905125" y="609600"/>
                      <a:pt x="2886075" y="628650"/>
                      <a:pt x="2886075" y="657225"/>
                    </a:cubicBezTo>
                    <a:lnTo>
                      <a:pt x="2886075" y="676275"/>
                    </a:lnTo>
                    <a:cubicBezTo>
                      <a:pt x="2886075" y="676275"/>
                      <a:pt x="2886075" y="714375"/>
                      <a:pt x="2905125" y="723900"/>
                    </a:cubicBezTo>
                    <a:cubicBezTo>
                      <a:pt x="2905125" y="723900"/>
                      <a:pt x="2914650" y="742950"/>
                      <a:pt x="2943225" y="742950"/>
                    </a:cubicBezTo>
                    <a:lnTo>
                      <a:pt x="3314700" y="781050"/>
                    </a:lnTo>
                    <a:cubicBezTo>
                      <a:pt x="3314700" y="781050"/>
                      <a:pt x="3333750" y="781050"/>
                      <a:pt x="3333750" y="771525"/>
                    </a:cubicBezTo>
                    <a:cubicBezTo>
                      <a:pt x="3333750" y="771525"/>
                      <a:pt x="3343275" y="762000"/>
                      <a:pt x="3343275" y="752475"/>
                    </a:cubicBezTo>
                    <a:cubicBezTo>
                      <a:pt x="3343275" y="752475"/>
                      <a:pt x="3343275" y="742950"/>
                      <a:pt x="3333750" y="733425"/>
                    </a:cubicBezTo>
                    <a:cubicBezTo>
                      <a:pt x="3333750" y="733425"/>
                      <a:pt x="3324225" y="723900"/>
                      <a:pt x="3314700" y="723900"/>
                    </a:cubicBezTo>
                    <a:lnTo>
                      <a:pt x="2952750" y="685800"/>
                    </a:lnTo>
                    <a:cubicBezTo>
                      <a:pt x="2952750" y="685800"/>
                      <a:pt x="2943225" y="685800"/>
                      <a:pt x="2943225" y="685800"/>
                    </a:cubicBezTo>
                    <a:quadBezTo>
                      <a:pt x="2943225" y="685800"/>
                      <a:pt x="2943225" y="685800"/>
                    </a:quadBezTo>
                    <a:lnTo>
                      <a:pt x="2943225" y="666750"/>
                    </a:lnTo>
                    <a:cubicBezTo>
                      <a:pt x="2943225" y="666750"/>
                      <a:pt x="2943225" y="657225"/>
                      <a:pt x="2943225" y="657225"/>
                    </a:cubicBezTo>
                    <a:quadBezTo>
                      <a:pt x="2943225" y="657225"/>
                      <a:pt x="2952750" y="657225"/>
                    </a:quadBezTo>
                    <a:lnTo>
                      <a:pt x="3267075" y="685800"/>
                    </a:lnTo>
                    <a:cubicBezTo>
                      <a:pt x="3267075" y="685800"/>
                      <a:pt x="3295650" y="685800"/>
                      <a:pt x="3305175" y="666750"/>
                    </a:cubicBezTo>
                    <a:cubicBezTo>
                      <a:pt x="3305175" y="666750"/>
                      <a:pt x="3324225" y="657225"/>
                      <a:pt x="3324225" y="628650"/>
                    </a:cubicBezTo>
                    <a:lnTo>
                      <a:pt x="3324225" y="600075"/>
                    </a:lnTo>
                    <a:cubicBezTo>
                      <a:pt x="3324225" y="600075"/>
                      <a:pt x="3324225" y="571500"/>
                      <a:pt x="3305175" y="561975"/>
                    </a:cubicBezTo>
                    <a:cubicBezTo>
                      <a:pt x="3305175" y="561975"/>
                      <a:pt x="3286125" y="542925"/>
                      <a:pt x="3257550" y="542925"/>
                    </a:cubicBezTo>
                    <a:lnTo>
                      <a:pt x="3257550" y="542925"/>
                    </a:lnTo>
                    <a:moveTo>
                      <a:pt x="3657600" y="381000"/>
                    </a:moveTo>
                    <a:lnTo>
                      <a:pt x="4048125" y="409575"/>
                    </a:lnTo>
                    <a:cubicBezTo>
                      <a:pt x="4048125" y="409575"/>
                      <a:pt x="4067174" y="409575"/>
                      <a:pt x="4067174" y="390525"/>
                    </a:cubicBezTo>
                    <a:cubicBezTo>
                      <a:pt x="4067174" y="390525"/>
                      <a:pt x="4067174" y="352425"/>
                      <a:pt x="4038599" y="352425"/>
                    </a:cubicBezTo>
                    <a:lnTo>
                      <a:pt x="3657600" y="314325"/>
                    </a:lnTo>
                    <a:cubicBezTo>
                      <a:pt x="3657600" y="314325"/>
                      <a:pt x="3648075" y="314325"/>
                      <a:pt x="3638550" y="314325"/>
                    </a:cubicBezTo>
                    <a:cubicBezTo>
                      <a:pt x="3638550" y="314325"/>
                      <a:pt x="3638550" y="304800"/>
                      <a:pt x="3638550" y="295275"/>
                    </a:cubicBezTo>
                    <a:lnTo>
                      <a:pt x="3638550" y="209550"/>
                    </a:lnTo>
                    <a:cubicBezTo>
                      <a:pt x="3638550" y="209550"/>
                      <a:pt x="3638550" y="200025"/>
                      <a:pt x="3638550" y="190500"/>
                    </a:cubicBezTo>
                    <a:cubicBezTo>
                      <a:pt x="3638550" y="190500"/>
                      <a:pt x="3648075" y="190500"/>
                      <a:pt x="3657600" y="190500"/>
                    </a:cubicBezTo>
                    <a:lnTo>
                      <a:pt x="4038599" y="228600"/>
                    </a:lnTo>
                    <a:cubicBezTo>
                      <a:pt x="4038599" y="228600"/>
                      <a:pt x="4048125" y="228600"/>
                      <a:pt x="4057650" y="219075"/>
                    </a:cubicBezTo>
                    <a:cubicBezTo>
                      <a:pt x="4057650" y="219075"/>
                      <a:pt x="4057650" y="209550"/>
                      <a:pt x="4057650" y="200025"/>
                    </a:cubicBezTo>
                    <a:cubicBezTo>
                      <a:pt x="4057650" y="200025"/>
                      <a:pt x="4057650" y="180975"/>
                      <a:pt x="4057650" y="180975"/>
                    </a:cubicBezTo>
                    <a:cubicBezTo>
                      <a:pt x="4057650" y="180975"/>
                      <a:pt x="4048125" y="161925"/>
                      <a:pt x="4029075" y="161925"/>
                    </a:cubicBezTo>
                    <a:lnTo>
                      <a:pt x="3648075" y="133350"/>
                    </a:lnTo>
                    <a:cubicBezTo>
                      <a:pt x="3648075" y="133350"/>
                      <a:pt x="3619500" y="133350"/>
                      <a:pt x="3600450" y="152400"/>
                    </a:cubicBezTo>
                    <a:cubicBezTo>
                      <a:pt x="3600450" y="152400"/>
                      <a:pt x="3581400" y="171450"/>
                      <a:pt x="3581400" y="200025"/>
                    </a:cubicBezTo>
                    <a:lnTo>
                      <a:pt x="3581400" y="295275"/>
                    </a:lnTo>
                    <a:cubicBezTo>
                      <a:pt x="3581400" y="295275"/>
                      <a:pt x="3581400" y="323850"/>
                      <a:pt x="3600450" y="352425"/>
                    </a:cubicBezTo>
                    <a:cubicBezTo>
                      <a:pt x="3600450" y="352425"/>
                      <a:pt x="3619500" y="371475"/>
                      <a:pt x="3657600" y="381000"/>
                    </a:cubicBezTo>
                    <a:lnTo>
                      <a:pt x="3657600" y="381000"/>
                    </a:lnTo>
                    <a:moveTo>
                      <a:pt x="4086225" y="504824"/>
                    </a:moveTo>
                    <a:lnTo>
                      <a:pt x="3848100" y="485775"/>
                    </a:lnTo>
                    <a:lnTo>
                      <a:pt x="3848100" y="400050"/>
                    </a:lnTo>
                    <a:cubicBezTo>
                      <a:pt x="3848100" y="400050"/>
                      <a:pt x="3848100" y="371475"/>
                      <a:pt x="3819525" y="371475"/>
                    </a:cubicBezTo>
                    <a:cubicBezTo>
                      <a:pt x="3819525" y="371475"/>
                      <a:pt x="3790950" y="371475"/>
                      <a:pt x="3790950" y="400050"/>
                    </a:cubicBezTo>
                    <a:lnTo>
                      <a:pt x="3790950" y="476249"/>
                    </a:lnTo>
                    <a:lnTo>
                      <a:pt x="3552825" y="457200"/>
                    </a:lnTo>
                    <a:cubicBezTo>
                      <a:pt x="3552825" y="457200"/>
                      <a:pt x="3543300" y="457200"/>
                      <a:pt x="3533775" y="466725"/>
                    </a:cubicBezTo>
                    <a:cubicBezTo>
                      <a:pt x="3533775" y="466725"/>
                      <a:pt x="3524250" y="476249"/>
                      <a:pt x="3524250" y="485775"/>
                    </a:cubicBezTo>
                    <a:cubicBezTo>
                      <a:pt x="3524250" y="485775"/>
                      <a:pt x="3524250" y="495300"/>
                      <a:pt x="3533775" y="504824"/>
                    </a:cubicBezTo>
                    <a:cubicBezTo>
                      <a:pt x="3533775" y="504824"/>
                      <a:pt x="3533775" y="514350"/>
                      <a:pt x="3552825" y="514350"/>
                    </a:cubicBezTo>
                    <a:lnTo>
                      <a:pt x="4086225" y="561975"/>
                    </a:lnTo>
                    <a:cubicBezTo>
                      <a:pt x="4086225" y="561975"/>
                      <a:pt x="4095749" y="561975"/>
                      <a:pt x="4105275" y="552450"/>
                    </a:cubicBezTo>
                    <a:cubicBezTo>
                      <a:pt x="4105275" y="552450"/>
                      <a:pt x="4114800" y="542925"/>
                      <a:pt x="4114800" y="533400"/>
                    </a:cubicBezTo>
                    <a:cubicBezTo>
                      <a:pt x="4114800" y="533400"/>
                      <a:pt x="4114800" y="523875"/>
                      <a:pt x="4105275" y="514350"/>
                    </a:cubicBezTo>
                    <a:cubicBezTo>
                      <a:pt x="4105275" y="514350"/>
                      <a:pt x="4095749" y="504824"/>
                      <a:pt x="4086225" y="504824"/>
                    </a:cubicBezTo>
                    <a:lnTo>
                      <a:pt x="4086225" y="504824"/>
                    </a:lnTo>
                    <a:moveTo>
                      <a:pt x="3819525" y="571500"/>
                    </a:moveTo>
                    <a:cubicBezTo>
                      <a:pt x="3819525" y="571500"/>
                      <a:pt x="3695699" y="561975"/>
                      <a:pt x="3629025" y="590550"/>
                    </a:cubicBezTo>
                    <a:cubicBezTo>
                      <a:pt x="3629025" y="590550"/>
                      <a:pt x="3571875" y="619125"/>
                      <a:pt x="3571875" y="685800"/>
                    </a:cubicBezTo>
                    <a:cubicBezTo>
                      <a:pt x="3571875" y="685800"/>
                      <a:pt x="3571875" y="742950"/>
                      <a:pt x="3629025" y="781050"/>
                    </a:cubicBezTo>
                    <a:cubicBezTo>
                      <a:pt x="3629025" y="781050"/>
                      <a:pt x="3695699" y="819150"/>
                      <a:pt x="3819525" y="828675"/>
                    </a:cubicBezTo>
                    <a:cubicBezTo>
                      <a:pt x="3819525" y="828675"/>
                      <a:pt x="3943350" y="838200"/>
                      <a:pt x="4010024" y="809625"/>
                    </a:cubicBezTo>
                    <a:cubicBezTo>
                      <a:pt x="4010024" y="809625"/>
                      <a:pt x="4067174" y="781050"/>
                      <a:pt x="4067174" y="723900"/>
                    </a:cubicBezTo>
                    <a:cubicBezTo>
                      <a:pt x="4067174" y="723900"/>
                      <a:pt x="4067174" y="666750"/>
                      <a:pt x="4000500" y="628650"/>
                    </a:cubicBezTo>
                    <a:cubicBezTo>
                      <a:pt x="4000500" y="628650"/>
                      <a:pt x="3943350" y="590550"/>
                      <a:pt x="3819525" y="571500"/>
                    </a:cubicBezTo>
                    <a:lnTo>
                      <a:pt x="3819525" y="571500"/>
                    </a:lnTo>
                    <a:moveTo>
                      <a:pt x="3819525" y="628650"/>
                    </a:moveTo>
                    <a:cubicBezTo>
                      <a:pt x="3819525" y="628650"/>
                      <a:pt x="3924299" y="638175"/>
                      <a:pt x="3971925" y="666750"/>
                    </a:cubicBezTo>
                    <a:cubicBezTo>
                      <a:pt x="3971925" y="666750"/>
                      <a:pt x="4010024" y="685800"/>
                      <a:pt x="4010024" y="723900"/>
                    </a:cubicBezTo>
                    <a:cubicBezTo>
                      <a:pt x="4010024" y="723900"/>
                      <a:pt x="4010024" y="752475"/>
                      <a:pt x="3971925" y="762000"/>
                    </a:cubicBezTo>
                    <a:cubicBezTo>
                      <a:pt x="3971925" y="762000"/>
                      <a:pt x="3924299" y="781050"/>
                      <a:pt x="3819525" y="771525"/>
                    </a:cubicBezTo>
                    <a:cubicBezTo>
                      <a:pt x="3819525" y="771525"/>
                      <a:pt x="3714750" y="762000"/>
                      <a:pt x="3667124" y="733425"/>
                    </a:cubicBezTo>
                    <a:cubicBezTo>
                      <a:pt x="3667124" y="733425"/>
                      <a:pt x="3629025" y="714375"/>
                      <a:pt x="3629025" y="685800"/>
                    </a:cubicBezTo>
                    <a:cubicBezTo>
                      <a:pt x="3629025" y="685800"/>
                      <a:pt x="3629025" y="657225"/>
                      <a:pt x="3667124" y="638175"/>
                    </a:cubicBezTo>
                    <a:cubicBezTo>
                      <a:pt x="3667124" y="638175"/>
                      <a:pt x="3714750" y="628650"/>
                      <a:pt x="3819525" y="628650"/>
                    </a:cubicBezTo>
                    <a:lnTo>
                      <a:pt x="3819525" y="628650"/>
                    </a:lnTo>
                  </a:path>
                </a:pathLst>
              </a:custGeom>
              <a:solidFill>
                <a:srgbClr val="00ff00"/>
              </a:solidFill>
              <a:ln w="9523" cap="rnd" cmpd="sng" algn="ctr">
                <a:solidFill>
                  <a:srgbClr val="000000"/>
                </a:solidFill>
                <a:prstDash val="solid"/>
                <a:round/>
              </a:ln>
              <a:effectLst>
                <a:outerShdw dist="45776" dir="3377433" algn="br">
                  <a:srgbClr val="4d4d4d"/>
                </a:outerShdw>
              </a:effectLst>
            </p:spPr>
          </p:sp>
        </mc:Fallback>
      </mc:AlternateContent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3" presetClass="entr" presetSubtype="528" fill="hold" nodeType="clickEffect" mc:Ignorable="hp" hp:hslPresetID="10" hp:hslPresetSubtype="DirectionCente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3" presetID="23" presetClass="entr" presetSubtype="528" fill="hold" nodeType="clickEffect" mc:Ignorable="hp" hp:hslPresetID="10" hp:hslPresetSubtype="DirectionCente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457401" y="0"/>
            <a:ext cx="2210790" cy="762372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직사각형 3"/>
          <p:cNvSpPr txBox="1"/>
          <p:nvPr/>
        </p:nvSpPr>
        <p:spPr>
          <a:xfrm>
            <a:off x="914802" y="152485"/>
            <a:ext cx="1403973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진압활동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grpSp>
        <p:nvGrpSpPr>
          <p:cNvPr id="5" name="그룹 4"/>
          <p:cNvGrpSpPr/>
          <p:nvPr/>
        </p:nvGrpSpPr>
        <p:grpSpPr>
          <a:xfrm rot="0">
            <a:off x="457401" y="914802"/>
            <a:ext cx="8387382" cy="762372"/>
            <a:chOff x="457401" y="914802"/>
            <a:chExt cx="8387382" cy="762372"/>
          </a:xfrm>
        </p:grpSpPr>
        <p:sp>
          <p:nvSpPr>
            <p:cNvPr id="6" name="빗면 5"/>
            <p:cNvSpPr/>
            <p:nvPr/>
          </p:nvSpPr>
          <p:spPr>
            <a:xfrm>
              <a:off x="457401" y="914802"/>
              <a:ext cx="8387381" cy="762372"/>
            </a:xfrm>
            <a:prstGeom prst="bevel">
              <a:avLst>
                <a:gd name="adj" fmla="val 12500"/>
              </a:avLst>
            </a:prstGeom>
            <a:solidFill>
              <a:srgbClr val="99ff33"/>
            </a:solidFill>
            <a:ln w="3137" cap="rnd" cmpd="sng" algn="ctr">
              <a:solidFill>
                <a:srgbClr val="cccc00"/>
              </a:solidFill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직사각형 6"/>
            <p:cNvSpPr txBox="1"/>
            <p:nvPr/>
          </p:nvSpPr>
          <p:spPr>
            <a:xfrm>
              <a:off x="659133" y="1067288"/>
              <a:ext cx="7625009" cy="51775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( 본 도상훈련은  화재 시 인명피해가  예상되는  1층 우림마트에서 화재가  발생한 것으로 가상한</a:t>
              </a:r>
              <a:endParaRPr xmlns:mc="http://schemas.openxmlformats.org/markup-compatibility/2006" xmlns:hp="http://schemas.haansoft.com/office/presentation/8.0" lang="ko-KR" altLang="en-US" sz="14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  <a:p>
              <a:pPr marL="0" lvl="0" indent="0" algn="l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4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  진압작전 계획임 </a:t>
              </a:r>
              <a:r>
                <a:rPr xmlns:mc="http://schemas.openxmlformats.org/markup-compatibility/2006" xmlns:hp="http://schemas.haansoft.com/office/presentation/8.0" lang="ko-KR" altLang="en-US" sz="1200" b="0" i="0" spc="5" mc:Ignorable="hp" hp:hslEmbossed="0">
                  <a:solidFill>
                    <a:schemeClr val="tx1"/>
                  </a:solidFill>
                  <a:latin typeface="Times New Roman"/>
                  <a:ea typeface="굴림"/>
                  <a:sym typeface="Wingdings"/>
                </a:rPr>
                <a:t>)</a:t>
              </a:r>
              <a:endParaRPr xmlns:mc="http://schemas.openxmlformats.org/markup-compatibility/2006" xmlns:hp="http://schemas.haansoft.com/office/presentation/8.0" lang="ko-KR" altLang="en-US" sz="1200" b="0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sp>
        <p:nvSpPr>
          <p:cNvPr id="8" name="빗면 7"/>
          <p:cNvSpPr/>
          <p:nvPr/>
        </p:nvSpPr>
        <p:spPr>
          <a:xfrm>
            <a:off x="457401" y="1677174"/>
            <a:ext cx="8385818" cy="1524689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3137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ㅇ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선착대인 난곡대는 시장전면 왼쪽에 부서하여 옥내진입후 인명구조를 우선하고 화재 상황에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 따라 소방력 가수요 발생 등을 신속히 현장지휘관에게 보고후 방어선구축 또는 초기 대량방수로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 연소확대방지에 주력함.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9" name="빗면 8"/>
          <p:cNvSpPr/>
          <p:nvPr/>
        </p:nvSpPr>
        <p:spPr>
          <a:xfrm>
            <a:off x="457401" y="3201864"/>
            <a:ext cx="8385818" cy="1143502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3137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ㅇ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2착대인 신림대는 시장정면 중간에 부서하여 난곡대의 정보를 입수후 연소확대 저지 및 상황에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적응한 화재진압 활동 수행.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10" name="빗면 9"/>
          <p:cNvSpPr/>
          <p:nvPr/>
        </p:nvSpPr>
        <p:spPr>
          <a:xfrm>
            <a:off x="457401" y="4345367"/>
            <a:ext cx="8385818" cy="991073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3137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ㅇ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3착대인 관악대는 관악대는 시장 후사면의 공간이 없는관계로 화재진압 활동에 장애가되는 요인이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많으므로 화재의 추이에 따라 난곡,신림대의 우면에 부서하여 소화전 538호 및 비소장치 118호를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점유 연소확대 방지 및 인명검색조 엄호방수등의 화재진압에 임함.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11" name="빗면 10"/>
          <p:cNvSpPr/>
          <p:nvPr/>
        </p:nvSpPr>
        <p:spPr>
          <a:xfrm>
            <a:off x="457401" y="5336439"/>
            <a:ext cx="8385818" cy="1219717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3137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ㅇ </a:t>
            </a: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구조대는 난곡,신림대의 엄호주수를 받으며 옥내진입 인명검색 및 옥상층에 설치된 LPG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 가스통(20kgX25개)가스차단 등의 안전조치를 우선하고 옥상층에 대피한 요구조자들을 안전하게 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  대피유도함.</a:t>
            </a:r>
            <a:endParaRPr xmlns:mc="http://schemas.openxmlformats.org/markup-compatibility/2006" xmlns:hp="http://schemas.haansoft.com/office/presentation/8.0" lang="ko-KR" altLang="en-US" sz="1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6" presetID="17" presetClass="entr" presetSubtype="4" fill="hold" grpId="0" nodeType="clickEffect" mc:Ignorable="hp" hp:hslPresetID="17" hp:hslPresetSubtype="DirectionBottomToTop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4" presetID="17" presetClass="entr" presetSubtype="4" fill="hold" grpId="0" nodeType="clickEffect" mc:Ignorable="hp" hp:hslPresetID="17" hp:hslPresetSubtype="DirectionBottomToTop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2" presetID="17" presetClass="entr" presetSubtype="4" fill="hold" grpId="0" nodeType="clickEffect" mc:Ignorable="hp" hp:hslPresetID="17" hp:hslPresetSubtype="DirectionBottomToTop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0" presetID="17" presetClass="entr" presetSubtype="4" fill="hold" grpId="0" nodeType="clickEffect" mc:Ignorable="hp" hp:hslPresetID="17" hp:hslPresetSubtype="DirectionBottomToTop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0" autoUpdateAnimBg="1"/>
      <p:bldP spid="8" grpId="0" animBg="1" autoUpdateAnimBg="1"/>
      <p:bldP spid="9" grpId="0" animBg="1" autoUpdateAnimBg="1"/>
      <p:bldP spid="10" grpId="0" animBg="1" autoUpdateAnimBg="1"/>
      <p:bldP spid="11" grpId="0" animBg="1" autoUpdateAnimBg="1"/>
    </p:bldLst>
  </p:timing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228700" y="152485"/>
            <a:ext cx="2210790" cy="762316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진압 작전도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pic>
        <p:nvPicPr>
          <p:cNvPr id="4" name="그림 3" descr="천성세이브마트(진압작전도)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11111" y="914802"/>
            <a:ext cx="9137023" cy="594632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5" name="그룹 4"/>
          <p:cNvGrpSpPr/>
          <p:nvPr/>
        </p:nvGrpSpPr>
        <p:grpSpPr>
          <a:xfrm rot="0">
            <a:off x="3201864" y="5260169"/>
            <a:ext cx="794086" cy="576553"/>
            <a:chOff x="3201864" y="5260169"/>
            <a:chExt cx="794086" cy="576553"/>
          </a:xfrm>
        </p:grpSpPr>
        <p:pic>
          <p:nvPicPr>
            <p:cNvPr id="6" name="그림 5" descr="탱크08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3328889" y="5260169"/>
              <a:ext cx="525743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7" name="직사각형 6"/>
            <p:cNvSpPr txBox="1"/>
            <p:nvPr/>
          </p:nvSpPr>
          <p:spPr>
            <a:xfrm>
              <a:off x="3201864" y="5499981"/>
              <a:ext cx="794086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굴절차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 rot="0">
            <a:off x="5793841" y="5260169"/>
            <a:ext cx="997382" cy="576553"/>
            <a:chOff x="5793841" y="5260169"/>
            <a:chExt cx="997382" cy="576553"/>
          </a:xfrm>
        </p:grpSpPr>
        <p:pic>
          <p:nvPicPr>
            <p:cNvPr id="9" name="그림 8" descr="탱크08"/>
            <p:cNvPicPr/>
            <p:nvPr/>
          </p:nvPicPr>
          <p:blipFill rotWithShape="1">
            <a:blip r:embed="rId5">
              <a:lum/>
            </a:blip>
            <a:srcRect/>
            <a:stretch>
              <a:fillRect/>
            </a:stretch>
          </p:blipFill>
          <p:spPr>
            <a:xfrm>
              <a:off x="6022541" y="5260169"/>
              <a:ext cx="525687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0" name="직사각형 9"/>
            <p:cNvSpPr txBox="1"/>
            <p:nvPr/>
          </p:nvSpPr>
          <p:spPr>
            <a:xfrm>
              <a:off x="5793841" y="5499981"/>
              <a:ext cx="997382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관악탱크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 rot="0">
            <a:off x="4650338" y="5260169"/>
            <a:ext cx="997382" cy="576553"/>
            <a:chOff x="4650338" y="5260169"/>
            <a:chExt cx="997382" cy="576553"/>
          </a:xfrm>
        </p:grpSpPr>
        <p:pic>
          <p:nvPicPr>
            <p:cNvPr id="12" name="그림 11" descr="탱크08"/>
            <p:cNvPicPr/>
            <p:nvPr/>
          </p:nvPicPr>
          <p:blipFill rotWithShape="1">
            <a:blip r:embed="rId5">
              <a:lum/>
            </a:blip>
            <a:srcRect/>
            <a:stretch>
              <a:fillRect/>
            </a:stretch>
          </p:blipFill>
          <p:spPr>
            <a:xfrm>
              <a:off x="4879038" y="5260169"/>
              <a:ext cx="525687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3" name="직사각형 12"/>
            <p:cNvSpPr txBox="1"/>
            <p:nvPr/>
          </p:nvSpPr>
          <p:spPr>
            <a:xfrm>
              <a:off x="4650338" y="5499981"/>
              <a:ext cx="997382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관악펌프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 rot="0">
            <a:off x="6937344" y="5260169"/>
            <a:ext cx="794142" cy="576553"/>
            <a:chOff x="6937344" y="5260169"/>
            <a:chExt cx="794142" cy="576553"/>
          </a:xfrm>
        </p:grpSpPr>
        <p:pic>
          <p:nvPicPr>
            <p:cNvPr id="15" name="그림 14" descr="탱크08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7064425" y="5260169"/>
              <a:ext cx="525687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6" name="직사각형 15"/>
            <p:cNvSpPr txBox="1"/>
            <p:nvPr/>
          </p:nvSpPr>
          <p:spPr>
            <a:xfrm>
              <a:off x="6937344" y="5499981"/>
              <a:ext cx="794142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구조대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 rot="0">
            <a:off x="7852146" y="5260169"/>
            <a:ext cx="794142" cy="576553"/>
            <a:chOff x="7852146" y="5260169"/>
            <a:chExt cx="794142" cy="576553"/>
          </a:xfrm>
        </p:grpSpPr>
        <p:pic>
          <p:nvPicPr>
            <p:cNvPr id="18" name="그림 17" descr="탱크08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7979227" y="5260169"/>
              <a:ext cx="525687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9" name="직사각형 18"/>
            <p:cNvSpPr txBox="1"/>
            <p:nvPr/>
          </p:nvSpPr>
          <p:spPr>
            <a:xfrm>
              <a:off x="7852146" y="5499981"/>
              <a:ext cx="794142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지휘차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 rot="0">
            <a:off x="152485" y="4192881"/>
            <a:ext cx="997382" cy="576553"/>
            <a:chOff x="152485" y="4192881"/>
            <a:chExt cx="997382" cy="576553"/>
          </a:xfrm>
        </p:grpSpPr>
        <p:pic>
          <p:nvPicPr>
            <p:cNvPr id="21" name="그림 20" descr="탱크08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379567" y="4192881"/>
              <a:ext cx="525743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22" name="직사각형 21"/>
            <p:cNvSpPr txBox="1"/>
            <p:nvPr/>
          </p:nvSpPr>
          <p:spPr>
            <a:xfrm>
              <a:off x="152485" y="4432749"/>
              <a:ext cx="997382" cy="336685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난곡구급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 rot="0">
            <a:off x="152485" y="3201864"/>
            <a:ext cx="997382" cy="576497"/>
            <a:chOff x="152485" y="3201864"/>
            <a:chExt cx="997382" cy="576497"/>
          </a:xfrm>
        </p:grpSpPr>
        <p:pic>
          <p:nvPicPr>
            <p:cNvPr id="24" name="그림 23" descr="탱크08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379567" y="3201864"/>
              <a:ext cx="525743" cy="28269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25" name="직사각형 24"/>
            <p:cNvSpPr txBox="1"/>
            <p:nvPr/>
          </p:nvSpPr>
          <p:spPr>
            <a:xfrm>
              <a:off x="152485" y="3441675"/>
              <a:ext cx="997382" cy="336685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난곡탱크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 rot="0">
            <a:off x="152485" y="2058361"/>
            <a:ext cx="997382" cy="576497"/>
            <a:chOff x="152485" y="2058361"/>
            <a:chExt cx="997382" cy="576497"/>
          </a:xfrm>
        </p:grpSpPr>
        <p:pic>
          <p:nvPicPr>
            <p:cNvPr id="27" name="그림 26" descr="탱크08"/>
            <p:cNvPicPr/>
            <p:nvPr/>
          </p:nvPicPr>
          <p:blipFill rotWithShape="1">
            <a:blip r:embed="rId4">
              <a:lum/>
            </a:blip>
            <a:srcRect/>
            <a:stretch>
              <a:fillRect/>
            </a:stretch>
          </p:blipFill>
          <p:spPr>
            <a:xfrm>
              <a:off x="379567" y="2058361"/>
              <a:ext cx="525743" cy="28269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28" name="직사각형 27"/>
            <p:cNvSpPr txBox="1"/>
            <p:nvPr/>
          </p:nvSpPr>
          <p:spPr>
            <a:xfrm>
              <a:off x="152485" y="2298172"/>
              <a:ext cx="997382" cy="336685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난곡펌프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 rot="0">
            <a:off x="991073" y="5260169"/>
            <a:ext cx="997382" cy="576553"/>
            <a:chOff x="991073" y="5260169"/>
            <a:chExt cx="997382" cy="576553"/>
          </a:xfrm>
        </p:grpSpPr>
        <p:pic>
          <p:nvPicPr>
            <p:cNvPr id="30" name="그림 29" descr="탱크08"/>
            <p:cNvPicPr/>
            <p:nvPr/>
          </p:nvPicPr>
          <p:blipFill rotWithShape="1">
            <a:blip r:embed="rId5">
              <a:lum/>
            </a:blip>
            <a:srcRect/>
            <a:stretch>
              <a:fillRect/>
            </a:stretch>
          </p:blipFill>
          <p:spPr>
            <a:xfrm>
              <a:off x="1219773" y="5260169"/>
              <a:ext cx="525687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31" name="직사각형 30"/>
            <p:cNvSpPr txBox="1"/>
            <p:nvPr/>
          </p:nvSpPr>
          <p:spPr>
            <a:xfrm>
              <a:off x="991073" y="5499981"/>
              <a:ext cx="997382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신림탱크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 rot="0">
            <a:off x="2058361" y="5260169"/>
            <a:ext cx="997382" cy="576553"/>
            <a:chOff x="2058361" y="5260169"/>
            <a:chExt cx="997382" cy="576553"/>
          </a:xfrm>
        </p:grpSpPr>
        <p:pic>
          <p:nvPicPr>
            <p:cNvPr id="33" name="그림 32" descr="탱크08"/>
            <p:cNvPicPr/>
            <p:nvPr/>
          </p:nvPicPr>
          <p:blipFill rotWithShape="1">
            <a:blip r:embed="rId5">
              <a:lum/>
            </a:blip>
            <a:srcRect/>
            <a:stretch>
              <a:fillRect/>
            </a:stretch>
          </p:blipFill>
          <p:spPr>
            <a:xfrm>
              <a:off x="2287061" y="5260169"/>
              <a:ext cx="525687" cy="2827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34" name="직사각형 33"/>
            <p:cNvSpPr txBox="1"/>
            <p:nvPr/>
          </p:nvSpPr>
          <p:spPr>
            <a:xfrm>
              <a:off x="2058361" y="5499981"/>
              <a:ext cx="997382" cy="33674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</a:ln>
          </p:spPr>
          <p:txBody>
            <a:bodyPr vert="horz" wrap="none" lIns="89994" tIns="46783" rIns="89994" bIns="46783" anchor="ctr">
              <a:noAutofit/>
            </a:bodyPr>
            <a:p>
              <a:pPr marL="0" lvl="0" indent="0" algn="ctr" defTabSz="900112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  <a:buNone/>
                <a:defRPr lang="ko-KR" altLang="en-US"/>
              </a:pPr>
              <a:r>
                <a:rPr xmlns:mc="http://schemas.openxmlformats.org/markup-compatibility/2006" xmlns:hp="http://schemas.haansoft.com/office/presentation/8.0" lang="ko-KR" altLang="en-US" sz="1600" b="1" i="0" spc="5" mc:Ignorable="hp" hp:hslEmbossed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굴림"/>
                  <a:sym typeface="Wingdings"/>
                </a:rPr>
                <a:t>신림펌프</a:t>
              </a:r>
              <a:endParaRPr xmlns:mc="http://schemas.openxmlformats.org/markup-compatibility/2006" xmlns:hp="http://schemas.haansoft.com/office/presentation/8.0" lang="ko-KR" altLang="en-US" sz="1600" b="1" i="0" spc="5" mc:Ignorable="hp" hp:hslEmbossed="0">
                <a:solidFill>
                  <a:srgbClr val="ff0000">
                    <a:alpha val="100000"/>
                  </a:srgbClr>
                </a:solidFill>
                <a:latin typeface="Times New Roman"/>
                <a:ea typeface="굴림"/>
                <a:sym typeface="Wingdings"/>
              </a:endParaRPr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3735480" y="3278078"/>
            <a:ext cx="1218154" cy="10672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200" b="1" i="0" spc="5" mc:Ignorable="hp" hp:hslEmbossed="0">
                <a:solidFill>
                  <a:schemeClr val="tx1"/>
                </a:solidFill>
                <a:latin typeface="½A¸iA¶"/>
                <a:ea typeface="굴림"/>
                <a:sym typeface="Wingdings"/>
              </a:rPr>
              <a:t>FIRE!!!</a:t>
            </a:r>
            <a:endParaRPr xmlns:mc="http://schemas.openxmlformats.org/markup-compatibility/2006" xmlns:hp="http://schemas.haansoft.com/office/presentation/8.0" lang="ko-KR" altLang="en-US" sz="3200" b="1" i="0" spc="5" mc:Ignorable="hp" hp:hslEmbossed="0">
              <a:solidFill>
                <a:schemeClr val="tx1"/>
              </a:solidFill>
              <a:latin typeface="½A¸iA¶"/>
              <a:ea typeface="굴림"/>
              <a:sym typeface="Wingding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896892" y="1372203"/>
            <a:ext cx="3049378" cy="51937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94" tIns="46783" rIns="89994" bIns="46783" anchor="t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800" b="1" i="0" spc="5" mc:Ignorable="hp" hp:hslEmbossed="0">
                <a:solidFill>
                  <a:schemeClr val="tx1"/>
                </a:solidFill>
                <a:latin typeface="Times New Roman"/>
                <a:ea typeface="(한)신궁체A"/>
                <a:sym typeface="Wingdings"/>
              </a:rPr>
              <a:t>FOOD MART</a:t>
            </a:r>
            <a:endParaRPr xmlns:mc="http://schemas.openxmlformats.org/markup-compatibility/2006" xmlns:hp="http://schemas.haansoft.com/office/presentation/8.0" lang="ko-KR" altLang="en-US" sz="2800" b="1" i="0" spc="5" mc:Ignorable="hp" hp:hslEmbossed="0">
              <a:solidFill>
                <a:schemeClr val="tx1"/>
              </a:solidFill>
              <a:latin typeface="Times New Roman"/>
              <a:ea typeface="(한)신궁체A"/>
              <a:sym typeface="Wingdings"/>
            </a:endParaRPr>
          </a:p>
        </p:txBody>
      </p:sp>
      <p:grpSp>
        <p:nvGrpSpPr>
          <p:cNvPr id="37" name="그룹 36"/>
          <p:cNvGrpSpPr/>
          <p:nvPr/>
        </p:nvGrpSpPr>
        <p:grpSpPr>
          <a:xfrm rot="0">
            <a:off x="4497852" y="3964180"/>
            <a:ext cx="609887" cy="1295988"/>
            <a:chOff x="4497852" y="3964180"/>
            <a:chExt cx="609887" cy="1295988"/>
          </a:xfrm>
        </p:grpSpPr>
        <p:cxnSp>
          <p:nvCxnSpPr>
            <p:cNvPr id="38" name="직선 연결선 37"/>
            <p:cNvCxnSpPr/>
            <p:nvPr/>
          </p:nvCxnSpPr>
          <p:spPr>
            <a:xfrm rot="21600000" flipH="1" flipV="1">
              <a:off x="4574067" y="4116666"/>
              <a:ext cx="533671" cy="1143502"/>
            </a:xfrm>
            <a:prstGeom prst="line">
              <a:avLst/>
            </a:prstGeom>
            <a:ln w="57364" cap="rnd" cmpd="sng" algn="ctr">
              <a:solidFill>
                <a:srgbClr val="ff0000"/>
              </a:solidFill>
              <a:prstDash val="solid"/>
              <a:round/>
            </a:ln>
          </p:spPr>
        </p:cxnSp>
        <p:cxnSp>
          <p:nvCxnSpPr>
            <p:cNvPr id="39" name="직선 연결선 38"/>
            <p:cNvCxnSpPr/>
            <p:nvPr/>
          </p:nvCxnSpPr>
          <p:spPr>
            <a:xfrm rot="21600000" flipH="1" flipV="1">
              <a:off x="4497852" y="3964180"/>
              <a:ext cx="76214" cy="152485"/>
            </a:xfrm>
            <a:prstGeom prst="line">
              <a:avLst/>
            </a:prstGeom>
            <a:ln w="57364" cap="rnd" cmpd="sng" algn="ctr">
              <a:solidFill>
                <a:srgbClr val="ff0000"/>
              </a:solidFill>
              <a:prstDash val="solid"/>
              <a:round/>
              <a:tailEnd type="triangle" w="med" len="med"/>
            </a:ln>
          </p:spPr>
        </p:cxnSp>
      </p:grpSp>
      <p:grpSp>
        <p:nvGrpSpPr>
          <p:cNvPr id="40" name="그룹 39"/>
          <p:cNvGrpSpPr/>
          <p:nvPr/>
        </p:nvGrpSpPr>
        <p:grpSpPr>
          <a:xfrm rot="0">
            <a:off x="1143502" y="2363276"/>
            <a:ext cx="2820677" cy="1372203"/>
            <a:chOff x="1143502" y="2363276"/>
            <a:chExt cx="2820677" cy="1372203"/>
          </a:xfrm>
        </p:grpSpPr>
        <p:cxnSp>
          <p:nvCxnSpPr>
            <p:cNvPr id="41" name="직선 연결선 40"/>
            <p:cNvCxnSpPr/>
            <p:nvPr/>
          </p:nvCxnSpPr>
          <p:spPr>
            <a:xfrm>
              <a:off x="1143502" y="2363276"/>
              <a:ext cx="2439547" cy="1219773"/>
            </a:xfrm>
            <a:prstGeom prst="line">
              <a:avLst/>
            </a:prstGeom>
            <a:ln w="57364" cap="rnd" cmpd="sng" algn="ctr">
              <a:solidFill>
                <a:srgbClr val="ff0000"/>
              </a:solidFill>
              <a:prstDash val="solid"/>
              <a:round/>
            </a:ln>
          </p:spPr>
        </p:cxnSp>
        <p:cxnSp>
          <p:nvCxnSpPr>
            <p:cNvPr id="42" name="직선 연결선 41"/>
            <p:cNvCxnSpPr/>
            <p:nvPr/>
          </p:nvCxnSpPr>
          <p:spPr>
            <a:xfrm>
              <a:off x="3583050" y="3583050"/>
              <a:ext cx="381130" cy="152429"/>
            </a:xfrm>
            <a:prstGeom prst="line">
              <a:avLst/>
            </a:prstGeom>
            <a:ln w="57364" cap="rnd" cmpd="sng" algn="ctr">
              <a:solidFill>
                <a:srgbClr val="ff0000"/>
              </a:solidFill>
              <a:prstDash val="solid"/>
              <a:round/>
              <a:tailEnd type="triangle" w="med" len="med"/>
            </a:ln>
          </p:spPr>
        </p:cxnSp>
      </p:grpSp>
      <p:cxnSp>
        <p:nvCxnSpPr>
          <p:cNvPr id="43" name="직선 연결선 42"/>
          <p:cNvCxnSpPr/>
          <p:nvPr/>
        </p:nvCxnSpPr>
        <p:spPr>
          <a:xfrm rot="21600000" flipV="1">
            <a:off x="2591977" y="4040451"/>
            <a:ext cx="1219773" cy="1143502"/>
          </a:xfrm>
          <a:prstGeom prst="line">
            <a:avLst/>
          </a:prstGeom>
          <a:ln w="57364" cap="rnd" cmpd="sng" algn="ctr">
            <a:solidFill>
              <a:srgbClr val="ff0000"/>
            </a:solidFill>
            <a:prstDash val="solid"/>
            <a:round/>
            <a:tailEnd type="triangle" w="med" len="med"/>
          </a:ln>
        </p:spPr>
      </p:cxn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2" presetClass="entr" presetSubtype="8" fill="hold" grpId="0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1" presetID="15" presetClass="entr" presetSubtype="0" fill="hold" grpId="0" nodeType="clickEffect" mc:Ignorable="hp" hp:hslPresetID="20" hp:hslPresetSubtype="DirectionNone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9" presetID="15" presetClass="entr" presetSubtype="0" fill="hold" grpId="0" nodeType="clickEffect" mc:Ignorable="hp" hp:hslPresetID="20" hp:hslPresetSubtype="DirectionNone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27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3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39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45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1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7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63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69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75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81" presetID="2" presetClass="entr" presetSubtype="8" fill="hold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87" presetID="22" presetClass="entr" presetSubtype="4" fill="hold" nodeType="clickEffect" mc:Ignorable="hp" hp:hslPresetID="2" hp:hslPresetSubtype="DirectionBottomToTop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92" presetID="22" presetClass="entr" presetSubtype="8" fill="hold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97" presetID="22" presetClass="entr" presetSubtype="4" fill="hold" nodeType="clickEffect" mc:Ignorable="hp" hp:hslPresetID="2" hp:hslPresetSubtype="DirectionBottomToTop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1"/>
      <p:bldP spid="36" grpId="0" animBg="0" autoUpdateAnimBg="1"/>
      <p:bldP spid="35" grpId="0" animBg="0" autoUpdateAnimBg="1"/>
    </p:bldLst>
  </p:timing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381186" y="228700"/>
            <a:ext cx="2210790" cy="762372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직사각형 3"/>
          <p:cNvSpPr txBox="1"/>
          <p:nvPr/>
        </p:nvSpPr>
        <p:spPr>
          <a:xfrm>
            <a:off x="838587" y="381186"/>
            <a:ext cx="1251488" cy="457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문 제 점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5" name="빗면 4"/>
          <p:cNvSpPr/>
          <p:nvPr/>
        </p:nvSpPr>
        <p:spPr>
          <a:xfrm>
            <a:off x="381186" y="1219773"/>
            <a:ext cx="8385818" cy="5183954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3137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ㅇ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재래시장으로 시장내 상품진열 등으로 인한 통로가 좁고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일부 음식점등의 가연성 가스(LPG)의 취급으로 인한 유사시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급격한  연소확대 및 다수의 인명피해가 우려됨.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" presetClass="entr" presetSubtype="8" fill="hold" grpId="0" nodeType="clickEffect" mc:Ignorable="hp" hp:hslPresetID="1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0" autoUpdateAnimBg="1"/>
      <p:bldP spid="5" grpId="0" animBg="1" autoUpdateAnimBg="1"/>
    </p:bldLst>
  </p:timing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가로로 말린 두루마리 모양 2"/>
          <p:cNvSpPr/>
          <p:nvPr/>
        </p:nvSpPr>
        <p:spPr>
          <a:xfrm>
            <a:off x="457401" y="152485"/>
            <a:ext cx="1829660" cy="762316"/>
          </a:xfrm>
          <a:prstGeom prst="horizontalScroll">
            <a:avLst>
              <a:gd name="adj" fmla="val 25000"/>
            </a:avLst>
          </a:prstGeom>
          <a:solidFill>
            <a:srgbClr val="ffff00"/>
          </a:solidFill>
          <a:ln w="9523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직사각형 3"/>
          <p:cNvSpPr txBox="1"/>
          <p:nvPr/>
        </p:nvSpPr>
        <p:spPr>
          <a:xfrm>
            <a:off x="686101" y="304915"/>
            <a:ext cx="1480244" cy="45745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994" tIns="46783" rIns="89994" bIns="46783" anchor="ctr">
            <a:noAutofit/>
          </a:bodyPr>
          <a:p>
            <a:pPr marL="0" lvl="0" indent="0" algn="ctr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진압 대책</a:t>
            </a:r>
            <a:endParaRPr xmlns:mc="http://schemas.openxmlformats.org/markup-compatibility/2006" xmlns:hp="http://schemas.haansoft.com/office/presentation/8.0" lang="ko-KR" altLang="en-US" sz="24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  <p:sp>
        <p:nvSpPr>
          <p:cNvPr id="5" name="빗면 4"/>
          <p:cNvSpPr/>
          <p:nvPr/>
        </p:nvSpPr>
        <p:spPr>
          <a:xfrm>
            <a:off x="381186" y="1143502"/>
            <a:ext cx="8385818" cy="5412655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3137" cap="rnd" cmpd="sng" algn="ctr">
            <a:solidFill>
              <a:srgbClr val="00000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9994" tIns="46783" rIns="89994" bIns="46783" anchor="ctr">
            <a:noAutofit/>
          </a:bodyPr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ㅇ </a:t>
            </a: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관할대인 난곡대는 지속적인 예방 순찰활동으로 시장내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상인들의 방화의식 고취와 난방기구 취급시 안전수칙을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준수토록 하는 계도 및 철시 입회점검을 철저히 하며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소방통로확보 훈련시 사전 화재예방  및 초기소화 능력을 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배양토록 한다. 아울러 경비원은 자위소방대와  비상소화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  <a:p>
            <a:pPr marL="0" lvl="0" indent="0" algn="l" defTabSz="90011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000" b="1" i="0" spc="5" mc:Ignorable="hp" hp:hslEmbossed="0">
                <a:solidFill>
                  <a:schemeClr val="tx1"/>
                </a:solidFill>
                <a:latin typeface="Times New Roman"/>
                <a:ea typeface="굴림"/>
                <a:sym typeface="Wingdings"/>
              </a:rPr>
              <a:t>    장치함을 활용 초기진화에 주력해야함.</a:t>
            </a:r>
            <a:endParaRPr xmlns:mc="http://schemas.openxmlformats.org/markup-compatibility/2006" xmlns:hp="http://schemas.haansoft.com/office/presentation/8.0" lang="ko-KR" altLang="en-US" sz="2000" b="1" i="0" spc="5" mc:Ignorable="hp" hp:hslEmbossed="0">
              <a:solidFill>
                <a:schemeClr val="tx1"/>
              </a:solidFill>
              <a:latin typeface="Times New Roman"/>
              <a:ea typeface="굴림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4" presetClass="entr" presetSubtype="32" fill="hold" grpId="0" nodeType="clickEffect" mc:Ignorable="hp" hp:hslPresetID="33" hp:hslPresetSubtype="DirectionInToOu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10" presetID="22" presetClass="entr" presetSubtype="8" fill="hold" grpId="0" nodeType="clickEffect" mc:Ignorable="hp" hp:hslPresetID="2" hp:hslPresetSubtype="DirectionLeftToRigh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0" autoUpdateAnimBg="1"/>
      <p:bldP spid="5" grpId="0" animBg="1" autoUpdateAnimBg="1"/>
    </p:bldLst>
  </p:timing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파랑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9148135" cy="686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감사합니다 " fontName="돋움" fontSize="72" i="0" b="0"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991073" y="457401"/>
                <a:ext cx="7318474" cy="1448474"/>
              </a:xfrm>
              <a:gradFill flip="xy" rotWithShape="0">
                <a:gsLst>
                  <a:gs pos="0">
                    <a:srgbClr val="a603a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10800000" scaled="0"/>
                <a:tileRect/>
              </a:gradFill>
              <a:ln w="12716" cap="rnd" cmpd="sng" algn="ctr">
                <a:solidFill>
                  <a:srgbClr val="eaeaea"/>
                </a:solidFill>
                <a:prstDash val="solid"/>
                <a:round/>
              </a:ln>
              <a:effectLst>
                <a:outerShdw dist="35928" dir="2700000" sy="50000" kx="4200000" algn="br">
                  <a:srgbClr val="c0c0c0"/>
                </a:outerShdw>
              </a:effectLst>
            </p:spPr>
            <p:t>감사합니다
</p:t>
          </hp:hncWordshop>
        </mc:Choice>
        <mc:Fallback>
          <p:sp>
            <p:nvSpPr>
              <p:cNvPr id="3" name="자유형 2"/>
              <p:cNvSpPr>
                <a:spLocks noEditPoints="1" noChangeShapeType="1" noTextEdit="1"/>
              </p:cNvSpPr>
              <p:nvPr/>
            </p:nvSpPr>
            <p:spPr>
              <a:xfrm rot="21600000">
                <a:off x="991073" y="457401"/>
                <a:ext cx="7318474" cy="1448474"/>
              </a:xfrm>
              <a:custGeom>
                <a:avLst/>
                <a:gdLst/>
                <a:rect l="l" t="t" r="r" b="b"/>
                <a:pathLst>
                  <a:path w="7318474" h="1448474">
                    <a:moveTo>
                      <a:pt x="238124" y="914400"/>
                    </a:moveTo>
                    <a:lnTo>
                      <a:pt x="238124" y="1428750"/>
                    </a:lnTo>
                    <a:lnTo>
                      <a:pt x="333375" y="1428750"/>
                    </a:lnTo>
                    <a:lnTo>
                      <a:pt x="333375" y="1390650"/>
                    </a:lnTo>
                    <a:lnTo>
                      <a:pt x="1019175" y="1390650"/>
                    </a:lnTo>
                    <a:lnTo>
                      <a:pt x="1019175" y="1438275"/>
                    </a:lnTo>
                    <a:lnTo>
                      <a:pt x="1123950" y="1438275"/>
                    </a:lnTo>
                    <a:lnTo>
                      <a:pt x="1123950" y="914400"/>
                    </a:lnTo>
                    <a:lnTo>
                      <a:pt x="238124" y="914400"/>
                    </a:lnTo>
                    <a:moveTo>
                      <a:pt x="1019175" y="990600"/>
                    </a:moveTo>
                    <a:lnTo>
                      <a:pt x="1019175" y="1304925"/>
                    </a:lnTo>
                    <a:lnTo>
                      <a:pt x="333375" y="1304925"/>
                    </a:lnTo>
                    <a:lnTo>
                      <a:pt x="333375" y="990600"/>
                    </a:lnTo>
                    <a:lnTo>
                      <a:pt x="1019175" y="990600"/>
                    </a:lnTo>
                    <a:moveTo>
                      <a:pt x="1019175" y="0"/>
                    </a:moveTo>
                    <a:lnTo>
                      <a:pt x="1019175" y="819150"/>
                    </a:lnTo>
                    <a:lnTo>
                      <a:pt x="1123950" y="819150"/>
                    </a:lnTo>
                    <a:lnTo>
                      <a:pt x="1123950" y="561975"/>
                    </a:lnTo>
                    <a:lnTo>
                      <a:pt x="1352550" y="561975"/>
                    </a:lnTo>
                    <a:lnTo>
                      <a:pt x="1352550" y="476249"/>
                    </a:lnTo>
                    <a:lnTo>
                      <a:pt x="1123950" y="476249"/>
                    </a:lnTo>
                    <a:lnTo>
                      <a:pt x="1123950" y="57150"/>
                    </a:lnTo>
                    <a:quadBezTo>
                      <a:pt x="1123950" y="57150"/>
                      <a:pt x="1123950" y="47625"/>
                    </a:quadBezTo>
                    <a:quadBezTo>
                      <a:pt x="1123950" y="47625"/>
                      <a:pt x="1123950" y="38100"/>
                    </a:quadBezTo>
                    <a:cubicBezTo>
                      <a:pt x="1123950" y="38100"/>
                      <a:pt x="1133475" y="19050"/>
                      <a:pt x="1133475" y="9525"/>
                    </a:cubicBezTo>
                    <a:cubicBezTo>
                      <a:pt x="1133475" y="9525"/>
                      <a:pt x="1123950" y="0"/>
                      <a:pt x="1095375" y="0"/>
                    </a:cubicBezTo>
                    <a:lnTo>
                      <a:pt x="1019175" y="0"/>
                    </a:lnTo>
                    <a:moveTo>
                      <a:pt x="66675" y="104775"/>
                    </a:moveTo>
                    <a:lnTo>
                      <a:pt x="66675" y="190500"/>
                    </a:lnTo>
                    <a:lnTo>
                      <a:pt x="590550" y="190500"/>
                    </a:lnTo>
                    <a:cubicBezTo>
                      <a:pt x="590550" y="190500"/>
                      <a:pt x="571500" y="400050"/>
                      <a:pt x="361950" y="590550"/>
                    </a:cubicBezTo>
                    <a:cubicBezTo>
                      <a:pt x="361950" y="590550"/>
                      <a:pt x="190500" y="752475"/>
                      <a:pt x="0" y="800100"/>
                    </a:cubicBezTo>
                    <a:lnTo>
                      <a:pt x="85725" y="885825"/>
                    </a:lnTo>
                    <a:cubicBezTo>
                      <a:pt x="85725" y="885825"/>
                      <a:pt x="342900" y="781050"/>
                      <a:pt x="514350" y="571500"/>
                    </a:cubicBezTo>
                    <a:cubicBezTo>
                      <a:pt x="514350" y="571500"/>
                      <a:pt x="704850" y="352425"/>
                      <a:pt x="704850" y="104775"/>
                    </a:cubicBezTo>
                    <a:lnTo>
                      <a:pt x="66675" y="104775"/>
                    </a:lnTo>
                    <a:moveTo>
                      <a:pt x="1962149" y="180975"/>
                    </a:moveTo>
                    <a:lnTo>
                      <a:pt x="1876424" y="161925"/>
                    </a:lnTo>
                    <a:cubicBezTo>
                      <a:pt x="1876424" y="161925"/>
                      <a:pt x="1866900" y="476249"/>
                      <a:pt x="1762125" y="695325"/>
                    </a:cubicBezTo>
                    <a:cubicBezTo>
                      <a:pt x="1762125" y="695325"/>
                      <a:pt x="1666875" y="904875"/>
                      <a:pt x="1476375" y="1047750"/>
                    </a:cubicBezTo>
                    <a:lnTo>
                      <a:pt x="1562100" y="1104900"/>
                    </a:lnTo>
                    <a:cubicBezTo>
                      <a:pt x="1562100" y="1104900"/>
                      <a:pt x="1685925" y="1009649"/>
                      <a:pt x="1781175" y="866775"/>
                    </a:cubicBezTo>
                    <a:cubicBezTo>
                      <a:pt x="1781175" y="866775"/>
                      <a:pt x="1866900" y="723900"/>
                      <a:pt x="1914525" y="571500"/>
                    </a:cubicBezTo>
                    <a:cubicBezTo>
                      <a:pt x="1914525" y="571500"/>
                      <a:pt x="1933574" y="695325"/>
                      <a:pt x="2028825" y="838200"/>
                    </a:cubicBezTo>
                    <a:cubicBezTo>
                      <a:pt x="2028825" y="838200"/>
                      <a:pt x="2133600" y="990600"/>
                      <a:pt x="2238375" y="1066800"/>
                    </a:cubicBezTo>
                    <a:lnTo>
                      <a:pt x="2324100" y="981074"/>
                    </a:lnTo>
                    <a:cubicBezTo>
                      <a:pt x="2324100" y="981074"/>
                      <a:pt x="2181225" y="904875"/>
                      <a:pt x="2076449" y="733425"/>
                    </a:cubicBezTo>
                    <a:cubicBezTo>
                      <a:pt x="2076449" y="733425"/>
                      <a:pt x="1962149" y="542925"/>
                      <a:pt x="1962149" y="352425"/>
                    </a:cubicBezTo>
                    <a:lnTo>
                      <a:pt x="1971675" y="276225"/>
                    </a:lnTo>
                    <a:cubicBezTo>
                      <a:pt x="1971675" y="276225"/>
                      <a:pt x="1971675" y="257175"/>
                      <a:pt x="1981200" y="247650"/>
                    </a:cubicBezTo>
                    <a:cubicBezTo>
                      <a:pt x="1981200" y="247650"/>
                      <a:pt x="1981200" y="238124"/>
                      <a:pt x="1990724" y="219075"/>
                    </a:cubicBezTo>
                    <a:cubicBezTo>
                      <a:pt x="1990724" y="219075"/>
                      <a:pt x="1990724" y="200025"/>
                      <a:pt x="1990724" y="190500"/>
                    </a:cubicBezTo>
                    <a:cubicBezTo>
                      <a:pt x="1990724" y="190500"/>
                      <a:pt x="1990724" y="180975"/>
                      <a:pt x="1962149" y="180975"/>
                    </a:cubicBezTo>
                    <a:lnTo>
                      <a:pt x="1962149" y="180975"/>
                    </a:lnTo>
                    <a:moveTo>
                      <a:pt x="2514600" y="19050"/>
                    </a:moveTo>
                    <a:lnTo>
                      <a:pt x="2514600" y="1438275"/>
                    </a:lnTo>
                    <a:lnTo>
                      <a:pt x="2609850" y="1438275"/>
                    </a:lnTo>
                    <a:lnTo>
                      <a:pt x="2609850" y="800100"/>
                    </a:lnTo>
                    <a:lnTo>
                      <a:pt x="2838450" y="800100"/>
                    </a:lnTo>
                    <a:lnTo>
                      <a:pt x="2838450" y="714375"/>
                    </a:lnTo>
                    <a:lnTo>
                      <a:pt x="2609850" y="714375"/>
                    </a:lnTo>
                    <a:lnTo>
                      <a:pt x="2609850" y="76200"/>
                    </a:lnTo>
                    <a:cubicBezTo>
                      <a:pt x="2609850" y="76200"/>
                      <a:pt x="2609850" y="66675"/>
                      <a:pt x="2609850" y="66675"/>
                    </a:cubicBezTo>
                    <a:cubicBezTo>
                      <a:pt x="2609850" y="66675"/>
                      <a:pt x="2619375" y="57150"/>
                      <a:pt x="2619375" y="57150"/>
                    </a:cubicBezTo>
                    <a:cubicBezTo>
                      <a:pt x="2619375" y="57150"/>
                      <a:pt x="2628900" y="38100"/>
                      <a:pt x="2619375" y="28575"/>
                    </a:cubicBezTo>
                    <a:cubicBezTo>
                      <a:pt x="2619375" y="28575"/>
                      <a:pt x="2619375" y="19050"/>
                      <a:pt x="2581275" y="19050"/>
                    </a:cubicBezTo>
                    <a:lnTo>
                      <a:pt x="2514600" y="19050"/>
                    </a:lnTo>
                    <a:moveTo>
                      <a:pt x="4067174" y="19050"/>
                    </a:moveTo>
                    <a:lnTo>
                      <a:pt x="4000500" y="19050"/>
                    </a:lnTo>
                    <a:lnTo>
                      <a:pt x="4000500" y="857250"/>
                    </a:lnTo>
                    <a:lnTo>
                      <a:pt x="4105275" y="857250"/>
                    </a:lnTo>
                    <a:lnTo>
                      <a:pt x="4105275" y="590550"/>
                    </a:lnTo>
                    <a:lnTo>
                      <a:pt x="4343400" y="590550"/>
                    </a:lnTo>
                    <a:lnTo>
                      <a:pt x="4343400" y="495300"/>
                    </a:lnTo>
                    <a:lnTo>
                      <a:pt x="4105275" y="495300"/>
                    </a:lnTo>
                    <a:lnTo>
                      <a:pt x="4105275" y="85725"/>
                    </a:lnTo>
                    <a:cubicBezTo>
                      <a:pt x="4105275" y="85725"/>
                      <a:pt x="4105275" y="76200"/>
                      <a:pt x="4105275" y="66675"/>
                    </a:cubicBezTo>
                    <a:cubicBezTo>
                      <a:pt x="4105275" y="66675"/>
                      <a:pt x="4105275" y="57150"/>
                      <a:pt x="4114800" y="57150"/>
                    </a:cubicBezTo>
                    <a:cubicBezTo>
                      <a:pt x="4114800" y="57150"/>
                      <a:pt x="4124324" y="38100"/>
                      <a:pt x="4114800" y="28575"/>
                    </a:cubicBezTo>
                    <a:cubicBezTo>
                      <a:pt x="4114800" y="28575"/>
                      <a:pt x="4105275" y="28575"/>
                      <a:pt x="4067174" y="19050"/>
                    </a:cubicBezTo>
                    <a:lnTo>
                      <a:pt x="4067174" y="19050"/>
                    </a:lnTo>
                    <a:moveTo>
                      <a:pt x="3295650" y="57150"/>
                    </a:moveTo>
                    <a:lnTo>
                      <a:pt x="3295650" y="133350"/>
                    </a:lnTo>
                    <a:lnTo>
                      <a:pt x="3609975" y="133350"/>
                    </a:lnTo>
                    <a:lnTo>
                      <a:pt x="3609975" y="57150"/>
                    </a:lnTo>
                    <a:lnTo>
                      <a:pt x="3295650" y="57150"/>
                    </a:lnTo>
                    <a:moveTo>
                      <a:pt x="3038475" y="228600"/>
                    </a:moveTo>
                    <a:lnTo>
                      <a:pt x="3038475" y="314325"/>
                    </a:lnTo>
                    <a:lnTo>
                      <a:pt x="3848100" y="314325"/>
                    </a:lnTo>
                    <a:lnTo>
                      <a:pt x="3848100" y="228600"/>
                    </a:lnTo>
                    <a:lnTo>
                      <a:pt x="3038475" y="228600"/>
                    </a:lnTo>
                    <a:moveTo>
                      <a:pt x="3448050" y="400050"/>
                    </a:moveTo>
                    <a:cubicBezTo>
                      <a:pt x="3448050" y="400050"/>
                      <a:pt x="3295650" y="400050"/>
                      <a:pt x="3209925" y="466725"/>
                    </a:cubicBezTo>
                    <a:cubicBezTo>
                      <a:pt x="3209925" y="466725"/>
                      <a:pt x="3133725" y="533400"/>
                      <a:pt x="3133725" y="619125"/>
                    </a:cubicBezTo>
                    <a:cubicBezTo>
                      <a:pt x="3133725" y="619125"/>
                      <a:pt x="3133725" y="714375"/>
                      <a:pt x="3209925" y="771525"/>
                    </a:cubicBezTo>
                    <a:cubicBezTo>
                      <a:pt x="3209925" y="771525"/>
                      <a:pt x="3295650" y="838200"/>
                      <a:pt x="3448050" y="838200"/>
                    </a:cubicBezTo>
                    <a:cubicBezTo>
                      <a:pt x="3448050" y="838200"/>
                      <a:pt x="3590925" y="838200"/>
                      <a:pt x="3676650" y="771525"/>
                    </a:cubicBezTo>
                    <a:cubicBezTo>
                      <a:pt x="3676650" y="771525"/>
                      <a:pt x="3762375" y="714375"/>
                      <a:pt x="3762375" y="619125"/>
                    </a:cubicBezTo>
                    <a:cubicBezTo>
                      <a:pt x="3762375" y="619125"/>
                      <a:pt x="3762375" y="533400"/>
                      <a:pt x="3676650" y="466725"/>
                    </a:cubicBezTo>
                    <a:cubicBezTo>
                      <a:pt x="3676650" y="466725"/>
                      <a:pt x="3590925" y="400050"/>
                      <a:pt x="3448050" y="400050"/>
                    </a:cubicBezTo>
                    <a:lnTo>
                      <a:pt x="3448050" y="400050"/>
                    </a:lnTo>
                    <a:moveTo>
                      <a:pt x="3448050" y="476249"/>
                    </a:moveTo>
                    <a:cubicBezTo>
                      <a:pt x="3448050" y="476249"/>
                      <a:pt x="3552825" y="476249"/>
                      <a:pt x="3609975" y="523875"/>
                    </a:cubicBezTo>
                    <a:cubicBezTo>
                      <a:pt x="3609975" y="523875"/>
                      <a:pt x="3667124" y="561975"/>
                      <a:pt x="3667124" y="619125"/>
                    </a:cubicBezTo>
                    <a:cubicBezTo>
                      <a:pt x="3667124" y="619125"/>
                      <a:pt x="3667124" y="685800"/>
                      <a:pt x="3609975" y="723900"/>
                    </a:cubicBezTo>
                    <a:cubicBezTo>
                      <a:pt x="3609975" y="723900"/>
                      <a:pt x="3552825" y="771525"/>
                      <a:pt x="3448050" y="771525"/>
                    </a:cubicBezTo>
                    <a:cubicBezTo>
                      <a:pt x="3448050" y="771525"/>
                      <a:pt x="3333750" y="771525"/>
                      <a:pt x="3276600" y="723900"/>
                    </a:cubicBezTo>
                    <a:cubicBezTo>
                      <a:pt x="3276600" y="723900"/>
                      <a:pt x="3219450" y="685800"/>
                      <a:pt x="3219450" y="619125"/>
                    </a:cubicBezTo>
                    <a:cubicBezTo>
                      <a:pt x="3219450" y="619125"/>
                      <a:pt x="3219450" y="561975"/>
                      <a:pt x="3276600" y="523875"/>
                    </a:cubicBezTo>
                    <a:cubicBezTo>
                      <a:pt x="3276600" y="523875"/>
                      <a:pt x="3333750" y="476249"/>
                      <a:pt x="3448050" y="476249"/>
                    </a:cubicBezTo>
                    <a:lnTo>
                      <a:pt x="3448050" y="476249"/>
                    </a:lnTo>
                    <a:moveTo>
                      <a:pt x="4067174" y="923924"/>
                    </a:moveTo>
                    <a:lnTo>
                      <a:pt x="4000500" y="923924"/>
                    </a:lnTo>
                    <a:lnTo>
                      <a:pt x="4000500" y="1076325"/>
                    </a:lnTo>
                    <a:lnTo>
                      <a:pt x="3343275" y="1076325"/>
                    </a:lnTo>
                    <a:lnTo>
                      <a:pt x="3343275" y="981074"/>
                    </a:lnTo>
                    <a:cubicBezTo>
                      <a:pt x="3343275" y="981074"/>
                      <a:pt x="3343275" y="971550"/>
                      <a:pt x="3343275" y="962025"/>
                    </a:cubicBezTo>
                    <a:quadBezTo>
                      <a:pt x="3343275" y="962025"/>
                      <a:pt x="3343275" y="952499"/>
                    </a:quadBezTo>
                    <a:cubicBezTo>
                      <a:pt x="3343275" y="952499"/>
                      <a:pt x="3352800" y="942975"/>
                      <a:pt x="3343275" y="933450"/>
                    </a:cubicBezTo>
                    <a:quadBezTo>
                      <a:pt x="3343275" y="933450"/>
                      <a:pt x="3305175" y="923924"/>
                    </a:quadBezTo>
                    <a:lnTo>
                      <a:pt x="3238500" y="923924"/>
                    </a:lnTo>
                    <a:lnTo>
                      <a:pt x="3238500" y="1447800"/>
                    </a:lnTo>
                    <a:lnTo>
                      <a:pt x="3343275" y="1447800"/>
                    </a:lnTo>
                    <a:lnTo>
                      <a:pt x="3343275" y="1390650"/>
                    </a:lnTo>
                    <a:lnTo>
                      <a:pt x="4000500" y="1390650"/>
                    </a:lnTo>
                    <a:lnTo>
                      <a:pt x="4000500" y="1447800"/>
                    </a:lnTo>
                    <a:lnTo>
                      <a:pt x="4095749" y="1447800"/>
                    </a:lnTo>
                    <a:lnTo>
                      <a:pt x="4095749" y="981074"/>
                    </a:lnTo>
                    <a:cubicBezTo>
                      <a:pt x="4095749" y="981074"/>
                      <a:pt x="4095749" y="971550"/>
                      <a:pt x="4095749" y="962025"/>
                    </a:cubicBezTo>
                    <a:cubicBezTo>
                      <a:pt x="4095749" y="962025"/>
                      <a:pt x="4105275" y="962025"/>
                      <a:pt x="4105275" y="952499"/>
                    </a:cubicBezTo>
                    <a:cubicBezTo>
                      <a:pt x="4105275" y="952499"/>
                      <a:pt x="4114800" y="933450"/>
                      <a:pt x="4105275" y="933450"/>
                    </a:cubicBezTo>
                    <a:cubicBezTo>
                      <a:pt x="4105275" y="933450"/>
                      <a:pt x="4095749" y="923924"/>
                      <a:pt x="4067174" y="923924"/>
                    </a:cubicBezTo>
                    <a:lnTo>
                      <a:pt x="4067174" y="923924"/>
                    </a:lnTo>
                    <a:moveTo>
                      <a:pt x="3343275" y="1152525"/>
                    </a:moveTo>
                    <a:lnTo>
                      <a:pt x="4000500" y="1152525"/>
                    </a:lnTo>
                    <a:lnTo>
                      <a:pt x="4000500" y="1314450"/>
                    </a:lnTo>
                    <a:lnTo>
                      <a:pt x="3343275" y="1314450"/>
                    </a:lnTo>
                    <a:lnTo>
                      <a:pt x="3343275" y="1152525"/>
                    </a:lnTo>
                    <a:moveTo>
                      <a:pt x="4629150" y="209550"/>
                    </a:moveTo>
                    <a:lnTo>
                      <a:pt x="4552950" y="209550"/>
                    </a:lnTo>
                    <a:lnTo>
                      <a:pt x="4552950" y="990600"/>
                    </a:lnTo>
                    <a:cubicBezTo>
                      <a:pt x="4552950" y="990600"/>
                      <a:pt x="4791075" y="990600"/>
                      <a:pt x="5038725" y="942975"/>
                    </a:cubicBezTo>
                    <a:cubicBezTo>
                      <a:pt x="5038725" y="942975"/>
                      <a:pt x="5238750" y="914400"/>
                      <a:pt x="5429250" y="857250"/>
                    </a:cubicBezTo>
                    <a:lnTo>
                      <a:pt x="5410200" y="762000"/>
                    </a:lnTo>
                    <a:cubicBezTo>
                      <a:pt x="5410200" y="762000"/>
                      <a:pt x="5248275" y="819150"/>
                      <a:pt x="5019675" y="847725"/>
                    </a:cubicBezTo>
                    <a:cubicBezTo>
                      <a:pt x="5019675" y="847725"/>
                      <a:pt x="4800600" y="885825"/>
                      <a:pt x="4657725" y="885825"/>
                    </a:cubicBezTo>
                    <a:lnTo>
                      <a:pt x="4657725" y="266700"/>
                    </a:lnTo>
                    <a:quadBezTo>
                      <a:pt x="4657725" y="266700"/>
                      <a:pt x="4657725" y="247650"/>
                    </a:quadBezTo>
                    <a:quadBezTo>
                      <a:pt x="4657725" y="247650"/>
                      <a:pt x="4657725" y="238124"/>
                    </a:quadBezTo>
                    <a:cubicBezTo>
                      <a:pt x="4657725" y="238124"/>
                      <a:pt x="4667250" y="219075"/>
                      <a:pt x="4667250" y="219075"/>
                    </a:cubicBezTo>
                    <a:cubicBezTo>
                      <a:pt x="4667250" y="219075"/>
                      <a:pt x="4657725" y="209550"/>
                      <a:pt x="4629150" y="209550"/>
                    </a:cubicBezTo>
                    <a:lnTo>
                      <a:pt x="4629150" y="209550"/>
                    </a:lnTo>
                    <a:moveTo>
                      <a:pt x="5486400" y="9525"/>
                    </a:moveTo>
                    <a:lnTo>
                      <a:pt x="5486400" y="1428750"/>
                    </a:lnTo>
                    <a:lnTo>
                      <a:pt x="5591175" y="1428750"/>
                    </a:lnTo>
                    <a:lnTo>
                      <a:pt x="5591175" y="57150"/>
                    </a:lnTo>
                    <a:quadBezTo>
                      <a:pt x="5591175" y="57150"/>
                      <a:pt x="5591175" y="47625"/>
                    </a:quadBezTo>
                    <a:quadBezTo>
                      <a:pt x="5591175" y="47625"/>
                      <a:pt x="5591175" y="38100"/>
                    </a:quadBezTo>
                    <a:cubicBezTo>
                      <a:pt x="5591175" y="38100"/>
                      <a:pt x="5600700" y="19050"/>
                      <a:pt x="5600700" y="19050"/>
                    </a:cubicBezTo>
                    <a:cubicBezTo>
                      <a:pt x="5600700" y="19050"/>
                      <a:pt x="5591175" y="9525"/>
                      <a:pt x="5562600" y="9525"/>
                    </a:cubicBezTo>
                    <a:lnTo>
                      <a:pt x="5486400" y="9525"/>
                    </a:lnTo>
                    <a:moveTo>
                      <a:pt x="6038850" y="247650"/>
                    </a:moveTo>
                    <a:lnTo>
                      <a:pt x="6038850" y="1076325"/>
                    </a:lnTo>
                    <a:cubicBezTo>
                      <a:pt x="6038850" y="1076325"/>
                      <a:pt x="6276975" y="1076325"/>
                      <a:pt x="6467475" y="1066800"/>
                    </a:cubicBezTo>
                    <a:cubicBezTo>
                      <a:pt x="6467475" y="1066800"/>
                      <a:pt x="6667500" y="1047750"/>
                      <a:pt x="6858000" y="1009649"/>
                    </a:cubicBezTo>
                    <a:lnTo>
                      <a:pt x="6838950" y="914400"/>
                    </a:lnTo>
                    <a:cubicBezTo>
                      <a:pt x="6838950" y="914400"/>
                      <a:pt x="6715125" y="942975"/>
                      <a:pt x="6486525" y="971550"/>
                    </a:cubicBezTo>
                    <a:cubicBezTo>
                      <a:pt x="6486525" y="971550"/>
                      <a:pt x="6276975" y="990600"/>
                      <a:pt x="6143625" y="981074"/>
                    </a:cubicBezTo>
                    <a:lnTo>
                      <a:pt x="6143625" y="342900"/>
                    </a:lnTo>
                    <a:lnTo>
                      <a:pt x="6724650" y="342900"/>
                    </a:lnTo>
                    <a:lnTo>
                      <a:pt x="6724650" y="247650"/>
                    </a:lnTo>
                    <a:lnTo>
                      <a:pt x="6038850" y="247650"/>
                    </a:lnTo>
                    <a:moveTo>
                      <a:pt x="6981825" y="0"/>
                    </a:moveTo>
                    <a:lnTo>
                      <a:pt x="6981825" y="1419225"/>
                    </a:lnTo>
                    <a:lnTo>
                      <a:pt x="7077075" y="1419225"/>
                    </a:lnTo>
                    <a:lnTo>
                      <a:pt x="7077075" y="771525"/>
                    </a:lnTo>
                    <a:lnTo>
                      <a:pt x="7315200" y="771525"/>
                    </a:lnTo>
                    <a:lnTo>
                      <a:pt x="7315200" y="676275"/>
                    </a:lnTo>
                    <a:lnTo>
                      <a:pt x="7077075" y="676275"/>
                    </a:lnTo>
                    <a:lnTo>
                      <a:pt x="7077075" y="47625"/>
                    </a:lnTo>
                    <a:quadBezTo>
                      <a:pt x="7077075" y="47625"/>
                      <a:pt x="7077075" y="38100"/>
                    </a:quadBezTo>
                    <a:cubicBezTo>
                      <a:pt x="7077075" y="38100"/>
                      <a:pt x="7086600" y="38100"/>
                      <a:pt x="7086600" y="28575"/>
                    </a:cubicBezTo>
                    <a:cubicBezTo>
                      <a:pt x="7086600" y="28575"/>
                      <a:pt x="7096125" y="19050"/>
                      <a:pt x="7086600" y="9525"/>
                    </a:cubicBezTo>
                    <a:cubicBezTo>
                      <a:pt x="7086600" y="9525"/>
                      <a:pt x="7086600" y="0"/>
                      <a:pt x="7048500" y="0"/>
                    </a:cubicBezTo>
                    <a:lnTo>
                      <a:pt x="6981825" y="0"/>
                    </a:lnTo>
                  </a:path>
                </a:pathLst>
              </a:custGeom>
              <a:gradFill flip="xy" rotWithShape="0">
                <a:gsLst>
                  <a:gs pos="0">
                    <a:srgbClr val="a603a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10800000" scaled="0"/>
                <a:tileRect/>
              </a:gradFill>
              <a:ln w="12716" cap="rnd" cmpd="sng" algn="ctr">
                <a:solidFill>
                  <a:srgbClr val="eaeaea"/>
                </a:solidFill>
                <a:prstDash val="solid"/>
                <a:round/>
              </a:ln>
              <a:effectLst>
                <a:outerShdw dist="35928" dir="2700000" sy="50000" kx="4200000" algn="br">
                  <a:srgbClr val="c0c0c0"/>
                </a:outerShdw>
              </a:effectLst>
            </p:spPr>
          </p:sp>
        </mc:Fallback>
      </mc:AlternateContent>
      <mc:AlternateContent xmlns:mc="http://schemas.openxmlformats.org/markup-compatibility/2006">
        <mc:Choice xmlns:hp="http://schemas.haansoft.com/office/presentation/8.0" Requires="hp">
          <hp:hncWordshop xmlns:hp="http://schemas.haansoft.com/office/presentation/8.0" templateIndex="-2" shapeIndex="0" text="끝 " fontName="돋움" fontSize="72" i="0" b="0">
            <p:nvSpPr>
              <p:cNvPr id="4" name="자유형 3"/>
              <p:cNvSpPr>
                <a:spLocks noEditPoints="1" noChangeShapeType="1" noTextEdit="1"/>
              </p:cNvSpPr>
              <p:nvPr/>
            </p:nvSpPr>
            <p:spPr>
              <a:xfrm rot="21600000">
                <a:off x="3735480" y="5107739"/>
                <a:ext cx="1524689" cy="1219717"/>
              </a:xfrm>
              <a:gradFill flip="xy" rotWithShape="0">
                <a:gsLst>
                  <a:gs pos="0">
                    <a:srgbClr val="a603a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10800000" scaled="0"/>
                <a:tileRect/>
              </a:gradFill>
              <a:ln w="12716" cap="rnd" cmpd="sng" algn="ctr">
                <a:solidFill>
                  <a:srgbClr val="eaeaea"/>
                </a:solidFill>
                <a:prstDash val="solid"/>
                <a:round/>
              </a:ln>
              <a:effectLst>
                <a:outerShdw dist="35928" dir="2700000" sy="50000" kx="4200000" algn="br">
                  <a:srgbClr val="c0c0c0"/>
                </a:outerShdw>
              </a:effectLst>
            </p:spPr>
            <p:t>끝
</p:t>
          </hp:hncWordshop>
        </mc:Choice>
        <mc:Fallback>
          <p:sp>
            <p:nvSpPr>
              <p:cNvPr id="4" name="자유형 3"/>
              <p:cNvSpPr>
                <a:spLocks noEditPoints="1" noChangeShapeType="1" noTextEdit="1"/>
              </p:cNvSpPr>
              <p:nvPr/>
            </p:nvSpPr>
            <p:spPr>
              <a:xfrm rot="21600000">
                <a:off x="3735480" y="5107739"/>
                <a:ext cx="1524689" cy="1219717"/>
              </a:xfrm>
              <a:custGeom>
                <a:avLst/>
                <a:gdLst/>
                <a:rect l="l" t="t" r="r" b="b"/>
                <a:pathLst>
                  <a:path w="1524689" h="1219717">
                    <a:moveTo>
                      <a:pt x="152400" y="0"/>
                    </a:moveTo>
                    <a:lnTo>
                      <a:pt x="152400" y="85725"/>
                    </a:lnTo>
                    <a:lnTo>
                      <a:pt x="533400" y="85725"/>
                    </a:lnTo>
                    <a:cubicBezTo>
                      <a:pt x="533400" y="85725"/>
                      <a:pt x="533400" y="180975"/>
                      <a:pt x="504824" y="304800"/>
                    </a:cubicBezTo>
                    <a:cubicBezTo>
                      <a:pt x="504824" y="304800"/>
                      <a:pt x="476249" y="409575"/>
                      <a:pt x="447675" y="466725"/>
                    </a:cubicBezTo>
                    <a:lnTo>
                      <a:pt x="0" y="466725"/>
                    </a:lnTo>
                    <a:lnTo>
                      <a:pt x="0" y="552450"/>
                    </a:lnTo>
                    <a:lnTo>
                      <a:pt x="1524000" y="552450"/>
                    </a:lnTo>
                    <a:lnTo>
                      <a:pt x="1524000" y="466725"/>
                    </a:lnTo>
                    <a:lnTo>
                      <a:pt x="1238250" y="466725"/>
                    </a:lnTo>
                    <a:cubicBezTo>
                      <a:pt x="1238250" y="466725"/>
                      <a:pt x="1276350" y="352425"/>
                      <a:pt x="1304925" y="247650"/>
                    </a:cubicBezTo>
                    <a:cubicBezTo>
                      <a:pt x="1304925" y="247650"/>
                      <a:pt x="1333500" y="104775"/>
                      <a:pt x="1333500" y="0"/>
                    </a:cubicBezTo>
                    <a:lnTo>
                      <a:pt x="809625" y="0"/>
                    </a:lnTo>
                    <a:lnTo>
                      <a:pt x="809625" y="85725"/>
                    </a:lnTo>
                    <a:lnTo>
                      <a:pt x="1209675" y="85725"/>
                    </a:lnTo>
                    <a:cubicBezTo>
                      <a:pt x="1209675" y="85725"/>
                      <a:pt x="1209675" y="171450"/>
                      <a:pt x="1171575" y="304800"/>
                    </a:cubicBezTo>
                    <a:cubicBezTo>
                      <a:pt x="1171575" y="304800"/>
                      <a:pt x="1152525" y="390525"/>
                      <a:pt x="1114425" y="466725"/>
                    </a:cubicBezTo>
                    <a:lnTo>
                      <a:pt x="561975" y="466725"/>
                    </a:lnTo>
                    <a:cubicBezTo>
                      <a:pt x="561975" y="466725"/>
                      <a:pt x="600075" y="381000"/>
                      <a:pt x="628650" y="257175"/>
                    </a:cubicBezTo>
                    <a:cubicBezTo>
                      <a:pt x="628650" y="257175"/>
                      <a:pt x="657225" y="114300"/>
                      <a:pt x="666750" y="0"/>
                    </a:cubicBezTo>
                    <a:lnTo>
                      <a:pt x="152400" y="0"/>
                    </a:lnTo>
                    <a:moveTo>
                      <a:pt x="257175" y="695325"/>
                    </a:moveTo>
                    <a:lnTo>
                      <a:pt x="257175" y="1219200"/>
                    </a:lnTo>
                    <a:lnTo>
                      <a:pt x="1285875" y="1219200"/>
                    </a:lnTo>
                    <a:lnTo>
                      <a:pt x="1285875" y="1143000"/>
                    </a:lnTo>
                    <a:lnTo>
                      <a:pt x="371475" y="1143000"/>
                    </a:lnTo>
                    <a:lnTo>
                      <a:pt x="371475" y="990600"/>
                    </a:lnTo>
                    <a:lnTo>
                      <a:pt x="1228725" y="990600"/>
                    </a:lnTo>
                    <a:lnTo>
                      <a:pt x="1228725" y="914400"/>
                    </a:lnTo>
                    <a:lnTo>
                      <a:pt x="371475" y="914400"/>
                    </a:lnTo>
                    <a:lnTo>
                      <a:pt x="371475" y="781050"/>
                    </a:lnTo>
                    <a:lnTo>
                      <a:pt x="1257300" y="781050"/>
                    </a:lnTo>
                    <a:lnTo>
                      <a:pt x="1257300" y="695325"/>
                    </a:lnTo>
                    <a:lnTo>
                      <a:pt x="257175" y="695325"/>
                    </a:lnTo>
                  </a:path>
                </a:pathLst>
              </a:custGeom>
              <a:gradFill flip="xy" rotWithShape="0">
                <a:gsLst>
                  <a:gs pos="0">
                    <a:srgbClr val="a603a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10800000" scaled="0"/>
                <a:tileRect/>
              </a:gradFill>
              <a:ln w="12716" cap="rnd" cmpd="sng" algn="ctr">
                <a:solidFill>
                  <a:srgbClr val="eaeaea"/>
                </a:solidFill>
                <a:prstDash val="solid"/>
                <a:round/>
              </a:ln>
              <a:effectLst>
                <a:outerShdw dist="35928" dir="2700000" sy="50000" kx="4200000" algn="br">
                  <a:srgbClr val="c0c0c0"/>
                </a:outerShdw>
              </a:effectLst>
            </p:spPr>
          </p:sp>
        </mc:Fallback>
      </mc:AlternateContent>
      <p:pic>
        <p:nvPicPr>
          <p:cNvPr id="5" name="그림 4" descr="소방마크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3125593" y="2363276"/>
            <a:ext cx="3049434" cy="221079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mc="http://schemas.openxmlformats.org/markup-compatibility/2006" xmlns:hp="http://schemas.haansoft.com/office/presentation/8.0" id="5" presetID="19" presetClass="entr" presetSubtype="10" fill="hold" nodeType="clickEffect" mc:Ignorable="hp" hp:hslPresetID="21" hp:hslPresetSubtype="DirectionWidth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ccccff"/>
      </a:hlink>
      <a:folHlink>
        <a:srgbClr val="b2b2b2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愿?낆냼諛⑹꽌</ep:Company>
  <ep:Words>258</ep:Words>
  <ep:PresentationFormat>화면 슬라이드 쇼(4:3)</ep:PresentationFormat>
  <ep:Paragraphs>75</ep:Paragraphs>
  <ep:Slides>19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ep:HeadingPairs>
  <ep:TitlesOfParts>
    <vt:vector size="20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지하1층 평면도</vt:lpstr>
      <vt:lpstr>1층 평면도</vt:lpstr>
      <vt:lpstr>2층 평면도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최형주</dc:creator>
  <dc:description/>
  <cp:keywords/>
  <cp:lastModifiedBy>user</cp:lastModifiedBy>
  <dcterms:modified xsi:type="dcterms:W3CDTF">2014-08-06T05:45:14.846</dcterms:modified>
  <cp:revision>1</cp:revision>
  <dc:subject>도상훈련</dc:subject>
  <dc:title>호림박물관</dc:title>
</cp:coreProperties>
</file>