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8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F447B-C994-4705-AA5D-8CBD43756B45}" type="datetimeFigureOut">
              <a:rPr lang="ko-KR" altLang="en-US" smtClean="0"/>
              <a:t>2015-07-06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9E8E5-5D2F-4F17-B93E-A0E1D089DEC4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F447B-C994-4705-AA5D-8CBD43756B45}" type="datetimeFigureOut">
              <a:rPr lang="ko-KR" altLang="en-US" smtClean="0"/>
              <a:t>2015-07-06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9E8E5-5D2F-4F17-B93E-A0E1D089DEC4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F447B-C994-4705-AA5D-8CBD43756B45}" type="datetimeFigureOut">
              <a:rPr lang="ko-KR" altLang="en-US" smtClean="0"/>
              <a:t>2015-07-06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9E8E5-5D2F-4F17-B93E-A0E1D089DEC4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F447B-C994-4705-AA5D-8CBD43756B45}" type="datetimeFigureOut">
              <a:rPr lang="ko-KR" altLang="en-US" smtClean="0"/>
              <a:t>2015-07-06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9E8E5-5D2F-4F17-B93E-A0E1D089DEC4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F447B-C994-4705-AA5D-8CBD43756B45}" type="datetimeFigureOut">
              <a:rPr lang="ko-KR" altLang="en-US" smtClean="0"/>
              <a:t>2015-07-06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9E8E5-5D2F-4F17-B93E-A0E1D089DEC4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F447B-C994-4705-AA5D-8CBD43756B45}" type="datetimeFigureOut">
              <a:rPr lang="ko-KR" altLang="en-US" smtClean="0"/>
              <a:t>2015-07-06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9E8E5-5D2F-4F17-B93E-A0E1D089DEC4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F447B-C994-4705-AA5D-8CBD43756B45}" type="datetimeFigureOut">
              <a:rPr lang="ko-KR" altLang="en-US" smtClean="0"/>
              <a:t>2015-07-06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9E8E5-5D2F-4F17-B93E-A0E1D089DEC4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F447B-C994-4705-AA5D-8CBD43756B45}" type="datetimeFigureOut">
              <a:rPr lang="ko-KR" altLang="en-US" smtClean="0"/>
              <a:t>2015-07-06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9E8E5-5D2F-4F17-B93E-A0E1D089DEC4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F447B-C994-4705-AA5D-8CBD43756B45}" type="datetimeFigureOut">
              <a:rPr lang="ko-KR" altLang="en-US" smtClean="0"/>
              <a:t>2015-07-06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9E8E5-5D2F-4F17-B93E-A0E1D089DEC4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F447B-C994-4705-AA5D-8CBD43756B45}" type="datetimeFigureOut">
              <a:rPr lang="ko-KR" altLang="en-US" smtClean="0"/>
              <a:t>2015-07-06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9E8E5-5D2F-4F17-B93E-A0E1D089DEC4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F447B-C994-4705-AA5D-8CBD43756B45}" type="datetimeFigureOut">
              <a:rPr lang="ko-KR" altLang="en-US" smtClean="0"/>
              <a:t>2015-07-06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9E8E5-5D2F-4F17-B93E-A0E1D089DEC4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8F447B-C994-4705-AA5D-8CBD43756B45}" type="datetimeFigureOut">
              <a:rPr lang="ko-KR" altLang="en-US" smtClean="0"/>
              <a:t>2015-07-06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79E8E5-5D2F-4F17-B93E-A0E1D089DEC4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그룹 1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그림 3" descr="행정정보시스템 관리카드 출력방법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5" name="타원 4"/>
            <p:cNvSpPr/>
            <p:nvPr/>
          </p:nvSpPr>
          <p:spPr>
            <a:xfrm>
              <a:off x="107504" y="3429000"/>
              <a:ext cx="360040" cy="288032"/>
            </a:xfrm>
            <a:prstGeom prst="ellips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1</a:t>
              </a:r>
              <a:endParaRPr lang="ko-KR" altLang="en-US" dirty="0"/>
            </a:p>
          </p:txBody>
        </p:sp>
        <p:sp>
          <p:nvSpPr>
            <p:cNvPr id="6" name="타원 5"/>
            <p:cNvSpPr/>
            <p:nvPr/>
          </p:nvSpPr>
          <p:spPr>
            <a:xfrm>
              <a:off x="1259632" y="4077072"/>
              <a:ext cx="360040" cy="288032"/>
            </a:xfrm>
            <a:prstGeom prst="ellips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2</a:t>
              </a:r>
              <a:endParaRPr lang="ko-KR" altLang="en-US" dirty="0"/>
            </a:p>
          </p:txBody>
        </p:sp>
        <p:sp>
          <p:nvSpPr>
            <p:cNvPr id="7" name="타원 6"/>
            <p:cNvSpPr/>
            <p:nvPr/>
          </p:nvSpPr>
          <p:spPr>
            <a:xfrm>
              <a:off x="2843808" y="4581128"/>
              <a:ext cx="360040" cy="288032"/>
            </a:xfrm>
            <a:prstGeom prst="ellips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3</a:t>
              </a:r>
              <a:endParaRPr lang="ko-KR" altLang="en-US" dirty="0"/>
            </a:p>
          </p:txBody>
        </p:sp>
        <p:sp>
          <p:nvSpPr>
            <p:cNvPr id="8" name="타원 7"/>
            <p:cNvSpPr/>
            <p:nvPr/>
          </p:nvSpPr>
          <p:spPr>
            <a:xfrm>
              <a:off x="2987824" y="1700808"/>
              <a:ext cx="360040" cy="288032"/>
            </a:xfrm>
            <a:prstGeom prst="ellips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4</a:t>
              </a:r>
              <a:endParaRPr lang="ko-KR" altLang="en-US" dirty="0"/>
            </a:p>
          </p:txBody>
        </p:sp>
        <p:sp>
          <p:nvSpPr>
            <p:cNvPr id="9" name="타원 8"/>
            <p:cNvSpPr/>
            <p:nvPr/>
          </p:nvSpPr>
          <p:spPr>
            <a:xfrm>
              <a:off x="4572000" y="1700808"/>
              <a:ext cx="360040" cy="288032"/>
            </a:xfrm>
            <a:prstGeom prst="ellips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5</a:t>
              </a:r>
              <a:endParaRPr lang="ko-KR" altLang="en-US" dirty="0"/>
            </a:p>
          </p:txBody>
        </p:sp>
        <p:sp>
          <p:nvSpPr>
            <p:cNvPr id="10" name="타원 9"/>
            <p:cNvSpPr/>
            <p:nvPr/>
          </p:nvSpPr>
          <p:spPr>
            <a:xfrm>
              <a:off x="5508104" y="1700808"/>
              <a:ext cx="360040" cy="288032"/>
            </a:xfrm>
            <a:prstGeom prst="ellips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6</a:t>
              </a:r>
              <a:endParaRPr lang="ko-KR" altLang="en-US" dirty="0"/>
            </a:p>
          </p:txBody>
        </p:sp>
        <p:sp>
          <p:nvSpPr>
            <p:cNvPr id="11" name="타원 10"/>
            <p:cNvSpPr/>
            <p:nvPr/>
          </p:nvSpPr>
          <p:spPr>
            <a:xfrm>
              <a:off x="7596336" y="1700808"/>
              <a:ext cx="360040" cy="288032"/>
            </a:xfrm>
            <a:prstGeom prst="ellips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7</a:t>
              </a:r>
              <a:endParaRPr lang="ko-KR" altLang="en-US" dirty="0"/>
            </a:p>
          </p:txBody>
        </p:sp>
        <p:sp>
          <p:nvSpPr>
            <p:cNvPr id="12" name="타원 11"/>
            <p:cNvSpPr/>
            <p:nvPr/>
          </p:nvSpPr>
          <p:spPr>
            <a:xfrm>
              <a:off x="1259632" y="2492896"/>
              <a:ext cx="360040" cy="288032"/>
            </a:xfrm>
            <a:prstGeom prst="ellips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8</a:t>
              </a:r>
              <a:endParaRPr lang="ko-KR" altLang="en-US" dirty="0"/>
            </a:p>
          </p:txBody>
        </p:sp>
        <p:sp>
          <p:nvSpPr>
            <p:cNvPr id="13" name="타원 12"/>
            <p:cNvSpPr/>
            <p:nvPr/>
          </p:nvSpPr>
          <p:spPr>
            <a:xfrm>
              <a:off x="8532440" y="2060848"/>
              <a:ext cx="360040" cy="288032"/>
            </a:xfrm>
            <a:prstGeom prst="ellips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9</a:t>
              </a:r>
              <a:endParaRPr lang="ko-KR" altLang="en-US" dirty="0"/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8316416" y="2348880"/>
              <a:ext cx="576064" cy="288032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아래쪽 화살표 14"/>
            <p:cNvSpPr/>
            <p:nvPr/>
          </p:nvSpPr>
          <p:spPr>
            <a:xfrm rot="7325672">
              <a:off x="5207833" y="3216227"/>
              <a:ext cx="504056" cy="589957"/>
            </a:xfrm>
            <a:prstGeom prst="downArrow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5652120" y="3573016"/>
              <a:ext cx="1728192" cy="648072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mtClean="0"/>
                <a:t>더블클릭</a:t>
              </a:r>
              <a:endParaRPr lang="ko-KR" altLang="en-US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/>
        </p:nvGrpSpPr>
        <p:grpSpPr>
          <a:xfrm>
            <a:off x="0" y="33649"/>
            <a:ext cx="9144000" cy="6790701"/>
            <a:chOff x="0" y="33649"/>
            <a:chExt cx="9144000" cy="6790701"/>
          </a:xfrm>
        </p:grpSpPr>
        <p:pic>
          <p:nvPicPr>
            <p:cNvPr id="4" name="그림 3" descr="행정정보시스템 관리카드 출력방법2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33649"/>
              <a:ext cx="9144000" cy="6790701"/>
            </a:xfrm>
            <a:prstGeom prst="rect">
              <a:avLst/>
            </a:prstGeom>
          </p:spPr>
        </p:pic>
        <p:sp>
          <p:nvSpPr>
            <p:cNvPr id="5" name="타원 4"/>
            <p:cNvSpPr/>
            <p:nvPr/>
          </p:nvSpPr>
          <p:spPr>
            <a:xfrm>
              <a:off x="5004048" y="260648"/>
              <a:ext cx="648072" cy="43204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11</a:t>
              </a:r>
              <a:endParaRPr lang="ko-KR" altLang="en-US" dirty="0"/>
            </a:p>
          </p:txBody>
        </p:sp>
        <p:sp>
          <p:nvSpPr>
            <p:cNvPr id="6" name="사각형 설명선 5"/>
            <p:cNvSpPr/>
            <p:nvPr/>
          </p:nvSpPr>
          <p:spPr>
            <a:xfrm>
              <a:off x="6012160" y="692696"/>
              <a:ext cx="2736304" cy="864096"/>
            </a:xfrm>
            <a:prstGeom prst="wedgeRectCallout">
              <a:avLst>
                <a:gd name="adj1" fmla="val -93508"/>
                <a:gd name="adj2" fmla="val -47431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PDF</a:t>
              </a:r>
              <a:r>
                <a:rPr lang="ko-KR" altLang="en-US" dirty="0" smtClean="0"/>
                <a:t>로 저장해서</a:t>
              </a:r>
              <a:endParaRPr lang="en-US" altLang="ko-KR" dirty="0" smtClean="0"/>
            </a:p>
            <a:p>
              <a:pPr algn="ctr"/>
              <a:r>
                <a:rPr lang="ko-KR" altLang="en-US" dirty="0" smtClean="0"/>
                <a:t>공문에 </a:t>
              </a:r>
              <a:r>
                <a:rPr lang="ko-KR" altLang="en-US" dirty="0" err="1" smtClean="0"/>
                <a:t>붙임문서로</a:t>
              </a:r>
              <a:r>
                <a:rPr lang="ko-KR" altLang="en-US" dirty="0" smtClean="0"/>
                <a:t> </a:t>
              </a:r>
              <a:endParaRPr lang="en-US" altLang="ko-KR" dirty="0" smtClean="0"/>
            </a:p>
            <a:p>
              <a:pPr algn="ctr"/>
              <a:r>
                <a:rPr lang="ko-KR" altLang="en-US" dirty="0" smtClean="0"/>
                <a:t>넣어주세요</a:t>
              </a:r>
              <a:r>
                <a:rPr lang="en-US" altLang="ko-KR" dirty="0" smtClean="0"/>
                <a:t>~</a:t>
              </a:r>
              <a:endParaRPr lang="ko-KR" altLang="en-US" dirty="0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18</Words>
  <Application>Microsoft Office PowerPoint</Application>
  <PresentationFormat>화면 슬라이드 쇼(4:3)</PresentationFormat>
  <Paragraphs>14</Paragraphs>
  <Slides>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Office 테마</vt:lpstr>
      <vt:lpstr>슬라이드 1</vt:lpstr>
      <vt:lpstr>슬라이드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소방용수</dc:creator>
  <cp:lastModifiedBy>소방용수</cp:lastModifiedBy>
  <cp:revision>1</cp:revision>
  <dcterms:created xsi:type="dcterms:W3CDTF">2015-07-06T07:28:41Z</dcterms:created>
  <dcterms:modified xsi:type="dcterms:W3CDTF">2015-07-06T07:36:32Z</dcterms:modified>
</cp:coreProperties>
</file>