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40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98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857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684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777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6699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3837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6594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2545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9308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370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7553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5814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A388B-A47A-4D6D-A2BA-B8A06865D20D}" type="datetimeFigureOut">
              <a:rPr lang="ko-KR" altLang="en-US" smtClean="0"/>
              <a:pPr/>
              <a:t>2015-10-05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67EB9-E522-4935-9E80-7A05E806F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6676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048" y="44624"/>
            <a:ext cx="8447416" cy="674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331640" y="6381328"/>
            <a:ext cx="1080120" cy="249504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21389225">
            <a:off x="2050114" y="6309671"/>
            <a:ext cx="1728192" cy="268466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21389225">
            <a:off x="3786514" y="6204183"/>
            <a:ext cx="1728192" cy="268466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384651">
            <a:off x="5501502" y="6109722"/>
            <a:ext cx="1728192" cy="268466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21342869">
            <a:off x="6939216" y="6027910"/>
            <a:ext cx="1728192" cy="268466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4571059">
            <a:off x="1420159" y="1066599"/>
            <a:ext cx="1728192" cy="134233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4571059">
            <a:off x="1819185" y="2704840"/>
            <a:ext cx="1728192" cy="134233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4571059">
            <a:off x="2212247" y="4378967"/>
            <a:ext cx="1728192" cy="134233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4593525">
            <a:off x="2500279" y="5603103"/>
            <a:ext cx="1728192" cy="134233"/>
          </a:xfrm>
          <a:prstGeom prst="rect">
            <a:avLst/>
          </a:prstGeom>
          <a:solidFill>
            <a:srgbClr val="F240A6"/>
          </a:solidFill>
          <a:ln>
            <a:solidFill>
              <a:srgbClr val="F24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flipV="1">
            <a:off x="1963201" y="260648"/>
            <a:ext cx="304543" cy="233967"/>
          </a:xfrm>
          <a:prstGeom prst="triangl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이등변 삼각형 15"/>
          <p:cNvSpPr/>
          <p:nvPr/>
        </p:nvSpPr>
        <p:spPr>
          <a:xfrm rot="15374561" flipV="1">
            <a:off x="1260477" y="6348971"/>
            <a:ext cx="352525" cy="290361"/>
          </a:xfrm>
          <a:prstGeom prst="triangl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 rot="4760794" flipV="1">
            <a:off x="8374668" y="5955579"/>
            <a:ext cx="352525" cy="335682"/>
          </a:xfrm>
          <a:prstGeom prst="triangl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 rot="21438610">
            <a:off x="3262357" y="6143895"/>
            <a:ext cx="49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가로등 배너 현수막 거리 조성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(1)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4544524">
            <a:off x="812764" y="4921569"/>
            <a:ext cx="49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chemeClr val="bg1"/>
                </a:solidFill>
              </a:rPr>
              <a:t>가로등 배너 현수막 거리 조성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(2)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216957" y="260648"/>
            <a:ext cx="4387491" cy="403244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smtClean="0"/>
              <a:t>▶ 가로등 배너 현수막 거리 조성</a:t>
            </a:r>
            <a:r>
              <a:rPr lang="en-US" altLang="ko-KR" sz="1600" b="1" dirty="0" smtClean="0"/>
              <a:t>(1)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육의전 빌딩 </a:t>
            </a:r>
            <a:r>
              <a:rPr lang="en-US" altLang="ko-KR" sz="1600" b="1" dirty="0" smtClean="0"/>
              <a:t>~ </a:t>
            </a:r>
            <a:r>
              <a:rPr lang="ko-KR" altLang="en-US" sz="1600" b="1" dirty="0" smtClean="0"/>
              <a:t>효성 </a:t>
            </a:r>
            <a:r>
              <a:rPr lang="ko-KR" altLang="en-US" sz="1600" b="1" dirty="0" err="1" smtClean="0"/>
              <a:t>주얼리시티</a:t>
            </a:r>
            <a:endParaRPr lang="en-US" altLang="ko-KR" sz="16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/>
              <a:t>서울특별시 </a:t>
            </a:r>
            <a:r>
              <a:rPr lang="ko-KR" altLang="en-US" sz="1600" b="1" dirty="0"/>
              <a:t>종로구 수표로 </a:t>
            </a:r>
            <a:r>
              <a:rPr lang="en-US" altLang="ko-KR" sz="1600" b="1" dirty="0"/>
              <a:t>105 </a:t>
            </a:r>
            <a:r>
              <a:rPr lang="ko-KR" altLang="en-US" sz="1600" b="1" dirty="0" smtClean="0"/>
              <a:t>육의전빌딩 </a:t>
            </a:r>
            <a:r>
              <a:rPr lang="en-US" altLang="ko-KR" sz="1600" b="1" dirty="0" smtClean="0"/>
              <a:t>~</a:t>
            </a:r>
          </a:p>
          <a:p>
            <a:pPr algn="ctr">
              <a:lnSpc>
                <a:spcPct val="150000"/>
              </a:lnSpc>
            </a:pPr>
            <a:r>
              <a:rPr lang="ko-KR" altLang="en-US" sz="1600" b="1" dirty="0"/>
              <a:t>서울특별시 종로구 종로 </a:t>
            </a:r>
            <a:r>
              <a:rPr lang="en-US" altLang="ko-KR" sz="1600" b="1" dirty="0"/>
              <a:t>183 </a:t>
            </a:r>
            <a:r>
              <a:rPr lang="ko-KR" altLang="en-US" sz="1600" b="1" dirty="0" err="1" smtClean="0"/>
              <a:t>효성주얼리시티</a:t>
            </a:r>
            <a:endParaRPr lang="en-US" altLang="ko-KR" sz="1600" b="1" dirty="0" smtClean="0"/>
          </a:p>
          <a:p>
            <a:pPr algn="ctr">
              <a:lnSpc>
                <a:spcPct val="150000"/>
              </a:lnSpc>
            </a:pPr>
            <a:endParaRPr lang="en-US" altLang="ko-KR" sz="1600" b="1" dirty="0"/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/>
              <a:t>▶ </a:t>
            </a:r>
            <a:r>
              <a:rPr lang="ko-KR" altLang="en-US" sz="1600" b="1" dirty="0" smtClean="0"/>
              <a:t>가로등 배너 현수막 거리 조성</a:t>
            </a:r>
            <a:r>
              <a:rPr lang="en-US" altLang="ko-KR" sz="1600" b="1" dirty="0" smtClean="0"/>
              <a:t>(2)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돈화문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~ </a:t>
            </a:r>
            <a:r>
              <a:rPr lang="ko-KR" altLang="en-US" sz="1600" b="1" dirty="0" smtClean="0"/>
              <a:t>종로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가역</a:t>
            </a:r>
            <a:endParaRPr lang="en-US" altLang="ko-KR" sz="16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600" b="1" dirty="0"/>
              <a:t>서울특별시 종로구 </a:t>
            </a:r>
            <a:r>
              <a:rPr lang="ko-KR" altLang="en-US" sz="1600" b="1" dirty="0" err="1" smtClean="0"/>
              <a:t>돈화문로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98 ~ </a:t>
            </a:r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/>
              <a:t>서울특별시 </a:t>
            </a:r>
            <a:r>
              <a:rPr lang="ko-KR" altLang="en-US" sz="1600" b="1" dirty="0"/>
              <a:t>종로구 </a:t>
            </a:r>
            <a:r>
              <a:rPr lang="ko-KR" altLang="en-US" sz="1600" b="1" dirty="0" err="1"/>
              <a:t>돈화문로</a:t>
            </a:r>
            <a:r>
              <a:rPr lang="ko-KR" altLang="en-US" sz="1600" b="1" dirty="0"/>
              <a:t> </a:t>
            </a:r>
            <a:r>
              <a:rPr lang="en-US" altLang="ko-KR" sz="1600" b="1" dirty="0" smtClean="0"/>
              <a:t>24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4074716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66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djdj</dc:creator>
  <cp:lastModifiedBy>서울시청</cp:lastModifiedBy>
  <cp:revision>50</cp:revision>
  <cp:lastPrinted>2015-10-02T05:41:56Z</cp:lastPrinted>
  <dcterms:created xsi:type="dcterms:W3CDTF">2015-06-30T03:14:14Z</dcterms:created>
  <dcterms:modified xsi:type="dcterms:W3CDTF">2015-10-05T06:17:08Z</dcterms:modified>
</cp:coreProperties>
</file>