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0" d="100"/>
          <a:sy n="70" d="100"/>
        </p:scale>
        <p:origin x="-1542" y="-96"/>
      </p:cViewPr>
      <p:guideLst>
        <p:guide orient="horz" pos="216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7096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611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553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92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121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72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025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4481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1715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3414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7215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F428F-836A-4920-9492-A97AC7FD1016}" type="datetimeFigureOut">
              <a:rPr lang="ko-KR" altLang="en-US" smtClean="0"/>
              <a:pPr/>
              <a:t>2016-09-19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5CB39-1B87-405C-B7AB-C2DE0C1B7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1350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연결자 3"/>
          <p:cNvSpPr/>
          <p:nvPr/>
        </p:nvSpPr>
        <p:spPr>
          <a:xfrm>
            <a:off x="1052400" y="701840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322848" y="113388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정화조</a:t>
            </a:r>
            <a:endParaRPr lang="ko-KR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66864" y="170995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추락주의</a:t>
            </a:r>
            <a:endParaRPr lang="ko-KR" alt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466864" y="201947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27" name="순서도: 연결자 26"/>
          <p:cNvSpPr/>
          <p:nvPr/>
        </p:nvSpPr>
        <p:spPr>
          <a:xfrm>
            <a:off x="1106824" y="2934088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178832" y="300609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오수</a:t>
            </a:r>
            <a:endParaRPr lang="en-US" altLang="ko-KR" sz="2400" b="1" dirty="0" smtClean="0"/>
          </a:p>
          <a:p>
            <a:pPr algn="ctr"/>
            <a:r>
              <a:rPr lang="ko-KR" altLang="en-US" sz="2400" b="1" dirty="0" smtClean="0"/>
              <a:t>처리시설</a:t>
            </a:r>
            <a:endParaRPr lang="ko-KR" altLang="en-US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538872" y="394220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추락주의</a:t>
            </a:r>
            <a:endParaRPr lang="ko-KR" altLang="en-US" sz="16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538872" y="425171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106824" y="5454368"/>
            <a:ext cx="70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/>
                <a:ea typeface="맑은 고딕"/>
              </a:rPr>
              <a:t>※ </a:t>
            </a:r>
            <a:r>
              <a:rPr lang="ko-KR" altLang="en-US" dirty="0" smtClean="0">
                <a:latin typeface="맑은 고딕"/>
                <a:ea typeface="맑은 고딕"/>
              </a:rPr>
              <a:t>각</a:t>
            </a:r>
            <a:r>
              <a:rPr lang="en-US" altLang="ko-KR" dirty="0" smtClean="0">
                <a:latin typeface="맑은 고딕"/>
                <a:ea typeface="맑은 고딕"/>
              </a:rPr>
              <a:t> </a:t>
            </a:r>
            <a:r>
              <a:rPr lang="ko-KR" altLang="en-US" dirty="0" err="1" smtClean="0"/>
              <a:t>지자체별</a:t>
            </a:r>
            <a:r>
              <a:rPr lang="ko-KR" altLang="en-US" dirty="0" smtClean="0"/>
              <a:t> 상징 등을 고려하여 도안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색깔 등 수정 적용가능</a:t>
            </a:r>
            <a:endParaRPr lang="ko-KR" altLang="en-US" dirty="0"/>
          </a:p>
        </p:txBody>
      </p:sp>
      <p:sp>
        <p:nvSpPr>
          <p:cNvPr id="37" name="순서도: 연결자 36"/>
          <p:cNvSpPr/>
          <p:nvPr/>
        </p:nvSpPr>
        <p:spPr>
          <a:xfrm>
            <a:off x="6156176" y="701840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588224" y="221400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41" name="순서도: 연결자 40"/>
          <p:cNvSpPr/>
          <p:nvPr/>
        </p:nvSpPr>
        <p:spPr>
          <a:xfrm>
            <a:off x="6400248" y="917864"/>
            <a:ext cx="1368152" cy="1337375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6435416" y="113388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정화조</a:t>
            </a:r>
            <a:endParaRPr lang="ko-KR" altLang="en-US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579432" y="170995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접근금지</a:t>
            </a:r>
            <a:endParaRPr lang="ko-KR" altLang="en-US" sz="1600" b="1" dirty="0"/>
          </a:p>
        </p:txBody>
      </p:sp>
      <p:sp>
        <p:nvSpPr>
          <p:cNvPr id="42" name="순서도: 연결자 41"/>
          <p:cNvSpPr/>
          <p:nvPr/>
        </p:nvSpPr>
        <p:spPr>
          <a:xfrm>
            <a:off x="6147384" y="2934088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6588224" y="4446256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44" name="순서도: 연결자 43"/>
          <p:cNvSpPr/>
          <p:nvPr/>
        </p:nvSpPr>
        <p:spPr>
          <a:xfrm>
            <a:off x="6400248" y="3150112"/>
            <a:ext cx="1368152" cy="1337375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6291400" y="3183211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오수</a:t>
            </a:r>
            <a:endParaRPr lang="en-US" altLang="ko-KR" sz="2400" b="1" dirty="0" smtClean="0"/>
          </a:p>
          <a:p>
            <a:pPr algn="ctr"/>
            <a:r>
              <a:rPr lang="ko-KR" altLang="en-US" sz="2400" b="1" dirty="0" smtClean="0"/>
              <a:t>처리시설</a:t>
            </a:r>
            <a:endParaRPr lang="ko-KR" altLang="en-US" sz="2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579432" y="401420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접근금지</a:t>
            </a:r>
            <a:endParaRPr lang="ko-KR" altLang="en-US" sz="1600" b="1" dirty="0"/>
          </a:p>
        </p:txBody>
      </p:sp>
      <p:sp>
        <p:nvSpPr>
          <p:cNvPr id="47" name="순서도: 연결자 46"/>
          <p:cNvSpPr/>
          <p:nvPr/>
        </p:nvSpPr>
        <p:spPr>
          <a:xfrm>
            <a:off x="3716696" y="701840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4139952" y="221400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49" name="순서도: 연결자 48"/>
          <p:cNvSpPr/>
          <p:nvPr/>
        </p:nvSpPr>
        <p:spPr>
          <a:xfrm>
            <a:off x="4001772" y="961320"/>
            <a:ext cx="1281516" cy="125268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4059152" y="1166987"/>
            <a:ext cx="119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접근</a:t>
            </a:r>
            <a:endParaRPr lang="en-US" altLang="ko-KR" sz="2400" b="1" dirty="0" smtClean="0"/>
          </a:p>
          <a:p>
            <a:pPr algn="ctr"/>
            <a:r>
              <a:rPr lang="ko-KR" altLang="en-US" sz="2400" b="1" dirty="0" smtClean="0"/>
              <a:t>금지</a:t>
            </a:r>
            <a:endParaRPr lang="ko-KR" altLang="en-US" sz="2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131160" y="692696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정화조</a:t>
            </a:r>
            <a:endParaRPr lang="ko-KR" altLang="en-US" sz="1400" b="1" dirty="0"/>
          </a:p>
        </p:txBody>
      </p:sp>
      <p:sp>
        <p:nvSpPr>
          <p:cNvPr id="58" name="순서도: 연결자 57"/>
          <p:cNvSpPr/>
          <p:nvPr/>
        </p:nvSpPr>
        <p:spPr>
          <a:xfrm>
            <a:off x="3699112" y="2914343"/>
            <a:ext cx="1872208" cy="1800200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4139952" y="4426511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00</a:t>
            </a:r>
            <a:r>
              <a:rPr lang="ko-KR" altLang="en-US" sz="1400" b="1" dirty="0" smtClean="0"/>
              <a:t>시</a:t>
            </a:r>
            <a:endParaRPr lang="ko-KR" altLang="en-US" sz="1400" b="1" dirty="0"/>
          </a:p>
        </p:txBody>
      </p:sp>
      <p:sp>
        <p:nvSpPr>
          <p:cNvPr id="60" name="순서도: 연결자 59"/>
          <p:cNvSpPr/>
          <p:nvPr/>
        </p:nvSpPr>
        <p:spPr>
          <a:xfrm>
            <a:off x="4001772" y="3173823"/>
            <a:ext cx="1281516" cy="125268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4059152" y="3379490"/>
            <a:ext cx="119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접근</a:t>
            </a:r>
            <a:endParaRPr lang="en-US" altLang="ko-KR" sz="2400" b="1" dirty="0" smtClean="0"/>
          </a:p>
          <a:p>
            <a:pPr algn="ctr"/>
            <a:r>
              <a:rPr lang="ko-KR" altLang="en-US" sz="2400" b="1" dirty="0" smtClean="0"/>
              <a:t>금지</a:t>
            </a:r>
            <a:endParaRPr lang="ko-KR" altLang="en-US" sz="2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3987144" y="3078104"/>
            <a:ext cx="1296144" cy="36004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8374123"/>
              </a:avLst>
            </a:prstTxWarp>
            <a:spAutoFit/>
          </a:bodyPr>
          <a:lstStyle/>
          <a:p>
            <a:pPr algn="ctr"/>
            <a:r>
              <a:rPr lang="ko-KR" altLang="en-US" sz="1200" b="1" dirty="0" smtClean="0"/>
              <a:t>오수처리시설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xmlns="" val="109293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971600" y="332656"/>
            <a:ext cx="307317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Desktop\맨홀뚜껑_샘플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315990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맨홀뚜껑_샘플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3529" y="3184485"/>
            <a:ext cx="3049311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TMB6_D~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11" t="13831" r="18328" b="16008"/>
          <a:stretch/>
        </p:blipFill>
        <p:spPr bwMode="auto">
          <a:xfrm>
            <a:off x="4644008" y="3232816"/>
            <a:ext cx="3159904" cy="247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9329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</Words>
  <Application>Microsoft Office PowerPoint</Application>
  <PresentationFormat>화면 슬라이드 쇼(4:3)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전산실</cp:lastModifiedBy>
  <cp:revision>10</cp:revision>
  <dcterms:created xsi:type="dcterms:W3CDTF">2015-07-20T01:17:38Z</dcterms:created>
  <dcterms:modified xsi:type="dcterms:W3CDTF">2016-09-19T02:21:50Z</dcterms:modified>
</cp:coreProperties>
</file>