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417E5-17A0-4E1D-A106-134CE6F5C497}" type="datetimeFigureOut">
              <a:rPr lang="ko-KR" altLang="en-US" smtClean="0"/>
              <a:pPr/>
              <a:t>2017-03-24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8DFAD-1EBB-45C2-ABA7-7029041E7B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417E5-17A0-4E1D-A106-134CE6F5C497}" type="datetimeFigureOut">
              <a:rPr lang="ko-KR" altLang="en-US" smtClean="0"/>
              <a:pPr/>
              <a:t>2017-03-24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8DFAD-1EBB-45C2-ABA7-7029041E7B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417E5-17A0-4E1D-A106-134CE6F5C497}" type="datetimeFigureOut">
              <a:rPr lang="ko-KR" altLang="en-US" smtClean="0"/>
              <a:pPr/>
              <a:t>2017-03-24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8DFAD-1EBB-45C2-ABA7-7029041E7B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417E5-17A0-4E1D-A106-134CE6F5C497}" type="datetimeFigureOut">
              <a:rPr lang="ko-KR" altLang="en-US" smtClean="0"/>
              <a:pPr/>
              <a:t>2017-03-24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8DFAD-1EBB-45C2-ABA7-7029041E7B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417E5-17A0-4E1D-A106-134CE6F5C497}" type="datetimeFigureOut">
              <a:rPr lang="ko-KR" altLang="en-US" smtClean="0"/>
              <a:pPr/>
              <a:t>2017-03-24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8DFAD-1EBB-45C2-ABA7-7029041E7B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417E5-17A0-4E1D-A106-134CE6F5C497}" type="datetimeFigureOut">
              <a:rPr lang="ko-KR" altLang="en-US" smtClean="0"/>
              <a:pPr/>
              <a:t>2017-03-24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8DFAD-1EBB-45C2-ABA7-7029041E7B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417E5-17A0-4E1D-A106-134CE6F5C497}" type="datetimeFigureOut">
              <a:rPr lang="ko-KR" altLang="en-US" smtClean="0"/>
              <a:pPr/>
              <a:t>2017-03-24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8DFAD-1EBB-45C2-ABA7-7029041E7B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417E5-17A0-4E1D-A106-134CE6F5C497}" type="datetimeFigureOut">
              <a:rPr lang="ko-KR" altLang="en-US" smtClean="0"/>
              <a:pPr/>
              <a:t>2017-03-24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8DFAD-1EBB-45C2-ABA7-7029041E7B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417E5-17A0-4E1D-A106-134CE6F5C497}" type="datetimeFigureOut">
              <a:rPr lang="ko-KR" altLang="en-US" smtClean="0"/>
              <a:pPr/>
              <a:t>2017-03-24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8DFAD-1EBB-45C2-ABA7-7029041E7B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417E5-17A0-4E1D-A106-134CE6F5C497}" type="datetimeFigureOut">
              <a:rPr lang="ko-KR" altLang="en-US" smtClean="0"/>
              <a:pPr/>
              <a:t>2017-03-24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8DFAD-1EBB-45C2-ABA7-7029041E7B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417E5-17A0-4E1D-A106-134CE6F5C497}" type="datetimeFigureOut">
              <a:rPr lang="ko-KR" altLang="en-US" smtClean="0"/>
              <a:pPr/>
              <a:t>2017-03-24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8DFAD-1EBB-45C2-ABA7-7029041E7B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417E5-17A0-4E1D-A106-134CE6F5C497}" type="datetimeFigureOut">
              <a:rPr lang="ko-KR" altLang="en-US" smtClean="0"/>
              <a:pPr/>
              <a:t>2017-03-24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8DFAD-1EBB-45C2-ABA7-7029041E7B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r="47278" b="43858"/>
          <a:stretch>
            <a:fillRect/>
          </a:stretch>
        </p:blipFill>
        <p:spPr bwMode="auto">
          <a:xfrm>
            <a:off x="755576" y="1196751"/>
            <a:ext cx="7848872" cy="5349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>
          <a:xfrm>
            <a:off x="827584" y="3789040"/>
            <a:ext cx="432048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1331640" y="4005064"/>
            <a:ext cx="936104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2483768" y="4005064"/>
            <a:ext cx="936104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3607321" y="4005064"/>
            <a:ext cx="936104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2987824" y="5013176"/>
            <a:ext cx="504056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타원 10"/>
          <p:cNvSpPr/>
          <p:nvPr/>
        </p:nvSpPr>
        <p:spPr>
          <a:xfrm>
            <a:off x="3275856" y="3717032"/>
            <a:ext cx="288032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tx1"/>
                </a:solidFill>
              </a:rPr>
              <a:t>3</a:t>
            </a:r>
            <a:endParaRPr lang="ko-KR" altLang="en-US" sz="300" b="1" dirty="0">
              <a:solidFill>
                <a:schemeClr val="tx1"/>
              </a:solidFill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611560" y="3573016"/>
            <a:ext cx="288032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tx1"/>
                </a:solidFill>
              </a:rPr>
              <a:t>1</a:t>
            </a:r>
            <a:endParaRPr lang="ko-KR" altLang="en-US" sz="300" b="1" dirty="0">
              <a:solidFill>
                <a:schemeClr val="tx1"/>
              </a:solidFill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1979712" y="3725416"/>
            <a:ext cx="288032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tx1"/>
                </a:solidFill>
              </a:rPr>
              <a:t>2</a:t>
            </a:r>
            <a:endParaRPr lang="ko-KR" altLang="en-US" sz="300" b="1" dirty="0">
              <a:solidFill>
                <a:schemeClr val="tx1"/>
              </a:solidFill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4355976" y="3789040"/>
            <a:ext cx="288032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tx1"/>
                </a:solidFill>
              </a:rPr>
              <a:t>4</a:t>
            </a:r>
            <a:endParaRPr lang="ko-KR" altLang="en-US" sz="300" b="1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71600" y="332656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[</a:t>
            </a:r>
            <a:r>
              <a:rPr lang="ko-KR" altLang="en-US" dirty="0" smtClean="0"/>
              <a:t>주소 </a:t>
            </a:r>
            <a:r>
              <a:rPr lang="en-US" altLang="ko-KR" dirty="0" smtClean="0"/>
              <a:t>(</a:t>
            </a:r>
            <a:r>
              <a:rPr lang="ko-KR" altLang="en-US" dirty="0" smtClean="0"/>
              <a:t>재</a:t>
            </a:r>
            <a:r>
              <a:rPr lang="en-US" altLang="ko-KR" dirty="0" smtClean="0"/>
              <a:t>)</a:t>
            </a:r>
            <a:r>
              <a:rPr lang="ko-KR" altLang="en-US" dirty="0" smtClean="0"/>
              <a:t>입력</a:t>
            </a:r>
            <a:r>
              <a:rPr lang="en-US" altLang="ko-KR" dirty="0" smtClean="0"/>
              <a:t>]</a:t>
            </a:r>
            <a:r>
              <a:rPr lang="ko-KR" altLang="en-US" dirty="0" smtClean="0"/>
              <a:t> </a:t>
            </a:r>
            <a:r>
              <a:rPr lang="ko-KR" altLang="en-US" dirty="0" smtClean="0"/>
              <a:t>대상 </a:t>
            </a:r>
            <a:r>
              <a:rPr lang="ko-KR" altLang="en-US" dirty="0" smtClean="0"/>
              <a:t>입력방법 </a:t>
            </a:r>
            <a:r>
              <a:rPr lang="en-US" altLang="ko-KR" dirty="0" smtClean="0"/>
              <a:t>: </a:t>
            </a:r>
          </a:p>
          <a:p>
            <a:r>
              <a:rPr lang="en-US" altLang="ko-KR" dirty="0" smtClean="0"/>
              <a:t>119</a:t>
            </a:r>
            <a:r>
              <a:rPr lang="ko-KR" altLang="en-US" dirty="0" smtClean="0"/>
              <a:t>행정정보</a:t>
            </a:r>
            <a:r>
              <a:rPr lang="en-US" altLang="ko-KR" dirty="0" smtClean="0"/>
              <a:t>&gt;</a:t>
            </a:r>
            <a:r>
              <a:rPr lang="ko-KR" altLang="en-US" dirty="0" smtClean="0"/>
              <a:t>재난대응</a:t>
            </a:r>
            <a:r>
              <a:rPr lang="en-US" altLang="ko-KR" dirty="0" smtClean="0"/>
              <a:t>&gt;</a:t>
            </a:r>
            <a:r>
              <a:rPr lang="ko-KR" altLang="en-US" dirty="0" smtClean="0"/>
              <a:t>소방용수</a:t>
            </a:r>
            <a:r>
              <a:rPr lang="en-US" altLang="ko-KR" dirty="0" smtClean="0"/>
              <a:t>&gt;</a:t>
            </a:r>
            <a:r>
              <a:rPr lang="ko-KR" altLang="en-US" dirty="0" smtClean="0"/>
              <a:t>용수기본관리</a:t>
            </a:r>
            <a:r>
              <a:rPr lang="en-US" altLang="ko-KR" dirty="0" smtClean="0"/>
              <a:t>&gt;</a:t>
            </a:r>
            <a:r>
              <a:rPr lang="ko-KR" altLang="en-US" dirty="0" smtClean="0"/>
              <a:t>소방용수</a:t>
            </a:r>
            <a:endParaRPr lang="ko-KR" altLang="en-US" dirty="0"/>
          </a:p>
        </p:txBody>
      </p:sp>
      <p:sp>
        <p:nvSpPr>
          <p:cNvPr id="17" name="모서리가 둥근 사각형 설명선 16"/>
          <p:cNvSpPr/>
          <p:nvPr/>
        </p:nvSpPr>
        <p:spPr>
          <a:xfrm>
            <a:off x="1907704" y="5733256"/>
            <a:ext cx="1728192" cy="432048"/>
          </a:xfrm>
          <a:prstGeom prst="wedgeRoundRectCallout">
            <a:avLst>
              <a:gd name="adj1" fmla="val 34598"/>
              <a:gd name="adj2" fmla="val -163574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 smtClean="0">
                <a:solidFill>
                  <a:schemeClr val="tx1"/>
                </a:solidFill>
              </a:rPr>
              <a:t>검색클릭하여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 입력</a:t>
            </a:r>
            <a:endParaRPr lang="en-US" altLang="ko-KR" sz="11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ko-KR" sz="1100" b="1" dirty="0" smtClean="0">
                <a:solidFill>
                  <a:schemeClr val="tx1"/>
                </a:solidFill>
              </a:rPr>
              <a:t>★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직접입력금지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18" name="타원 17"/>
          <p:cNvSpPr/>
          <p:nvPr/>
        </p:nvSpPr>
        <p:spPr>
          <a:xfrm>
            <a:off x="1907704" y="5373216"/>
            <a:ext cx="288032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tx1"/>
                </a:solidFill>
              </a:rPr>
              <a:t>5</a:t>
            </a:r>
            <a:endParaRPr lang="ko-KR" altLang="en-US" sz="3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71600" y="332656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[</a:t>
            </a:r>
            <a:r>
              <a:rPr lang="ko-KR" altLang="en-US" dirty="0" smtClean="0"/>
              <a:t>위치 수정대상</a:t>
            </a:r>
            <a:r>
              <a:rPr lang="en-US" altLang="ko-KR" dirty="0" smtClean="0"/>
              <a:t>]</a:t>
            </a:r>
            <a:r>
              <a:rPr lang="ko-KR" altLang="en-US" dirty="0" smtClean="0"/>
              <a:t> 수정 방법</a:t>
            </a:r>
            <a:r>
              <a:rPr lang="en-US" altLang="ko-KR" dirty="0" smtClean="0"/>
              <a:t>:</a:t>
            </a:r>
            <a:endParaRPr lang="en-US" altLang="ko-KR" dirty="0" smtClean="0"/>
          </a:p>
          <a:p>
            <a:r>
              <a:rPr lang="en-US" altLang="ko-KR" dirty="0" smtClean="0"/>
              <a:t>(</a:t>
            </a:r>
            <a:r>
              <a:rPr lang="ko-KR" altLang="en-US" dirty="0" smtClean="0"/>
              <a:t>신</a:t>
            </a:r>
            <a:r>
              <a:rPr lang="en-US" altLang="ko-KR" dirty="0" smtClean="0"/>
              <a:t>)</a:t>
            </a:r>
            <a:r>
              <a:rPr lang="ko-KR" altLang="en-US" dirty="0" smtClean="0"/>
              <a:t>소방안전지도</a:t>
            </a:r>
            <a:r>
              <a:rPr lang="en-US" altLang="ko-KR" dirty="0" smtClean="0"/>
              <a:t>&gt;</a:t>
            </a:r>
            <a:r>
              <a:rPr lang="ko-KR" altLang="en-US" dirty="0" smtClean="0"/>
              <a:t>부가정보</a:t>
            </a:r>
            <a:r>
              <a:rPr lang="en-US" altLang="ko-KR" dirty="0" smtClean="0"/>
              <a:t>&gt;</a:t>
            </a:r>
            <a:r>
              <a:rPr lang="ko-KR" altLang="en-US" dirty="0" smtClean="0"/>
              <a:t>소방용수</a:t>
            </a:r>
            <a:r>
              <a:rPr lang="en-US" altLang="ko-KR" dirty="0" smtClean="0"/>
              <a:t>&gt;</a:t>
            </a:r>
            <a:r>
              <a:rPr lang="ko-KR" altLang="en-US" dirty="0" smtClean="0"/>
              <a:t>지점등록</a:t>
            </a:r>
            <a:endParaRPr lang="ko-KR" alt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72816"/>
            <a:ext cx="8313232" cy="416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1268760"/>
            <a:ext cx="1228725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아래쪽 화살표 설명선 7"/>
          <p:cNvSpPr/>
          <p:nvPr/>
        </p:nvSpPr>
        <p:spPr>
          <a:xfrm>
            <a:off x="2195736" y="3140968"/>
            <a:ext cx="432048" cy="1008112"/>
          </a:xfrm>
          <a:prstGeom prst="downArrowCallout">
            <a:avLst>
              <a:gd name="adj1" fmla="val 25000"/>
              <a:gd name="adj2" fmla="val 25000"/>
              <a:gd name="adj3" fmla="val 23347"/>
              <a:gd name="adj4" fmla="val 6497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tx1"/>
                </a:solidFill>
              </a:rPr>
              <a:t>지점 등록클릭</a:t>
            </a:r>
            <a:endParaRPr lang="ko-KR" altLang="en-US" sz="800" b="1" dirty="0">
              <a:solidFill>
                <a:schemeClr val="tx1"/>
              </a:solidFill>
            </a:endParaRPr>
          </a:p>
        </p:txBody>
      </p:sp>
      <p:sp>
        <p:nvSpPr>
          <p:cNvPr id="9" name="아래쪽 화살표 설명선 8"/>
          <p:cNvSpPr/>
          <p:nvPr/>
        </p:nvSpPr>
        <p:spPr>
          <a:xfrm>
            <a:off x="4644008" y="3429000"/>
            <a:ext cx="792088" cy="576064"/>
          </a:xfrm>
          <a:prstGeom prst="downArrow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tx1"/>
                </a:solidFill>
              </a:rPr>
              <a:t>위치수</a:t>
            </a:r>
            <a:r>
              <a:rPr lang="ko-KR" altLang="en-US" sz="800" b="1" dirty="0">
                <a:solidFill>
                  <a:schemeClr val="tx1"/>
                </a:solidFill>
              </a:rPr>
              <a:t>정</a:t>
            </a:r>
            <a:r>
              <a:rPr lang="en-US" altLang="ko-KR" sz="800" b="1" dirty="0" smtClean="0">
                <a:solidFill>
                  <a:schemeClr val="tx1"/>
                </a:solidFill>
              </a:rPr>
              <a:t>: </a:t>
            </a:r>
            <a:br>
              <a:rPr lang="en-US" altLang="ko-KR" sz="800" b="1" dirty="0" smtClean="0">
                <a:solidFill>
                  <a:schemeClr val="tx1"/>
                </a:solidFill>
              </a:rPr>
            </a:br>
            <a:r>
              <a:rPr lang="ko-KR" altLang="en-US" sz="800" b="1" dirty="0" smtClean="0">
                <a:solidFill>
                  <a:schemeClr val="tx1"/>
                </a:solidFill>
              </a:rPr>
              <a:t>마우스 클릭</a:t>
            </a:r>
            <a:endParaRPr lang="ko-KR" altLang="en-US" sz="800" b="1" dirty="0">
              <a:solidFill>
                <a:schemeClr val="tx1"/>
              </a:solidFill>
            </a:endParaRPr>
          </a:p>
        </p:txBody>
      </p:sp>
      <p:sp>
        <p:nvSpPr>
          <p:cNvPr id="10" name="타원 9"/>
          <p:cNvSpPr/>
          <p:nvPr/>
        </p:nvSpPr>
        <p:spPr>
          <a:xfrm>
            <a:off x="7452320" y="980728"/>
            <a:ext cx="288032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tx1"/>
                </a:solidFill>
              </a:rPr>
              <a:t>1</a:t>
            </a:r>
            <a:endParaRPr lang="ko-KR" altLang="en-US" sz="300" b="1" dirty="0">
              <a:solidFill>
                <a:schemeClr val="tx1"/>
              </a:solidFill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6876256" y="5301208"/>
            <a:ext cx="288032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tx1"/>
                </a:solidFill>
              </a:rPr>
              <a:t>2</a:t>
            </a:r>
            <a:endParaRPr lang="ko-KR" altLang="en-US" sz="300" b="1" dirty="0">
              <a:solidFill>
                <a:schemeClr val="tx1"/>
              </a:solidFill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1835696" y="3284984"/>
            <a:ext cx="288032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tx1"/>
                </a:solidFill>
              </a:rPr>
              <a:t>3</a:t>
            </a:r>
            <a:endParaRPr lang="ko-KR" altLang="en-US" sz="300" b="1" dirty="0">
              <a:solidFill>
                <a:schemeClr val="tx1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7092280" y="5517232"/>
            <a:ext cx="720080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7020272" y="1268760"/>
            <a:ext cx="1440160" cy="504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2411760" y="4149080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2699792" y="4149080"/>
            <a:ext cx="216024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타원 17"/>
          <p:cNvSpPr/>
          <p:nvPr/>
        </p:nvSpPr>
        <p:spPr>
          <a:xfrm>
            <a:off x="4283968" y="3501008"/>
            <a:ext cx="288032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tx1"/>
                </a:solidFill>
              </a:rPr>
              <a:t>4</a:t>
            </a:r>
            <a:endParaRPr lang="ko-KR" altLang="en-US" sz="300" b="1" dirty="0">
              <a:solidFill>
                <a:schemeClr val="tx1"/>
              </a:solidFill>
            </a:endParaRPr>
          </a:p>
        </p:txBody>
      </p:sp>
      <p:sp>
        <p:nvSpPr>
          <p:cNvPr id="20" name="아래쪽 화살표 설명선 19"/>
          <p:cNvSpPr/>
          <p:nvPr/>
        </p:nvSpPr>
        <p:spPr>
          <a:xfrm>
            <a:off x="2699792" y="3140968"/>
            <a:ext cx="432048" cy="1008112"/>
          </a:xfrm>
          <a:prstGeom prst="downArrowCallout">
            <a:avLst>
              <a:gd name="adj1" fmla="val 25000"/>
              <a:gd name="adj2" fmla="val 25000"/>
              <a:gd name="adj3" fmla="val 23347"/>
              <a:gd name="adj4" fmla="val 6497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tx1"/>
                </a:solidFill>
              </a:rPr>
              <a:t>저장클릭</a:t>
            </a:r>
            <a:endParaRPr lang="ko-KR" altLang="en-US" sz="800" b="1" dirty="0">
              <a:solidFill>
                <a:schemeClr val="tx1"/>
              </a:solidFill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3203848" y="3356992"/>
            <a:ext cx="288032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tx1"/>
                </a:solidFill>
              </a:rPr>
              <a:t>5</a:t>
            </a:r>
            <a:endParaRPr lang="ko-KR" altLang="en-US" sz="3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56</Words>
  <Application>Microsoft Office PowerPoint</Application>
  <PresentationFormat>화면 슬라이드 쇼(4:3)</PresentationFormat>
  <Paragraphs>19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24</cp:revision>
  <dcterms:created xsi:type="dcterms:W3CDTF">2017-03-02T05:49:48Z</dcterms:created>
  <dcterms:modified xsi:type="dcterms:W3CDTF">2017-03-24T08:22:08Z</dcterms:modified>
</cp:coreProperties>
</file>