
<file path=[Content_Types].xml><?xml version="1.0" encoding="utf-8"?>
<Types xmlns="http://schemas.openxmlformats.org/package/2006/content-types">
  <Override PartName="/ppt/slideMasters/slideMaster3.xml" ContentType="application/vnd.openxmlformats-officedocument.presentationml.slideMaster+xml"/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8.xml" ContentType="application/vnd.openxmlformats-officedocument.presentationml.slideLayout+xml"/>
  <Override PartName="/ppt/theme/theme5.xml" ContentType="application/vnd.openxmlformats-officedocument.theme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28.xml" ContentType="application/vnd.openxmlformats-officedocument.presentationml.slideLayout+xml"/>
  <Override PartName="/ppt/theme/theme3.xml" ContentType="application/vnd.openxmlformats-officedocument.theme+xml"/>
  <Override PartName="/ppt/slideLayouts/slideLayout37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53.xml" ContentType="application/vnd.openxmlformats-officedocument.presentationml.slideLayout+xml"/>
  <Default Extension="wmf" ContentType="image/x-wmf"/>
  <Default Extension="rels" ContentType="application/vnd.openxmlformats-package.relationships+xml"/>
  <Default Extension="xml" ContentType="application/xml"/>
  <Override PartName="/ppt/notesMasters/notesMaster1.xml" ContentType="application/vnd.openxmlformats-officedocument.presentationml.notesMaster+xml"/>
  <Override PartName="/ppt/slideLayouts/slideLayout13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51.xml" ContentType="application/vnd.openxmlformats-officedocument.presentationml.slideLayout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handoutMasters/handoutMaster1.xml" ContentType="application/vnd.openxmlformats-officedocument.presentationml.handoutMaster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theme/theme6.xml" ContentType="application/vnd.openxmlformats-officedocument.theme+xml"/>
  <Override PartName="/ppt/theme/theme7.xml" ContentType="application/vnd.openxmlformats-officedocument.theme+xml"/>
  <Override PartName="/docProps/core.xml" ContentType="application/vnd.openxmlformats-package.core-properties+xml"/>
  <Override PartName="/ppt/slideMasters/slideMaster2.xml" ContentType="application/vnd.openxmlformats-officedocument.presentationml.slideMaster+xml"/>
  <Override PartName="/ppt/slides/slide5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slideLayouts/slideLayout29.xml" ContentType="application/vnd.openxmlformats-officedocument.presentationml.slideLayout+xml"/>
  <Override PartName="/ppt/slideLayouts/slideLayout38.xml" ContentType="application/vnd.openxmlformats-officedocument.presentationml.slideLayout+xml"/>
  <Override PartName="/ppt/theme/theme4.xml" ContentType="application/vnd.openxmlformats-officedocument.theme+xml"/>
  <Override PartName="/ppt/slideLayouts/slideLayout49.xml" ContentType="application/vnd.openxmlformats-officedocument.presentationml.slideLayout+xml"/>
  <Override PartName="/ppt/notesSlides/notesSlide1.xml" ContentType="application/vnd.openxmlformats-officedocument.presentationml.notes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slideLayouts/slideLayout18.xml" ContentType="application/vnd.openxmlformats-officedocument.presentationml.slideLayout+xml"/>
  <Override PartName="/ppt/theme/theme2.xml" ContentType="application/vnd.openxmlformats-officedocument.theme+xml"/>
  <Override PartName="/ppt/slideLayouts/slideLayout27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s/slide1.xml" ContentType="application/vnd.openxmlformats-officedocument.presentationml.slide+xml"/>
  <Override PartName="/ppt/slideLayouts/slideLayout3.xml" ContentType="application/vnd.openxmlformats-officedocument.presentationml.slideLayout+xml"/>
  <Override PartName="/ppt/slideLayouts/slideLayout16.xml" ContentType="application/vnd.openxmlformats-officedocument.presentationml.slideLayout+xml"/>
  <Default Extension="jpeg" ContentType="image/jpeg"/>
  <Override PartName="/ppt/slideLayouts/slideLayout25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54.xml" ContentType="application/vnd.openxmlformats-officedocument.presentationml.slideLayout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52.xml" ContentType="application/vnd.openxmlformats-officedocument.presentationml.slideLayout+xml"/>
  <Override PartName="/docProps/app.xml" ContentType="application/vnd.openxmlformats-officedocument.extended-properties+xml"/>
  <Override PartName="/ppt/slideLayouts/slideLayout12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10.xml" ContentType="application/vnd.openxmlformats-officedocument.presentationml.slideLayout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  <p:sldMasterId id="2147483720" r:id="rId2"/>
    <p:sldMasterId id="2147483732" r:id="rId3"/>
    <p:sldMasterId id="2147483745" r:id="rId4"/>
    <p:sldMasterId id="2147485207" r:id="rId5"/>
  </p:sldMasterIdLst>
  <p:notesMasterIdLst>
    <p:notesMasterId r:id="rId12"/>
  </p:notesMasterIdLst>
  <p:handoutMasterIdLst>
    <p:handoutMasterId r:id="rId13"/>
  </p:handoutMasterIdLst>
  <p:sldIdLst>
    <p:sldId id="305" r:id="rId6"/>
    <p:sldId id="259" r:id="rId7"/>
    <p:sldId id="306" r:id="rId8"/>
    <p:sldId id="307" r:id="rId9"/>
    <p:sldId id="308" r:id="rId10"/>
    <p:sldId id="309" r:id="rId11"/>
  </p:sldIdLst>
  <p:sldSz cx="9144000" cy="6858000" type="screen4x3"/>
  <p:notesSz cx="6858000" cy="9686925"/>
  <p:defaultTextStyle>
    <a:defPPr>
      <a:defRPr lang="ko-KR"/>
    </a:defPPr>
    <a:lvl1pPr algn="l" rtl="0" fontAlgn="base" latinLnBrk="1">
      <a:spcBef>
        <a:spcPct val="0"/>
      </a:spcBef>
      <a:spcAft>
        <a:spcPct val="0"/>
      </a:spcAft>
      <a:defRPr kumimoji="1" kern="1200">
        <a:solidFill>
          <a:schemeClr val="tx1"/>
        </a:solidFill>
        <a:latin typeface="굴림" charset="-127"/>
        <a:ea typeface="굴림" charset="-127"/>
        <a:cs typeface="+mn-cs"/>
      </a:defRPr>
    </a:lvl1pPr>
    <a:lvl2pPr marL="457200" algn="l" rtl="0" fontAlgn="base" latinLnBrk="1">
      <a:spcBef>
        <a:spcPct val="0"/>
      </a:spcBef>
      <a:spcAft>
        <a:spcPct val="0"/>
      </a:spcAft>
      <a:defRPr kumimoji="1" kern="1200">
        <a:solidFill>
          <a:schemeClr val="tx1"/>
        </a:solidFill>
        <a:latin typeface="굴림" charset="-127"/>
        <a:ea typeface="굴림" charset="-127"/>
        <a:cs typeface="+mn-cs"/>
      </a:defRPr>
    </a:lvl2pPr>
    <a:lvl3pPr marL="914400" algn="l" rtl="0" fontAlgn="base" latinLnBrk="1">
      <a:spcBef>
        <a:spcPct val="0"/>
      </a:spcBef>
      <a:spcAft>
        <a:spcPct val="0"/>
      </a:spcAft>
      <a:defRPr kumimoji="1" kern="1200">
        <a:solidFill>
          <a:schemeClr val="tx1"/>
        </a:solidFill>
        <a:latin typeface="굴림" charset="-127"/>
        <a:ea typeface="굴림" charset="-127"/>
        <a:cs typeface="+mn-cs"/>
      </a:defRPr>
    </a:lvl3pPr>
    <a:lvl4pPr marL="1371600" algn="l" rtl="0" fontAlgn="base" latinLnBrk="1">
      <a:spcBef>
        <a:spcPct val="0"/>
      </a:spcBef>
      <a:spcAft>
        <a:spcPct val="0"/>
      </a:spcAft>
      <a:defRPr kumimoji="1" kern="1200">
        <a:solidFill>
          <a:schemeClr val="tx1"/>
        </a:solidFill>
        <a:latin typeface="굴림" charset="-127"/>
        <a:ea typeface="굴림" charset="-127"/>
        <a:cs typeface="+mn-cs"/>
      </a:defRPr>
    </a:lvl4pPr>
    <a:lvl5pPr marL="1828800" algn="l" rtl="0" fontAlgn="base" latinLnBrk="1">
      <a:spcBef>
        <a:spcPct val="0"/>
      </a:spcBef>
      <a:spcAft>
        <a:spcPct val="0"/>
      </a:spcAft>
      <a:defRPr kumimoji="1" kern="1200">
        <a:solidFill>
          <a:schemeClr val="tx1"/>
        </a:solidFill>
        <a:latin typeface="굴림" charset="-127"/>
        <a:ea typeface="굴림" charset="-127"/>
        <a:cs typeface="+mn-cs"/>
      </a:defRPr>
    </a:lvl5pPr>
    <a:lvl6pPr marL="2286000" algn="l" defTabSz="914400" rtl="0" eaLnBrk="1" latinLnBrk="1" hangingPunct="1">
      <a:defRPr kumimoji="1" kern="1200">
        <a:solidFill>
          <a:schemeClr val="tx1"/>
        </a:solidFill>
        <a:latin typeface="굴림" charset="-127"/>
        <a:ea typeface="굴림" charset="-127"/>
        <a:cs typeface="+mn-cs"/>
      </a:defRPr>
    </a:lvl6pPr>
    <a:lvl7pPr marL="2743200" algn="l" defTabSz="914400" rtl="0" eaLnBrk="1" latinLnBrk="1" hangingPunct="1">
      <a:defRPr kumimoji="1" kern="1200">
        <a:solidFill>
          <a:schemeClr val="tx1"/>
        </a:solidFill>
        <a:latin typeface="굴림" charset="-127"/>
        <a:ea typeface="굴림" charset="-127"/>
        <a:cs typeface="+mn-cs"/>
      </a:defRPr>
    </a:lvl7pPr>
    <a:lvl8pPr marL="3200400" algn="l" defTabSz="914400" rtl="0" eaLnBrk="1" latinLnBrk="1" hangingPunct="1">
      <a:defRPr kumimoji="1" kern="1200">
        <a:solidFill>
          <a:schemeClr val="tx1"/>
        </a:solidFill>
        <a:latin typeface="굴림" charset="-127"/>
        <a:ea typeface="굴림" charset="-127"/>
        <a:cs typeface="+mn-cs"/>
      </a:defRPr>
    </a:lvl8pPr>
    <a:lvl9pPr marL="3657600" algn="l" defTabSz="914400" rtl="0" eaLnBrk="1" latinLnBrk="1" hangingPunct="1">
      <a:defRPr kumimoji="1" kern="1200">
        <a:solidFill>
          <a:schemeClr val="tx1"/>
        </a:solidFill>
        <a:latin typeface="굴림" charset="-127"/>
        <a:ea typeface="굴림" charset="-127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240AE4"/>
    <a:srgbClr val="D1E751"/>
    <a:srgbClr val="025185"/>
    <a:srgbClr val="000E2E"/>
    <a:srgbClr val="CCFF66"/>
    <a:srgbClr val="FFFF99"/>
    <a:srgbClr val="4DBCE9"/>
    <a:srgbClr val="FEF9F8"/>
  </p:clrMru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보통 스타일 2 - 강조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660B408-B3CF-4A94-85FC-2B1E0A45F4A2}" styleName="어두운 스타일 2 - 강조 1/강조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6E25E649-3F16-4E02-A733-19D2CDBF48F0}" styleName="보통 스타일 3 - 강조 1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EB344D84-9AFB-497E-A393-DC336BA19D2E}" styleName="보통 스타일 3 - 강조 3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93296810-A885-4BE3-A3E7-6D5BEEA58F35}" styleName="보통 스타일 2 - 강조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91EBBBCC-DAD2-459C-BE2E-F6DE35CF9A28}" styleName="어두운 스타일 2 - 강조 3/강조 4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  <a:tblStyle styleId="{00A15C55-8517-42AA-B614-E9B94910E393}" styleName="보통 스타일 2 - 강조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7191" autoAdjust="0"/>
    <p:restoredTop sz="91525" autoAdjust="0"/>
  </p:normalViewPr>
  <p:slideViewPr>
    <p:cSldViewPr>
      <p:cViewPr varScale="1">
        <p:scale>
          <a:sx n="107" d="100"/>
          <a:sy n="107" d="100"/>
        </p:scale>
        <p:origin x="-1734" y="180"/>
      </p:cViewPr>
      <p:guideLst>
        <p:guide orient="horz" pos="2160"/>
        <p:guide orient="horz" pos="436"/>
        <p:guide orient="horz" pos="4247"/>
        <p:guide orient="horz" pos="4065"/>
        <p:guide orient="horz" pos="3929"/>
        <p:guide orient="horz" pos="890"/>
        <p:guide pos="2880"/>
        <p:guide pos="158"/>
        <p:guide pos="5647"/>
        <p:guide pos="249"/>
        <p:guide pos="5556"/>
        <p:guide pos="68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>
      <p:cViewPr varScale="1">
        <p:scale>
          <a:sx n="55" d="100"/>
          <a:sy n="55" d="100"/>
        </p:scale>
        <p:origin x="-1878" y="-96"/>
      </p:cViewPr>
      <p:guideLst>
        <p:guide orient="horz" pos="3051"/>
        <p:guide pos="2160"/>
      </p:guideLst>
    </p:cSldViewPr>
  </p:notes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3.xml"/><Relationship Id="rId13" Type="http://schemas.openxmlformats.org/officeDocument/2006/relationships/handoutMaster" Target="handoutMasters/handoutMaster1.xml"/><Relationship Id="rId3" Type="http://schemas.openxmlformats.org/officeDocument/2006/relationships/slideMaster" Target="slideMasters/slideMaster3.xml"/><Relationship Id="rId7" Type="http://schemas.openxmlformats.org/officeDocument/2006/relationships/slide" Target="slides/slide2.xml"/><Relationship Id="rId12" Type="http://schemas.openxmlformats.org/officeDocument/2006/relationships/notesMaster" Target="notesMasters/notesMaster1.xml"/><Relationship Id="rId17" Type="http://schemas.openxmlformats.org/officeDocument/2006/relationships/tableStyles" Target="tableStyles.xml"/><Relationship Id="rId2" Type="http://schemas.openxmlformats.org/officeDocument/2006/relationships/slideMaster" Target="slideMasters/slideMaster2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1.xml"/><Relationship Id="rId11" Type="http://schemas.openxmlformats.org/officeDocument/2006/relationships/slide" Target="slides/slide6.xml"/><Relationship Id="rId5" Type="http://schemas.openxmlformats.org/officeDocument/2006/relationships/slideMaster" Target="slideMasters/slideMaster5.xml"/><Relationship Id="rId15" Type="http://schemas.openxmlformats.org/officeDocument/2006/relationships/viewProps" Target="viewProps.xml"/><Relationship Id="rId10" Type="http://schemas.openxmlformats.org/officeDocument/2006/relationships/slide" Target="slides/slide5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4.xml"/><Relationship Id="rId14" Type="http://schemas.openxmlformats.org/officeDocument/2006/relationships/presProps" Target="pres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7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2547" cy="484889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fontAlgn="auto">
              <a:spcBef>
                <a:spcPts val="0"/>
              </a:spcBef>
              <a:spcAft>
                <a:spcPts val="0"/>
              </a:spcAft>
              <a:defRPr kumimoji="0" sz="1200">
                <a:latin typeface="+mn-lt"/>
                <a:ea typeface="+mn-ea"/>
              </a:defRPr>
            </a:lvl1pPr>
          </a:lstStyle>
          <a:p>
            <a:pPr>
              <a:defRPr/>
            </a:pPr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sz="quarter" idx="1"/>
          </p:nvPr>
        </p:nvSpPr>
        <p:spPr>
          <a:xfrm>
            <a:off x="3883852" y="0"/>
            <a:ext cx="2972547" cy="484889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fontAlgn="auto">
              <a:spcBef>
                <a:spcPts val="0"/>
              </a:spcBef>
              <a:spcAft>
                <a:spcPts val="0"/>
              </a:spcAft>
              <a:defRPr kumimoji="0" sz="1200">
                <a:latin typeface="+mn-lt"/>
                <a:ea typeface="+mn-ea"/>
              </a:defRPr>
            </a:lvl1pPr>
          </a:lstStyle>
          <a:p>
            <a:pPr>
              <a:defRPr/>
            </a:pPr>
            <a:fld id="{44797E17-95E1-440E-9DBF-ED9A8EC6F5B6}" type="datetimeFigureOut">
              <a:rPr lang="ko-KR" altLang="en-US"/>
              <a:pPr>
                <a:defRPr/>
              </a:pPr>
              <a:t>2013-07-23</a:t>
            </a:fld>
            <a:endParaRPr lang="ko-KR" altLang="en-US" dirty="0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2"/>
          </p:nvPr>
        </p:nvSpPr>
        <p:spPr>
          <a:xfrm>
            <a:off x="0" y="9200488"/>
            <a:ext cx="2972547" cy="48488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fontAlgn="auto">
              <a:spcBef>
                <a:spcPts val="0"/>
              </a:spcBef>
              <a:spcAft>
                <a:spcPts val="0"/>
              </a:spcAft>
              <a:defRPr kumimoji="0" sz="1200">
                <a:latin typeface="+mn-lt"/>
                <a:ea typeface="+mn-ea"/>
              </a:defRPr>
            </a:lvl1pPr>
          </a:lstStyle>
          <a:p>
            <a:pPr>
              <a:defRPr/>
            </a:pPr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3"/>
          </p:nvPr>
        </p:nvSpPr>
        <p:spPr>
          <a:xfrm>
            <a:off x="3883852" y="9200488"/>
            <a:ext cx="2972547" cy="48488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 fontAlgn="auto">
              <a:spcBef>
                <a:spcPts val="0"/>
              </a:spcBef>
              <a:spcAft>
                <a:spcPts val="0"/>
              </a:spcAft>
              <a:defRPr kumimoji="0" sz="1200">
                <a:latin typeface="+mn-lt"/>
                <a:ea typeface="+mn-ea"/>
              </a:defRPr>
            </a:lvl1pPr>
          </a:lstStyle>
          <a:p>
            <a:pPr>
              <a:defRPr/>
            </a:pPr>
            <a:fld id="{0D09D50B-698E-41C4-BB75-55200A1BED49}" type="slidenum">
              <a:rPr lang="ko-KR" altLang="en-US"/>
              <a:pPr>
                <a:defRPr/>
              </a:pPr>
              <a:t>‹#›</a:t>
            </a:fld>
            <a:endParaRPr lang="ko-KR" alt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6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2547" cy="484889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fontAlgn="auto">
              <a:spcBef>
                <a:spcPts val="0"/>
              </a:spcBef>
              <a:spcAft>
                <a:spcPts val="0"/>
              </a:spcAft>
              <a:defRPr kumimoji="0" sz="1200">
                <a:latin typeface="+mn-lt"/>
                <a:ea typeface="+mn-ea"/>
              </a:defRPr>
            </a:lvl1pPr>
          </a:lstStyle>
          <a:p>
            <a:pPr>
              <a:defRPr/>
            </a:pPr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idx="1"/>
          </p:nvPr>
        </p:nvSpPr>
        <p:spPr>
          <a:xfrm>
            <a:off x="3883852" y="0"/>
            <a:ext cx="2972547" cy="484889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fontAlgn="auto">
              <a:spcBef>
                <a:spcPts val="0"/>
              </a:spcBef>
              <a:spcAft>
                <a:spcPts val="0"/>
              </a:spcAft>
              <a:defRPr kumimoji="0" sz="1200">
                <a:latin typeface="+mn-lt"/>
                <a:ea typeface="+mn-ea"/>
              </a:defRPr>
            </a:lvl1pPr>
          </a:lstStyle>
          <a:p>
            <a:pPr>
              <a:defRPr/>
            </a:pPr>
            <a:fld id="{BCD9330C-45E3-4953-9075-38F9D9957581}" type="datetimeFigureOut">
              <a:rPr lang="ko-KR" altLang="en-US"/>
              <a:pPr>
                <a:defRPr/>
              </a:pPr>
              <a:t>2013-07-23</a:t>
            </a:fld>
            <a:endParaRPr lang="ko-KR" altLang="en-US" dirty="0"/>
          </a:p>
        </p:txBody>
      </p:sp>
      <p:sp>
        <p:nvSpPr>
          <p:cNvPr id="4" name="슬라이드 이미지 개체 틀 3"/>
          <p:cNvSpPr>
            <a:spLocks noGrp="1" noRot="1" noChangeAspect="1"/>
          </p:cNvSpPr>
          <p:nvPr>
            <p:ph type="sldImg" idx="2"/>
          </p:nvPr>
        </p:nvSpPr>
        <p:spPr>
          <a:xfrm>
            <a:off x="1008063" y="727075"/>
            <a:ext cx="4841875" cy="36322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ko-KR" altLang="en-US" noProof="0" dirty="0"/>
          </a:p>
        </p:txBody>
      </p:sp>
      <p:sp>
        <p:nvSpPr>
          <p:cNvPr id="5" name="슬라이드 노트 개체 틀 4"/>
          <p:cNvSpPr>
            <a:spLocks noGrp="1"/>
          </p:cNvSpPr>
          <p:nvPr>
            <p:ph type="body" sz="quarter" idx="3"/>
          </p:nvPr>
        </p:nvSpPr>
        <p:spPr>
          <a:xfrm>
            <a:off x="685480" y="4601019"/>
            <a:ext cx="5487041" cy="435934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 noProof="0" smtClean="0"/>
              <a:t>마스터 텍스트 스타일을 편집합니다</a:t>
            </a:r>
          </a:p>
          <a:p>
            <a:pPr lvl="1"/>
            <a:r>
              <a:rPr lang="ko-KR" altLang="en-US" noProof="0" smtClean="0"/>
              <a:t>둘째 수준</a:t>
            </a:r>
          </a:p>
          <a:p>
            <a:pPr lvl="2"/>
            <a:r>
              <a:rPr lang="ko-KR" altLang="en-US" noProof="0" smtClean="0"/>
              <a:t>셋째 수준</a:t>
            </a:r>
          </a:p>
          <a:p>
            <a:pPr lvl="3"/>
            <a:r>
              <a:rPr lang="ko-KR" altLang="en-US" noProof="0" smtClean="0"/>
              <a:t>넷째 수준</a:t>
            </a:r>
          </a:p>
          <a:p>
            <a:pPr lvl="4"/>
            <a:r>
              <a:rPr lang="ko-KR" altLang="en-US" noProof="0" smtClean="0"/>
              <a:t>다섯째 수준</a:t>
            </a:r>
            <a:endParaRPr lang="ko-KR" altLang="en-US" noProof="0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4"/>
          </p:nvPr>
        </p:nvSpPr>
        <p:spPr>
          <a:xfrm>
            <a:off x="0" y="9200488"/>
            <a:ext cx="2972547" cy="48488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fontAlgn="auto">
              <a:spcBef>
                <a:spcPts val="0"/>
              </a:spcBef>
              <a:spcAft>
                <a:spcPts val="0"/>
              </a:spcAft>
              <a:defRPr kumimoji="0" sz="1200">
                <a:latin typeface="+mn-lt"/>
                <a:ea typeface="+mn-ea"/>
              </a:defRPr>
            </a:lvl1pPr>
          </a:lstStyle>
          <a:p>
            <a:pPr>
              <a:defRPr/>
            </a:pPr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5"/>
          </p:nvPr>
        </p:nvSpPr>
        <p:spPr>
          <a:xfrm>
            <a:off x="3883852" y="9200488"/>
            <a:ext cx="2972547" cy="48488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 fontAlgn="auto">
              <a:spcBef>
                <a:spcPts val="0"/>
              </a:spcBef>
              <a:spcAft>
                <a:spcPts val="0"/>
              </a:spcAft>
              <a:defRPr kumimoji="0" sz="1200">
                <a:latin typeface="+mn-lt"/>
                <a:ea typeface="+mn-ea"/>
              </a:defRPr>
            </a:lvl1pPr>
          </a:lstStyle>
          <a:p>
            <a:pPr>
              <a:defRPr/>
            </a:pPr>
            <a:fld id="{67F91A9C-4D9D-43E8-8422-94A99B9E69B6}" type="slidenum">
              <a:rPr lang="ko-KR" altLang="en-US"/>
              <a:pPr>
                <a:defRPr/>
              </a:pPr>
              <a:t>‹#›</a:t>
            </a:fld>
            <a:endParaRPr lang="ko-KR" alt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latinLnBrk="1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latinLnBrk="1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latinLnBrk="1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latinLnBrk="1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latinLnBrk="1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lvl="2">
              <a:lnSpc>
                <a:spcPts val="2502"/>
              </a:lnSpc>
              <a:buFont typeface="Wingdings" pitchFamily="2" charset="2"/>
              <a:buChar char="v"/>
            </a:pPr>
            <a:endParaRPr lang="ko-KR" altLang="en-US" sz="1600" dirty="0">
              <a:latin typeface="HY견명조" pitchFamily="18" charset="-127"/>
              <a:ea typeface="HY견명조" pitchFamily="18" charset="-127"/>
            </a:endParaRPr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D4CD9A0-9C29-4C51-BC8F-C57A57ED8C7F}" type="slidenum">
              <a:rPr lang="ko-KR" altLang="en-US" smtClean="0"/>
              <a:pPr/>
              <a:t>1</a:t>
            </a:fld>
            <a:endParaRPr lang="ko-KR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3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4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  <a:prstGeom prst="rect">
            <a:avLst/>
          </a:prstGeom>
        </p:spPr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ko-KR" altLang="en-US" smtClean="0"/>
              <a:t>마스터 부제목 스타일 편집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 kumimoji="0">
                <a:latin typeface="+mn-lt"/>
                <a:ea typeface="+mn-ea"/>
              </a:defRPr>
            </a:lvl1pPr>
          </a:lstStyle>
          <a:p>
            <a:pPr>
              <a:defRPr/>
            </a:pPr>
            <a:fld id="{5A07FFB1-24D1-4853-9844-1B41958E3944}" type="datetimeFigureOut">
              <a:rPr lang="ko-KR" altLang="en-US"/>
              <a:pPr>
                <a:defRPr/>
              </a:pPr>
              <a:t>2013-07-23</a:t>
            </a:fld>
            <a:endParaRPr lang="ko-KR" altLang="en-US" dirty="0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 kumimoji="0">
                <a:latin typeface="+mn-lt"/>
                <a:ea typeface="+mn-ea"/>
              </a:defRPr>
            </a:lvl1pPr>
          </a:lstStyle>
          <a:p>
            <a:pPr>
              <a:defRPr/>
            </a:pPr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 kumimoji="0">
                <a:latin typeface="+mn-lt"/>
                <a:ea typeface="+mn-ea"/>
              </a:defRPr>
            </a:lvl1pPr>
          </a:lstStyle>
          <a:p>
            <a:pPr>
              <a:defRPr/>
            </a:pPr>
            <a:fld id="{2B05B192-A06E-4E50-9D5D-F187BF178DDE}" type="slidenum">
              <a:rPr lang="ko-KR" altLang="en-US"/>
              <a:pPr>
                <a:defRPr/>
              </a:pPr>
              <a:t>‹#›</a:t>
            </a:fld>
            <a:endParaRPr lang="ko-KR" alt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 kumimoji="0">
                <a:latin typeface="+mn-lt"/>
                <a:ea typeface="+mn-ea"/>
              </a:defRPr>
            </a:lvl1pPr>
          </a:lstStyle>
          <a:p>
            <a:pPr>
              <a:defRPr/>
            </a:pPr>
            <a:fld id="{AFD4D8CC-660B-44F0-B315-B37DBA62FE24}" type="datetimeFigureOut">
              <a:rPr lang="ko-KR" altLang="en-US"/>
              <a:pPr>
                <a:defRPr/>
              </a:pPr>
              <a:t>2013-07-23</a:t>
            </a:fld>
            <a:endParaRPr lang="ko-KR" altLang="en-US" dirty="0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 kumimoji="0">
                <a:latin typeface="+mn-lt"/>
                <a:ea typeface="+mn-ea"/>
              </a:defRPr>
            </a:lvl1pPr>
          </a:lstStyle>
          <a:p>
            <a:pPr>
              <a:defRPr/>
            </a:pPr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 kumimoji="0">
                <a:latin typeface="+mn-lt"/>
                <a:ea typeface="+mn-ea"/>
              </a:defRPr>
            </a:lvl1pPr>
          </a:lstStyle>
          <a:p>
            <a:pPr>
              <a:defRPr/>
            </a:pPr>
            <a:fld id="{C87A241E-9B30-4709-953C-03A06824C1D8}" type="slidenum">
              <a:rPr lang="ko-KR" altLang="en-US"/>
              <a:pPr>
                <a:defRPr/>
              </a:pPr>
              <a:t>‹#›</a:t>
            </a:fld>
            <a:endParaRPr lang="ko-KR" alt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  <a:prstGeom prst="rect">
            <a:avLst/>
          </a:prstGeo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 kumimoji="0">
                <a:latin typeface="+mn-lt"/>
                <a:ea typeface="+mn-ea"/>
              </a:defRPr>
            </a:lvl1pPr>
          </a:lstStyle>
          <a:p>
            <a:pPr>
              <a:defRPr/>
            </a:pPr>
            <a:fld id="{A371047A-2A65-4632-9586-90364A9A952D}" type="datetimeFigureOut">
              <a:rPr lang="ko-KR" altLang="en-US"/>
              <a:pPr>
                <a:defRPr/>
              </a:pPr>
              <a:t>2013-07-23</a:t>
            </a:fld>
            <a:endParaRPr lang="ko-KR" altLang="en-US" dirty="0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 kumimoji="0">
                <a:latin typeface="+mn-lt"/>
                <a:ea typeface="+mn-ea"/>
              </a:defRPr>
            </a:lvl1pPr>
          </a:lstStyle>
          <a:p>
            <a:pPr>
              <a:defRPr/>
            </a:pPr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 kumimoji="0">
                <a:latin typeface="+mn-lt"/>
                <a:ea typeface="+mn-ea"/>
              </a:defRPr>
            </a:lvl1pPr>
          </a:lstStyle>
          <a:p>
            <a:pPr>
              <a:defRPr/>
            </a:pPr>
            <a:fld id="{FA6FFD4F-FEC0-4825-9F32-07D821A40D3F}" type="slidenum">
              <a:rPr lang="ko-KR" altLang="en-US"/>
              <a:pPr>
                <a:defRPr/>
              </a:pPr>
              <a:t>‹#›</a:t>
            </a:fld>
            <a:endParaRPr lang="ko-KR" alt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 kumimoji="0">
                <a:latin typeface="+mn-lt"/>
                <a:ea typeface="+mn-ea"/>
              </a:defRPr>
            </a:lvl1pPr>
          </a:lstStyle>
          <a:p>
            <a:pPr>
              <a:defRPr/>
            </a:pPr>
            <a:fld id="{16351175-F470-42EE-AE92-00547070F220}" type="datetimeFigureOut">
              <a:rPr lang="ko-KR" altLang="en-US"/>
              <a:pPr>
                <a:defRPr/>
              </a:pPr>
              <a:t>2013-07-23</a:t>
            </a:fld>
            <a:endParaRPr lang="ko-KR" altLang="en-US" dirty="0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 kumimoji="0">
                <a:latin typeface="+mn-lt"/>
                <a:ea typeface="+mn-ea"/>
              </a:defRPr>
            </a:lvl1pPr>
          </a:lstStyle>
          <a:p>
            <a:pPr>
              <a:defRPr/>
            </a:pPr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 kumimoji="0">
                <a:latin typeface="+mn-lt"/>
                <a:ea typeface="+mn-ea"/>
              </a:defRPr>
            </a:lvl1pPr>
          </a:lstStyle>
          <a:p>
            <a:pPr>
              <a:defRPr/>
            </a:pPr>
            <a:fld id="{FF34E9DE-0EB7-4CF2-81CA-32D1D4533F7E}" type="slidenum">
              <a:rPr lang="ko-KR" altLang="en-US"/>
              <a:pPr>
                <a:defRPr/>
              </a:pPr>
              <a:t>‹#›</a:t>
            </a:fld>
            <a:endParaRPr lang="ko-KR" alt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텍스트 개체 틀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6" name="내용 개체 틀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7" name="날짜 개체 틀 6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 kumimoji="0">
                <a:latin typeface="+mn-lt"/>
                <a:ea typeface="+mn-ea"/>
              </a:defRPr>
            </a:lvl1pPr>
          </a:lstStyle>
          <a:p>
            <a:pPr>
              <a:defRPr/>
            </a:pPr>
            <a:fld id="{6D8145EE-9A24-4C7F-822B-ABCD5EC0E443}" type="datetimeFigureOut">
              <a:rPr lang="ko-KR" altLang="en-US"/>
              <a:pPr>
                <a:defRPr/>
              </a:pPr>
              <a:t>2013-07-23</a:t>
            </a:fld>
            <a:endParaRPr lang="ko-KR" altLang="en-US" dirty="0"/>
          </a:p>
        </p:txBody>
      </p:sp>
      <p:sp>
        <p:nvSpPr>
          <p:cNvPr id="8" name="바닥글 개체 틀 7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 kumimoji="0">
                <a:latin typeface="+mn-lt"/>
                <a:ea typeface="+mn-ea"/>
              </a:defRPr>
            </a:lvl1pPr>
          </a:lstStyle>
          <a:p>
            <a:pPr>
              <a:defRPr/>
            </a:pPr>
            <a:endParaRPr lang="ko-KR" altLang="en-US"/>
          </a:p>
        </p:txBody>
      </p:sp>
      <p:sp>
        <p:nvSpPr>
          <p:cNvPr id="9" name="슬라이드 번호 개체 틀 8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 kumimoji="0">
                <a:latin typeface="+mn-lt"/>
                <a:ea typeface="+mn-ea"/>
              </a:defRPr>
            </a:lvl1pPr>
          </a:lstStyle>
          <a:p>
            <a:pPr>
              <a:defRPr/>
            </a:pPr>
            <a:fld id="{B79EC17A-E72B-4296-A11D-B35539CEDD8A}" type="slidenum">
              <a:rPr lang="ko-KR" altLang="en-US"/>
              <a:pPr>
                <a:defRPr/>
              </a:pPr>
              <a:t>‹#›</a:t>
            </a:fld>
            <a:endParaRPr lang="ko-KR" alt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 kumimoji="0">
                <a:latin typeface="+mn-lt"/>
                <a:ea typeface="+mn-ea"/>
              </a:defRPr>
            </a:lvl1pPr>
          </a:lstStyle>
          <a:p>
            <a:pPr>
              <a:defRPr/>
            </a:pPr>
            <a:fld id="{308CA99B-1377-48C6-B41A-4A58948C1AFF}" type="datetimeFigureOut">
              <a:rPr lang="ko-KR" altLang="en-US"/>
              <a:pPr>
                <a:defRPr/>
              </a:pPr>
              <a:t>2013-07-23</a:t>
            </a:fld>
            <a:endParaRPr lang="ko-KR" altLang="en-US" dirty="0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 kumimoji="0">
                <a:latin typeface="+mn-lt"/>
                <a:ea typeface="+mn-ea"/>
              </a:defRPr>
            </a:lvl1pPr>
          </a:lstStyle>
          <a:p>
            <a:pPr>
              <a:defRPr/>
            </a:pPr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 kumimoji="0">
                <a:latin typeface="+mn-lt"/>
                <a:ea typeface="+mn-ea"/>
              </a:defRPr>
            </a:lvl1pPr>
          </a:lstStyle>
          <a:p>
            <a:pPr>
              <a:defRPr/>
            </a:pPr>
            <a:fld id="{F1858BFC-51DC-441B-9B23-7E3D0B551C9A}" type="slidenum">
              <a:rPr lang="ko-KR" altLang="en-US"/>
              <a:pPr>
                <a:defRPr/>
              </a:pPr>
              <a:t>‹#›</a:t>
            </a:fld>
            <a:endParaRPr lang="ko-KR" alt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1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 kumimoji="0">
                <a:latin typeface="+mn-lt"/>
                <a:ea typeface="+mn-ea"/>
              </a:defRPr>
            </a:lvl1pPr>
          </a:lstStyle>
          <a:p>
            <a:pPr>
              <a:defRPr/>
            </a:pPr>
            <a:fld id="{79007053-C73B-4BEF-98CB-1F9251FFC5F5}" type="datetimeFigureOut">
              <a:rPr lang="ko-KR" altLang="en-US"/>
              <a:pPr>
                <a:defRPr/>
              </a:pPr>
              <a:t>2013-07-23</a:t>
            </a:fld>
            <a:endParaRPr lang="ko-KR" altLang="en-US" dirty="0"/>
          </a:p>
        </p:txBody>
      </p:sp>
      <p:sp>
        <p:nvSpPr>
          <p:cNvPr id="3" name="바닥글 개체 틀 2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 kumimoji="0">
                <a:latin typeface="+mn-lt"/>
                <a:ea typeface="+mn-ea"/>
              </a:defRPr>
            </a:lvl1pPr>
          </a:lstStyle>
          <a:p>
            <a:pPr>
              <a:defRPr/>
            </a:pPr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 kumimoji="0">
                <a:latin typeface="+mn-lt"/>
                <a:ea typeface="+mn-ea"/>
              </a:defRPr>
            </a:lvl1pPr>
          </a:lstStyle>
          <a:p>
            <a:pPr>
              <a:defRPr/>
            </a:pPr>
            <a:fld id="{CD8A9F25-6A0F-45DF-8DC1-2CBD69BB0B9F}" type="slidenum">
              <a:rPr lang="ko-KR" altLang="en-US"/>
              <a:pPr>
                <a:defRPr/>
              </a:pPr>
              <a:t>‹#›</a:t>
            </a:fld>
            <a:endParaRPr lang="ko-KR" alt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 kumimoji="0">
                <a:latin typeface="+mn-lt"/>
                <a:ea typeface="+mn-ea"/>
              </a:defRPr>
            </a:lvl1pPr>
          </a:lstStyle>
          <a:p>
            <a:pPr>
              <a:defRPr/>
            </a:pPr>
            <a:fld id="{F33F076B-71F4-494A-A44B-C9E9E8632D7B}" type="datetimeFigureOut">
              <a:rPr lang="ko-KR" altLang="en-US"/>
              <a:pPr>
                <a:defRPr/>
              </a:pPr>
              <a:t>2013-07-23</a:t>
            </a:fld>
            <a:endParaRPr lang="ko-KR" altLang="en-US" dirty="0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 kumimoji="0">
                <a:latin typeface="+mn-lt"/>
                <a:ea typeface="+mn-ea"/>
              </a:defRPr>
            </a:lvl1pPr>
          </a:lstStyle>
          <a:p>
            <a:pPr>
              <a:defRPr/>
            </a:pPr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 kumimoji="0">
                <a:latin typeface="+mn-lt"/>
                <a:ea typeface="+mn-ea"/>
              </a:defRPr>
            </a:lvl1pPr>
          </a:lstStyle>
          <a:p>
            <a:pPr>
              <a:defRPr/>
            </a:pPr>
            <a:fld id="{529A89B4-FAA1-47C6-AA1E-6D605723B47D}" type="slidenum">
              <a:rPr lang="ko-KR" altLang="en-US"/>
              <a:pPr>
                <a:defRPr/>
              </a:pPr>
              <a:t>‹#›</a:t>
            </a:fld>
            <a:endParaRPr lang="ko-KR" alt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그림 개체 틀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ko-KR" altLang="en-US" noProof="0" dirty="0" smtClean="0"/>
              <a:t>그림을 추가하려면 아이콘을 클릭하십시오</a:t>
            </a:r>
            <a:endParaRPr lang="ko-KR" altLang="en-US" noProof="0" dirty="0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 kumimoji="0">
                <a:latin typeface="+mn-lt"/>
                <a:ea typeface="+mn-ea"/>
              </a:defRPr>
            </a:lvl1pPr>
          </a:lstStyle>
          <a:p>
            <a:pPr>
              <a:defRPr/>
            </a:pPr>
            <a:fld id="{64C8F785-AB1C-47A5-AC8C-AE1A54CF3507}" type="datetimeFigureOut">
              <a:rPr lang="ko-KR" altLang="en-US"/>
              <a:pPr>
                <a:defRPr/>
              </a:pPr>
              <a:t>2013-07-23</a:t>
            </a:fld>
            <a:endParaRPr lang="ko-KR" altLang="en-US" dirty="0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 kumimoji="0">
                <a:latin typeface="+mn-lt"/>
                <a:ea typeface="+mn-ea"/>
              </a:defRPr>
            </a:lvl1pPr>
          </a:lstStyle>
          <a:p>
            <a:pPr>
              <a:defRPr/>
            </a:pPr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 kumimoji="0">
                <a:latin typeface="+mn-lt"/>
                <a:ea typeface="+mn-ea"/>
              </a:defRPr>
            </a:lvl1pPr>
          </a:lstStyle>
          <a:p>
            <a:pPr>
              <a:defRPr/>
            </a:pPr>
            <a:fld id="{E8BF8DC9-F085-403D-A972-DD559F8E4474}" type="slidenum">
              <a:rPr lang="ko-KR" altLang="en-US"/>
              <a:pPr>
                <a:defRPr/>
              </a:pPr>
              <a:t>‹#›</a:t>
            </a:fld>
            <a:endParaRPr lang="ko-KR" alt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 kumimoji="0">
                <a:latin typeface="+mn-lt"/>
                <a:ea typeface="+mn-ea"/>
              </a:defRPr>
            </a:lvl1pPr>
          </a:lstStyle>
          <a:p>
            <a:pPr>
              <a:defRPr/>
            </a:pPr>
            <a:fld id="{B22BEEC7-7D15-4651-B2BC-8D9219C8457D}" type="datetimeFigureOut">
              <a:rPr lang="ko-KR" altLang="en-US"/>
              <a:pPr>
                <a:defRPr/>
              </a:pPr>
              <a:t>2013-07-23</a:t>
            </a:fld>
            <a:endParaRPr lang="ko-KR" altLang="en-US" dirty="0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 kumimoji="0">
                <a:latin typeface="+mn-lt"/>
                <a:ea typeface="+mn-ea"/>
              </a:defRPr>
            </a:lvl1pPr>
          </a:lstStyle>
          <a:p>
            <a:pPr>
              <a:defRPr/>
            </a:pPr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 kumimoji="0">
                <a:latin typeface="+mn-lt"/>
                <a:ea typeface="+mn-ea"/>
              </a:defRPr>
            </a:lvl1pPr>
          </a:lstStyle>
          <a:p>
            <a:pPr>
              <a:defRPr/>
            </a:pPr>
            <a:fld id="{B0708D94-67CF-4BD1-8AE8-54404CA1D000}" type="slidenum">
              <a:rPr lang="ko-KR" altLang="en-US"/>
              <a:pPr>
                <a:defRPr/>
              </a:pPr>
              <a:t>‹#›</a:t>
            </a:fld>
            <a:endParaRPr lang="ko-KR" alt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  <a:prstGeom prst="rect">
            <a:avLst/>
          </a:prstGeom>
        </p:spPr>
        <p:txBody>
          <a:bodyPr vert="eaVert"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 kumimoji="0">
                <a:latin typeface="+mn-lt"/>
                <a:ea typeface="+mn-ea"/>
              </a:defRPr>
            </a:lvl1pPr>
          </a:lstStyle>
          <a:p>
            <a:pPr>
              <a:defRPr/>
            </a:pPr>
            <a:fld id="{E7BCD7AD-72D4-46CF-B900-C40227DA9FF7}" type="datetimeFigureOut">
              <a:rPr lang="ko-KR" altLang="en-US"/>
              <a:pPr>
                <a:defRPr/>
              </a:pPr>
              <a:t>2013-07-23</a:t>
            </a:fld>
            <a:endParaRPr lang="ko-KR" altLang="en-US" dirty="0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 kumimoji="0">
                <a:latin typeface="+mn-lt"/>
                <a:ea typeface="+mn-ea"/>
              </a:defRPr>
            </a:lvl1pPr>
          </a:lstStyle>
          <a:p>
            <a:pPr>
              <a:defRPr/>
            </a:pPr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 kumimoji="0">
                <a:latin typeface="+mn-lt"/>
                <a:ea typeface="+mn-ea"/>
              </a:defRPr>
            </a:lvl1pPr>
          </a:lstStyle>
          <a:p>
            <a:pPr>
              <a:defRPr/>
            </a:pPr>
            <a:fld id="{DAD8E8D2-8B41-47B4-A996-5E2FFA85A9DE}" type="slidenum">
              <a:rPr lang="ko-KR" altLang="en-US"/>
              <a:pPr>
                <a:defRPr/>
              </a:pPr>
              <a:t>‹#›</a:t>
            </a:fld>
            <a:endParaRPr lang="ko-KR" altLang="en-US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  <a:prstGeom prst="rect">
            <a:avLst/>
          </a:prstGeom>
        </p:spPr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ko-KR" altLang="en-US" smtClean="0"/>
              <a:t>마스터 부제목 스타일 편집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C4449F8-FAF3-4E79-9C49-7DB8125794EF}" type="datetimeFigureOut">
              <a:rPr lang="ko-KR" altLang="en-US"/>
              <a:pPr>
                <a:defRPr/>
              </a:pPr>
              <a:t>2013-07-23</a:t>
            </a:fld>
            <a:endParaRPr lang="ko-KR" altLang="en-US" dirty="0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0FBB34C-CDED-485D-810A-403579111187}" type="slidenum">
              <a:rPr lang="ko-KR" altLang="en-US"/>
              <a:pPr>
                <a:defRPr/>
              </a:pPr>
              <a:t>‹#›</a:t>
            </a:fld>
            <a:endParaRPr lang="ko-KR" altLang="en-US" dirty="0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2B61509-1F84-445A-A883-B16FBFA871D9}" type="datetimeFigureOut">
              <a:rPr lang="ko-KR" altLang="en-US"/>
              <a:pPr>
                <a:defRPr/>
              </a:pPr>
              <a:t>2013-07-23</a:t>
            </a:fld>
            <a:endParaRPr lang="ko-KR" altLang="en-US" dirty="0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5258D7E-1262-4AD1-AABC-CD89CCB68521}" type="slidenum">
              <a:rPr lang="ko-KR" altLang="en-US"/>
              <a:pPr>
                <a:defRPr/>
              </a:pPr>
              <a:t>‹#›</a:t>
            </a:fld>
            <a:endParaRPr lang="ko-KR" altLang="en-US" dirty="0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  <a:prstGeom prst="rect">
            <a:avLst/>
          </a:prstGeo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78CA462-5946-4B74-9D42-B4A8A3E65AC9}" type="datetimeFigureOut">
              <a:rPr lang="ko-KR" altLang="en-US"/>
              <a:pPr>
                <a:defRPr/>
              </a:pPr>
              <a:t>2013-07-23</a:t>
            </a:fld>
            <a:endParaRPr lang="ko-KR" altLang="en-US" dirty="0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05336D3-BFCA-4BBE-8023-6877EAA89A2D}" type="slidenum">
              <a:rPr lang="ko-KR" altLang="en-US"/>
              <a:pPr>
                <a:defRPr/>
              </a:pPr>
              <a:t>‹#›</a:t>
            </a:fld>
            <a:endParaRPr lang="ko-KR" altLang="en-US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89F18F1-3901-4FF6-981C-DA17AAD584AD}" type="datetimeFigureOut">
              <a:rPr lang="ko-KR" altLang="en-US"/>
              <a:pPr>
                <a:defRPr/>
              </a:pPr>
              <a:t>2013-07-23</a:t>
            </a:fld>
            <a:endParaRPr lang="ko-KR" altLang="en-US" dirty="0"/>
          </a:p>
        </p:txBody>
      </p:sp>
      <p:sp>
        <p:nvSpPr>
          <p:cNvPr id="6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ko-KR" altLang="en-US"/>
          </a:p>
        </p:txBody>
      </p:sp>
      <p:sp>
        <p:nvSpPr>
          <p:cNvPr id="7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1A202E6-6545-4C01-99F5-FC68977B1796}" type="slidenum">
              <a:rPr lang="ko-KR" altLang="en-US"/>
              <a:pPr>
                <a:defRPr/>
              </a:pPr>
              <a:t>‹#›</a:t>
            </a:fld>
            <a:endParaRPr lang="ko-KR" alt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텍스트 개체 틀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6" name="내용 개체 틀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7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A0B8365-E144-435C-B001-5577626E5DFF}" type="datetimeFigureOut">
              <a:rPr lang="ko-KR" altLang="en-US"/>
              <a:pPr>
                <a:defRPr/>
              </a:pPr>
              <a:t>2013-07-23</a:t>
            </a:fld>
            <a:endParaRPr lang="ko-KR" altLang="en-US" dirty="0"/>
          </a:p>
        </p:txBody>
      </p:sp>
      <p:sp>
        <p:nvSpPr>
          <p:cNvPr id="8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ko-KR" altLang="en-US"/>
          </a:p>
        </p:txBody>
      </p:sp>
      <p:sp>
        <p:nvSpPr>
          <p:cNvPr id="9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35A6A10-B2DB-47C7-8D39-DD7ACC11D220}" type="slidenum">
              <a:rPr lang="ko-KR" altLang="en-US"/>
              <a:pPr>
                <a:defRPr/>
              </a:pPr>
              <a:t>‹#›</a:t>
            </a:fld>
            <a:endParaRPr lang="ko-KR" altLang="en-US" dirty="0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62F5DD0-9311-4BEB-ABBA-1A7F00907239}" type="datetimeFigureOut">
              <a:rPr lang="ko-KR" altLang="en-US"/>
              <a:pPr>
                <a:defRPr/>
              </a:pPr>
              <a:t>2013-07-23</a:t>
            </a:fld>
            <a:endParaRPr lang="ko-KR" altLang="en-US" dirty="0"/>
          </a:p>
        </p:txBody>
      </p:sp>
      <p:sp>
        <p:nvSpPr>
          <p:cNvPr id="4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ko-KR" altLang="en-US"/>
          </a:p>
        </p:txBody>
      </p:sp>
      <p:sp>
        <p:nvSpPr>
          <p:cNvPr id="5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043C899-704D-43FC-8DE7-6D2FE85C3CF8}" type="slidenum">
              <a:rPr lang="ko-KR" altLang="en-US"/>
              <a:pPr>
                <a:defRPr/>
              </a:pPr>
              <a:t>‹#›</a:t>
            </a:fld>
            <a:endParaRPr lang="ko-KR" altLang="en-US" dirty="0"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10B6DB1-4104-4EC5-94E5-5E331F072115}" type="datetimeFigureOut">
              <a:rPr lang="ko-KR" altLang="en-US"/>
              <a:pPr>
                <a:defRPr/>
              </a:pPr>
              <a:t>2013-07-23</a:t>
            </a:fld>
            <a:endParaRPr lang="ko-KR" altLang="en-US" dirty="0"/>
          </a:p>
        </p:txBody>
      </p:sp>
      <p:sp>
        <p:nvSpPr>
          <p:cNvPr id="3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ko-KR" altLang="en-US"/>
          </a:p>
        </p:txBody>
      </p:sp>
      <p:sp>
        <p:nvSpPr>
          <p:cNvPr id="4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DFB3501-F5D5-4A39-81FD-35F4CFDFC90D}" type="slidenum">
              <a:rPr lang="ko-KR" altLang="en-US"/>
              <a:pPr>
                <a:defRPr/>
              </a:pPr>
              <a:t>‹#›</a:t>
            </a:fld>
            <a:endParaRPr lang="ko-KR" altLang="en-US" dirty="0"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D70ADEF-6C6F-4139-A173-8883AD2A732D}" type="datetimeFigureOut">
              <a:rPr lang="ko-KR" altLang="en-US"/>
              <a:pPr>
                <a:defRPr/>
              </a:pPr>
              <a:t>2013-07-23</a:t>
            </a:fld>
            <a:endParaRPr lang="ko-KR" altLang="en-US" dirty="0"/>
          </a:p>
        </p:txBody>
      </p:sp>
      <p:sp>
        <p:nvSpPr>
          <p:cNvPr id="6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ko-KR" altLang="en-US"/>
          </a:p>
        </p:txBody>
      </p:sp>
      <p:sp>
        <p:nvSpPr>
          <p:cNvPr id="7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504F0A5-AD64-4C6B-A71D-EAE83B3AF1B1}" type="slidenum">
              <a:rPr lang="ko-KR" altLang="en-US"/>
              <a:pPr>
                <a:defRPr/>
              </a:pPr>
              <a:t>‹#›</a:t>
            </a:fld>
            <a:endParaRPr lang="ko-KR" altLang="en-US" dirty="0"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그림 개체 틀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ko-KR" altLang="en-US" noProof="0" dirty="0" smtClean="0"/>
              <a:t>그림을 추가하려면 아이콘을 클릭하십시오</a:t>
            </a:r>
            <a:endParaRPr lang="ko-KR" altLang="en-US" noProof="0" dirty="0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01A7194-4CA8-45F7-8EBE-A7B7F7A82591}" type="datetimeFigureOut">
              <a:rPr lang="ko-KR" altLang="en-US"/>
              <a:pPr>
                <a:defRPr/>
              </a:pPr>
              <a:t>2013-07-23</a:t>
            </a:fld>
            <a:endParaRPr lang="ko-KR" altLang="en-US" dirty="0"/>
          </a:p>
        </p:txBody>
      </p:sp>
      <p:sp>
        <p:nvSpPr>
          <p:cNvPr id="6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ko-KR" altLang="en-US"/>
          </a:p>
        </p:txBody>
      </p:sp>
      <p:sp>
        <p:nvSpPr>
          <p:cNvPr id="7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C727DAB-36E3-4129-B30F-6FB586F97738}" type="slidenum">
              <a:rPr lang="ko-KR" altLang="en-US"/>
              <a:pPr>
                <a:defRPr/>
              </a:pPr>
              <a:t>‹#›</a:t>
            </a:fld>
            <a:endParaRPr lang="ko-KR" altLang="en-US" dirty="0"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DF8F764-B450-475C-B08C-54B8960876D2}" type="datetimeFigureOut">
              <a:rPr lang="ko-KR" altLang="en-US"/>
              <a:pPr>
                <a:defRPr/>
              </a:pPr>
              <a:t>2013-07-23</a:t>
            </a:fld>
            <a:endParaRPr lang="ko-KR" altLang="en-US" dirty="0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A1C6DEB-D9FF-4F8F-8823-4CA0750F0CFD}" type="slidenum">
              <a:rPr lang="ko-KR" altLang="en-US"/>
              <a:pPr>
                <a:defRPr/>
              </a:pPr>
              <a:t>‹#›</a:t>
            </a:fld>
            <a:endParaRPr lang="ko-KR" altLang="en-US" dirty="0"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  <a:prstGeom prst="rect">
            <a:avLst/>
          </a:prstGeom>
        </p:spPr>
        <p:txBody>
          <a:bodyPr vert="eaVert"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86FCC7C-55F4-4DEB-BBA0-8C3A7ACAAF2C}" type="datetimeFigureOut">
              <a:rPr lang="ko-KR" altLang="en-US"/>
              <a:pPr>
                <a:defRPr/>
              </a:pPr>
              <a:t>2013-07-23</a:t>
            </a:fld>
            <a:endParaRPr lang="ko-KR" altLang="en-US" dirty="0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456B466-5B86-4644-9EF9-3AE983061FEA}" type="slidenum">
              <a:rPr lang="ko-KR" altLang="en-US"/>
              <a:pPr>
                <a:defRPr/>
              </a:pPr>
              <a:t>‹#›</a:t>
            </a:fld>
            <a:endParaRPr lang="ko-KR" altLang="en-US" dirty="0"/>
          </a:p>
        </p:txBody>
      </p:sp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ko-KR" altLang="en-US" smtClean="0"/>
              <a:t>마스터 부제목 스타일 편집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517BDD9-3358-4D37-A16A-578B594CE9DB}" type="datetimeFigureOut">
              <a:rPr lang="ko-KR" altLang="en-US"/>
              <a:pPr>
                <a:defRPr/>
              </a:pPr>
              <a:t>2013-07-23</a:t>
            </a:fld>
            <a:endParaRPr lang="ko-KR" altLang="en-US" dirty="0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10249E5-6B24-4A25-86D7-2A88B4156923}" type="slidenum">
              <a:rPr lang="ko-KR" altLang="en-US"/>
              <a:pPr>
                <a:defRPr/>
              </a:pPr>
              <a:t>‹#›</a:t>
            </a:fld>
            <a:endParaRPr lang="ko-KR" altLang="en-US" dirty="0"/>
          </a:p>
        </p:txBody>
      </p:sp>
    </p:spTree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CE33E0F-E94E-4528-98FB-188DAC9C9A38}" type="datetimeFigureOut">
              <a:rPr lang="ko-KR" altLang="en-US"/>
              <a:pPr>
                <a:defRPr/>
              </a:pPr>
              <a:t>2013-07-23</a:t>
            </a:fld>
            <a:endParaRPr lang="ko-KR" altLang="en-US" dirty="0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9052061-BF50-4DC0-9C42-C9DFD750ACD8}" type="slidenum">
              <a:rPr lang="ko-KR" altLang="en-US"/>
              <a:pPr>
                <a:defRPr/>
              </a:pPr>
              <a:t>‹#›</a:t>
            </a:fld>
            <a:endParaRPr lang="ko-KR" altLang="en-US" dirty="0"/>
          </a:p>
        </p:txBody>
      </p:sp>
    </p:spTree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A94B37C-6401-45DA-A1EE-A5947F8AFF09}" type="datetimeFigureOut">
              <a:rPr lang="ko-KR" altLang="en-US"/>
              <a:pPr>
                <a:defRPr/>
              </a:pPr>
              <a:t>2013-07-23</a:t>
            </a:fld>
            <a:endParaRPr lang="ko-KR" altLang="en-US" dirty="0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4C7FF60-20DD-4747-8C66-0BA817C80131}" type="slidenum">
              <a:rPr lang="ko-KR" altLang="en-US"/>
              <a:pPr>
                <a:defRPr/>
              </a:pPr>
              <a:t>‹#›</a:t>
            </a:fld>
            <a:endParaRPr lang="ko-KR" altLang="en-US" dirty="0"/>
          </a:p>
        </p:txBody>
      </p:sp>
    </p:spTree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74AE27E-4C32-4658-AA72-BCA3E816082D}" type="datetimeFigureOut">
              <a:rPr lang="ko-KR" altLang="en-US"/>
              <a:pPr>
                <a:defRPr/>
              </a:pPr>
              <a:t>2013-07-23</a:t>
            </a:fld>
            <a:endParaRPr lang="ko-KR" altLang="en-US" dirty="0"/>
          </a:p>
        </p:txBody>
      </p:sp>
      <p:sp>
        <p:nvSpPr>
          <p:cNvPr id="6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ko-KR" altLang="en-US"/>
          </a:p>
        </p:txBody>
      </p:sp>
      <p:sp>
        <p:nvSpPr>
          <p:cNvPr id="7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5879F14-458C-43C3-8AA5-51982DB12C2D}" type="slidenum">
              <a:rPr lang="ko-KR" altLang="en-US"/>
              <a:pPr>
                <a:defRPr/>
              </a:pPr>
              <a:t>‹#›</a:t>
            </a:fld>
            <a:endParaRPr lang="ko-KR" altLang="en-US" dirty="0"/>
          </a:p>
        </p:txBody>
      </p:sp>
    </p:spTree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텍스트 개체 틀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6" name="내용 개체 틀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7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03BC01F-7668-4E92-868D-A2481BF3D7D8}" type="datetimeFigureOut">
              <a:rPr lang="ko-KR" altLang="en-US"/>
              <a:pPr>
                <a:defRPr/>
              </a:pPr>
              <a:t>2013-07-23</a:t>
            </a:fld>
            <a:endParaRPr lang="ko-KR" altLang="en-US" dirty="0"/>
          </a:p>
        </p:txBody>
      </p:sp>
      <p:sp>
        <p:nvSpPr>
          <p:cNvPr id="8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ko-KR" altLang="en-US"/>
          </a:p>
        </p:txBody>
      </p:sp>
      <p:sp>
        <p:nvSpPr>
          <p:cNvPr id="9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768BEC5-29F1-4CFB-9E50-87E5C1AB14E9}" type="slidenum">
              <a:rPr lang="ko-KR" altLang="en-US"/>
              <a:pPr>
                <a:defRPr/>
              </a:pPr>
              <a:t>‹#›</a:t>
            </a:fld>
            <a:endParaRPr lang="ko-KR" altLang="en-US" dirty="0"/>
          </a:p>
        </p:txBody>
      </p:sp>
    </p:spTree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34F283F-0AAE-4EBB-A3D4-273A25AE3A05}" type="datetimeFigureOut">
              <a:rPr lang="ko-KR" altLang="en-US"/>
              <a:pPr>
                <a:defRPr/>
              </a:pPr>
              <a:t>2013-07-23</a:t>
            </a:fld>
            <a:endParaRPr lang="ko-KR" altLang="en-US" dirty="0"/>
          </a:p>
        </p:txBody>
      </p:sp>
      <p:sp>
        <p:nvSpPr>
          <p:cNvPr id="4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ko-KR" altLang="en-US"/>
          </a:p>
        </p:txBody>
      </p:sp>
      <p:sp>
        <p:nvSpPr>
          <p:cNvPr id="5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40D784B-5AD4-41E6-B081-408A4B0F128C}" type="slidenum">
              <a:rPr lang="ko-KR" altLang="en-US"/>
              <a:pPr>
                <a:defRPr/>
              </a:pPr>
              <a:t>‹#›</a:t>
            </a:fld>
            <a:endParaRPr lang="ko-KR" altLang="en-US" dirty="0"/>
          </a:p>
        </p:txBody>
      </p:sp>
      <p:pic>
        <p:nvPicPr>
          <p:cNvPr id="6" name="그림 5" descr="무제-1.png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7882940" y="127437"/>
            <a:ext cx="1261060" cy="801233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34F9424-8663-4977-8825-6EB772DF5E2F}" type="datetimeFigureOut">
              <a:rPr lang="ko-KR" altLang="en-US"/>
              <a:pPr>
                <a:defRPr/>
              </a:pPr>
              <a:t>2013-07-23</a:t>
            </a:fld>
            <a:endParaRPr lang="ko-KR" altLang="en-US" dirty="0"/>
          </a:p>
        </p:txBody>
      </p:sp>
      <p:sp>
        <p:nvSpPr>
          <p:cNvPr id="3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ko-KR" altLang="en-US"/>
          </a:p>
        </p:txBody>
      </p:sp>
      <p:sp>
        <p:nvSpPr>
          <p:cNvPr id="4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6E80FED-9582-41BC-8E04-26F62135CEE2}" type="slidenum">
              <a:rPr lang="ko-KR" altLang="en-US"/>
              <a:pPr>
                <a:defRPr/>
              </a:pPr>
              <a:t>‹#›</a:t>
            </a:fld>
            <a:endParaRPr lang="ko-KR" altLang="en-US" dirty="0"/>
          </a:p>
        </p:txBody>
      </p:sp>
      <p:pic>
        <p:nvPicPr>
          <p:cNvPr id="5" name="그림 4" descr="무제-1.png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7882940" y="127437"/>
            <a:ext cx="1261060" cy="801233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26C33A9-24AF-4279-924D-0D31FCEFD0D0}" type="datetimeFigureOut">
              <a:rPr lang="ko-KR" altLang="en-US"/>
              <a:pPr>
                <a:defRPr/>
              </a:pPr>
              <a:t>2013-07-23</a:t>
            </a:fld>
            <a:endParaRPr lang="ko-KR" altLang="en-US" dirty="0"/>
          </a:p>
        </p:txBody>
      </p:sp>
      <p:sp>
        <p:nvSpPr>
          <p:cNvPr id="6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ko-KR" altLang="en-US"/>
          </a:p>
        </p:txBody>
      </p:sp>
      <p:sp>
        <p:nvSpPr>
          <p:cNvPr id="7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B3AA38D-66DE-4A16-9C29-F628C169D87E}" type="slidenum">
              <a:rPr lang="ko-KR" altLang="en-US"/>
              <a:pPr>
                <a:defRPr/>
              </a:pPr>
              <a:t>‹#›</a:t>
            </a:fld>
            <a:endParaRPr lang="ko-KR" altLang="en-US" dirty="0"/>
          </a:p>
        </p:txBody>
      </p:sp>
    </p:spTree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그림 개체 틀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ko-KR" altLang="en-US" noProof="0" dirty="0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3BC3431-A97B-4C7C-8D30-8451B5D3BF0D}" type="datetimeFigureOut">
              <a:rPr lang="ko-KR" altLang="en-US"/>
              <a:pPr>
                <a:defRPr/>
              </a:pPr>
              <a:t>2013-07-23</a:t>
            </a:fld>
            <a:endParaRPr lang="ko-KR" altLang="en-US" dirty="0"/>
          </a:p>
        </p:txBody>
      </p:sp>
      <p:sp>
        <p:nvSpPr>
          <p:cNvPr id="6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ko-KR" altLang="en-US"/>
          </a:p>
        </p:txBody>
      </p:sp>
      <p:sp>
        <p:nvSpPr>
          <p:cNvPr id="7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27B8904-CBD9-4411-A5E4-B21573DCDC64}" type="slidenum">
              <a:rPr lang="ko-KR" altLang="en-US"/>
              <a:pPr>
                <a:defRPr/>
              </a:pPr>
              <a:t>‹#›</a:t>
            </a:fld>
            <a:endParaRPr lang="ko-KR" altLang="en-US" dirty="0"/>
          </a:p>
        </p:txBody>
      </p:sp>
    </p:spTree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15AAD82-E24C-4450-9E98-9D2E5AACBDE0}" type="datetimeFigureOut">
              <a:rPr lang="ko-KR" altLang="en-US"/>
              <a:pPr>
                <a:defRPr/>
              </a:pPr>
              <a:t>2013-07-23</a:t>
            </a:fld>
            <a:endParaRPr lang="ko-KR" altLang="en-US" dirty="0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626D0DA-6400-456C-A56B-A80B2A64D332}" type="slidenum">
              <a:rPr lang="ko-KR" altLang="en-US"/>
              <a:pPr>
                <a:defRPr/>
              </a:pPr>
              <a:t>‹#›</a:t>
            </a:fld>
            <a:endParaRPr lang="ko-KR" altLang="en-US" dirty="0"/>
          </a:p>
        </p:txBody>
      </p:sp>
    </p:spTree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CD96984-B8AF-4399-994A-229DCF36457E}" type="datetimeFigureOut">
              <a:rPr lang="ko-KR" altLang="en-US"/>
              <a:pPr>
                <a:defRPr/>
              </a:pPr>
              <a:t>2013-07-23</a:t>
            </a:fld>
            <a:endParaRPr lang="ko-KR" altLang="en-US" dirty="0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2205108-703D-4F84-910C-B2423B5D7CF8}" type="slidenum">
              <a:rPr lang="ko-KR" altLang="en-US"/>
              <a:pPr>
                <a:defRPr/>
              </a:pPr>
              <a:t>‹#›</a:t>
            </a:fld>
            <a:endParaRPr lang="ko-KR" altLang="en-US" dirty="0"/>
          </a:p>
        </p:txBody>
      </p:sp>
    </p:spTree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1_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그룹 7"/>
          <p:cNvGrpSpPr>
            <a:grpSpLocks/>
          </p:cNvGrpSpPr>
          <p:nvPr userDrawn="1"/>
        </p:nvGrpSpPr>
        <p:grpSpPr bwMode="auto">
          <a:xfrm>
            <a:off x="0" y="0"/>
            <a:ext cx="8786813" cy="6858000"/>
            <a:chOff x="0" y="0"/>
            <a:chExt cx="8786813" cy="6858000"/>
          </a:xfrm>
        </p:grpSpPr>
        <p:pic>
          <p:nvPicPr>
            <p:cNvPr id="3" name="Picture 35" descr="04"/>
            <p:cNvPicPr>
              <a:picLocks noChangeAspect="1" noChangeArrowheads="1"/>
            </p:cNvPicPr>
            <p:nvPr userDrawn="1"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357188" y="0"/>
              <a:ext cx="8429625" cy="68580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4" name="Picture 36" descr="05"/>
            <p:cNvPicPr>
              <a:picLocks noChangeAspect="1" noChangeArrowheads="1"/>
            </p:cNvPicPr>
            <p:nvPr userDrawn="1"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0" y="0"/>
              <a:ext cx="5838825" cy="68580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5" name="날짜 개체 틀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B18D79D-2ED7-4234-9E90-F9FFFA030EAD}" type="datetimeFigureOut">
              <a:rPr lang="ko-KR" altLang="en-US"/>
              <a:pPr>
                <a:defRPr/>
              </a:pPr>
              <a:t>2013-07-23</a:t>
            </a:fld>
            <a:endParaRPr lang="ko-KR" altLang="en-US" dirty="0"/>
          </a:p>
        </p:txBody>
      </p:sp>
      <p:sp>
        <p:nvSpPr>
          <p:cNvPr id="6" name="바닥글 개체 틀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ko-KR" altLang="en-US"/>
          </a:p>
        </p:txBody>
      </p:sp>
      <p:sp>
        <p:nvSpPr>
          <p:cNvPr id="7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9BB40CE-A5D0-4695-9AD4-2ECCC3109022}" type="slidenum">
              <a:rPr lang="ko-KR" altLang="en-US"/>
              <a:pPr>
                <a:defRPr/>
              </a:pPr>
              <a:t>‹#›</a:t>
            </a:fld>
            <a:endParaRPr lang="ko-KR" altLang="en-US" dirty="0"/>
          </a:p>
        </p:txBody>
      </p:sp>
    </p:spTree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ko-KR" altLang="en-US" smtClean="0"/>
              <a:t>마스터 부제목 스타일 편집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8779FE3-4E0B-47E1-BE2D-32FF4D5733D1}" type="datetimeFigureOut">
              <a:rPr lang="ko-KR" altLang="en-US"/>
              <a:pPr>
                <a:defRPr/>
              </a:pPr>
              <a:t>2013-07-23</a:t>
            </a:fld>
            <a:endParaRPr lang="ko-KR" altLang="en-US" dirty="0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DF96580-3609-4B79-B473-A71BE5474530}" type="slidenum">
              <a:rPr lang="ko-KR" altLang="en-US"/>
              <a:pPr>
                <a:defRPr/>
              </a:pPr>
              <a:t>‹#›</a:t>
            </a:fld>
            <a:endParaRPr lang="ko-KR" altLang="en-US" dirty="0"/>
          </a:p>
        </p:txBody>
      </p:sp>
    </p:spTree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68D4890-5716-41DC-BDF9-A85167295A50}" type="datetimeFigureOut">
              <a:rPr lang="ko-KR" altLang="en-US"/>
              <a:pPr>
                <a:defRPr/>
              </a:pPr>
              <a:t>2013-07-23</a:t>
            </a:fld>
            <a:endParaRPr lang="ko-KR" altLang="en-US" dirty="0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BCA1300-F7C0-46D1-B0B6-DB7F547A0BD1}" type="slidenum">
              <a:rPr lang="ko-KR" altLang="en-US"/>
              <a:pPr>
                <a:defRPr/>
              </a:pPr>
              <a:t>‹#›</a:t>
            </a:fld>
            <a:endParaRPr lang="ko-KR" altLang="en-US" dirty="0"/>
          </a:p>
        </p:txBody>
      </p:sp>
    </p:spTree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75B5C96-DF3F-4C82-9BF2-105C371F7028}" type="datetimeFigureOut">
              <a:rPr lang="ko-KR" altLang="en-US"/>
              <a:pPr>
                <a:defRPr/>
              </a:pPr>
              <a:t>2013-07-23</a:t>
            </a:fld>
            <a:endParaRPr lang="ko-KR" altLang="en-US" dirty="0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B1A442B-DB3D-41A9-9A5B-21E7933B966F}" type="slidenum">
              <a:rPr lang="ko-KR" altLang="en-US"/>
              <a:pPr>
                <a:defRPr/>
              </a:pPr>
              <a:t>‹#›</a:t>
            </a:fld>
            <a:endParaRPr lang="ko-KR" altLang="en-US" dirty="0"/>
          </a:p>
        </p:txBody>
      </p:sp>
    </p:spTree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7C4292B-9309-4FF4-B155-24D94E674838}" type="datetimeFigureOut">
              <a:rPr lang="ko-KR" altLang="en-US"/>
              <a:pPr>
                <a:defRPr/>
              </a:pPr>
              <a:t>2013-07-23</a:t>
            </a:fld>
            <a:endParaRPr lang="ko-KR" altLang="en-US" dirty="0"/>
          </a:p>
        </p:txBody>
      </p:sp>
      <p:sp>
        <p:nvSpPr>
          <p:cNvPr id="6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ko-KR" altLang="en-US"/>
          </a:p>
        </p:txBody>
      </p:sp>
      <p:sp>
        <p:nvSpPr>
          <p:cNvPr id="7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5B6E460-0289-4807-9560-F4F99CB8FEF2}" type="slidenum">
              <a:rPr lang="ko-KR" altLang="en-US"/>
              <a:pPr>
                <a:defRPr/>
              </a:pPr>
              <a:t>‹#›</a:t>
            </a:fld>
            <a:endParaRPr lang="ko-KR" altLang="en-US" dirty="0"/>
          </a:p>
        </p:txBody>
      </p:sp>
    </p:spTree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텍스트 개체 틀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6" name="내용 개체 틀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7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CA0350A-7E38-4CFD-8B19-C4EAE6E1B5B2}" type="datetimeFigureOut">
              <a:rPr lang="ko-KR" altLang="en-US"/>
              <a:pPr>
                <a:defRPr/>
              </a:pPr>
              <a:t>2013-07-23</a:t>
            </a:fld>
            <a:endParaRPr lang="ko-KR" altLang="en-US" dirty="0"/>
          </a:p>
        </p:txBody>
      </p:sp>
      <p:sp>
        <p:nvSpPr>
          <p:cNvPr id="8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ko-KR" altLang="en-US"/>
          </a:p>
        </p:txBody>
      </p:sp>
      <p:sp>
        <p:nvSpPr>
          <p:cNvPr id="9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A180447-7094-444D-91C1-874F641B7741}" type="slidenum">
              <a:rPr lang="ko-KR" altLang="en-US"/>
              <a:pPr>
                <a:defRPr/>
              </a:pPr>
              <a:t>‹#›</a:t>
            </a:fld>
            <a:endParaRPr lang="ko-KR" altLang="en-US" dirty="0"/>
          </a:p>
        </p:txBody>
      </p:sp>
    </p:spTree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8BAB799-A3D3-4132-B5DE-AC044200C769}" type="datetimeFigureOut">
              <a:rPr lang="ko-KR" altLang="en-US"/>
              <a:pPr>
                <a:defRPr/>
              </a:pPr>
              <a:t>2013-07-23</a:t>
            </a:fld>
            <a:endParaRPr lang="ko-KR" altLang="en-US" dirty="0"/>
          </a:p>
        </p:txBody>
      </p:sp>
      <p:sp>
        <p:nvSpPr>
          <p:cNvPr id="4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ko-KR" altLang="en-US"/>
          </a:p>
        </p:txBody>
      </p:sp>
      <p:sp>
        <p:nvSpPr>
          <p:cNvPr id="5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18E477B-D855-4A56-951B-31FB7DFFDEF3}" type="slidenum">
              <a:rPr lang="ko-KR" altLang="en-US"/>
              <a:pPr>
                <a:defRPr/>
              </a:pPr>
              <a:t>‹#›</a:t>
            </a:fld>
            <a:endParaRPr lang="ko-KR" altLang="en-US" dirty="0"/>
          </a:p>
        </p:txBody>
      </p:sp>
    </p:spTree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그룹 7"/>
          <p:cNvGrpSpPr>
            <a:grpSpLocks/>
          </p:cNvGrpSpPr>
          <p:nvPr userDrawn="1"/>
        </p:nvGrpSpPr>
        <p:grpSpPr bwMode="auto">
          <a:xfrm>
            <a:off x="0" y="0"/>
            <a:ext cx="8786813" cy="6858000"/>
            <a:chOff x="0" y="0"/>
            <a:chExt cx="8786813" cy="6858000"/>
          </a:xfrm>
        </p:grpSpPr>
        <p:pic>
          <p:nvPicPr>
            <p:cNvPr id="3" name="Picture 35" descr="04"/>
            <p:cNvPicPr>
              <a:picLocks noChangeAspect="1" noChangeArrowheads="1"/>
            </p:cNvPicPr>
            <p:nvPr userDrawn="1"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357188" y="0"/>
              <a:ext cx="8429625" cy="68580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4" name="Picture 36" descr="05"/>
            <p:cNvPicPr>
              <a:picLocks noChangeAspect="1" noChangeArrowheads="1"/>
            </p:cNvPicPr>
            <p:nvPr userDrawn="1"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0" y="0"/>
              <a:ext cx="5838825" cy="68580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5" name="날짜 개체 틀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716A892-69F2-4C6C-8ABD-71C0E8EAE147}" type="datetimeFigureOut">
              <a:rPr lang="ko-KR" altLang="en-US"/>
              <a:pPr>
                <a:defRPr/>
              </a:pPr>
              <a:t>2013-07-23</a:t>
            </a:fld>
            <a:endParaRPr lang="ko-KR" altLang="en-US" dirty="0"/>
          </a:p>
        </p:txBody>
      </p:sp>
      <p:sp>
        <p:nvSpPr>
          <p:cNvPr id="6" name="바닥글 개체 틀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ko-KR" altLang="en-US"/>
          </a:p>
        </p:txBody>
      </p:sp>
      <p:sp>
        <p:nvSpPr>
          <p:cNvPr id="7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FD5BF93-8705-46D2-B9F7-B217D6909B4A}" type="slidenum">
              <a:rPr lang="ko-KR" altLang="en-US"/>
              <a:pPr>
                <a:defRPr/>
              </a:pPr>
              <a:t>‹#›</a:t>
            </a:fld>
            <a:endParaRPr lang="ko-KR" altLang="en-US" dirty="0"/>
          </a:p>
        </p:txBody>
      </p:sp>
    </p:spTree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7EFF02F-F18B-49FD-A723-234114BE90EF}" type="datetimeFigureOut">
              <a:rPr lang="ko-KR" altLang="en-US"/>
              <a:pPr>
                <a:defRPr/>
              </a:pPr>
              <a:t>2013-07-23</a:t>
            </a:fld>
            <a:endParaRPr lang="ko-KR" altLang="en-US" dirty="0"/>
          </a:p>
        </p:txBody>
      </p:sp>
      <p:sp>
        <p:nvSpPr>
          <p:cNvPr id="6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ko-KR" altLang="en-US"/>
          </a:p>
        </p:txBody>
      </p:sp>
      <p:sp>
        <p:nvSpPr>
          <p:cNvPr id="7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0D5E62A-F46A-41B9-857B-95EB15759700}" type="slidenum">
              <a:rPr lang="ko-KR" altLang="en-US"/>
              <a:pPr>
                <a:defRPr/>
              </a:pPr>
              <a:t>‹#›</a:t>
            </a:fld>
            <a:endParaRPr lang="ko-KR" altLang="en-US" dirty="0"/>
          </a:p>
        </p:txBody>
      </p:sp>
    </p:spTree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그림 개체 틀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ko-KR" altLang="en-US" noProof="0" dirty="0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464A571-3D15-4E9A-816A-FF49255BE279}" type="datetimeFigureOut">
              <a:rPr lang="ko-KR" altLang="en-US"/>
              <a:pPr>
                <a:defRPr/>
              </a:pPr>
              <a:t>2013-07-23</a:t>
            </a:fld>
            <a:endParaRPr lang="ko-KR" altLang="en-US" dirty="0"/>
          </a:p>
        </p:txBody>
      </p:sp>
      <p:sp>
        <p:nvSpPr>
          <p:cNvPr id="6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ko-KR" altLang="en-US"/>
          </a:p>
        </p:txBody>
      </p:sp>
      <p:sp>
        <p:nvSpPr>
          <p:cNvPr id="7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C5A2D10-88A6-4223-82B1-BE0EE6A4F4D8}" type="slidenum">
              <a:rPr lang="ko-KR" altLang="en-US"/>
              <a:pPr>
                <a:defRPr/>
              </a:pPr>
              <a:t>‹#›</a:t>
            </a:fld>
            <a:endParaRPr lang="ko-KR" altLang="en-US" dirty="0"/>
          </a:p>
        </p:txBody>
      </p:sp>
    </p:spTree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BF98DB5-10B2-40AF-AB9F-EEF950560110}" type="datetimeFigureOut">
              <a:rPr lang="ko-KR" altLang="en-US"/>
              <a:pPr>
                <a:defRPr/>
              </a:pPr>
              <a:t>2013-07-23</a:t>
            </a:fld>
            <a:endParaRPr lang="ko-KR" altLang="en-US" dirty="0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6485CAF-912A-40CF-AB95-883BFD2265A7}" type="slidenum">
              <a:rPr lang="ko-KR" altLang="en-US"/>
              <a:pPr>
                <a:defRPr/>
              </a:pPr>
              <a:t>‹#›</a:t>
            </a:fld>
            <a:endParaRPr lang="ko-KR" altLang="en-US" dirty="0"/>
          </a:p>
        </p:txBody>
      </p:sp>
    </p:spTree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F0912D3-C341-4A4E-9A7F-6C4E296918C8}" type="datetimeFigureOut">
              <a:rPr lang="ko-KR" altLang="en-US"/>
              <a:pPr>
                <a:defRPr/>
              </a:pPr>
              <a:t>2013-07-23</a:t>
            </a:fld>
            <a:endParaRPr lang="ko-KR" altLang="en-US" dirty="0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61F2913-C3B7-41A5-86A7-DF46E538EB09}" type="slidenum">
              <a:rPr lang="ko-KR" altLang="en-US"/>
              <a:pPr>
                <a:defRPr/>
              </a:pPr>
              <a:t>‹#›</a:t>
            </a:fld>
            <a:endParaRPr lang="ko-KR" altLang="en-US" dirty="0"/>
          </a:p>
        </p:txBody>
      </p:sp>
    </p:spTree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그룹 1"/>
          <p:cNvGrpSpPr/>
          <p:nvPr/>
        </p:nvGrpSpPr>
        <p:grpSpPr>
          <a:xfrm>
            <a:off x="0" y="4934363"/>
            <a:ext cx="9144000" cy="1928803"/>
            <a:chOff x="0" y="4929198"/>
            <a:chExt cx="9144000" cy="1928803"/>
          </a:xfrm>
        </p:grpSpPr>
        <p:sp>
          <p:nvSpPr>
            <p:cNvPr id="20" name="자유형 19"/>
            <p:cNvSpPr>
              <a:spLocks/>
            </p:cNvSpPr>
            <p:nvPr userDrawn="1"/>
          </p:nvSpPr>
          <p:spPr bwMode="ltGray">
            <a:xfrm>
              <a:off x="0" y="4929198"/>
              <a:ext cx="9144000" cy="1928802"/>
            </a:xfrm>
            <a:custGeom>
              <a:avLst/>
              <a:gdLst/>
              <a:ahLst/>
              <a:cxnLst>
                <a:cxn ang="0">
                  <a:pos x="0" y="1076"/>
                </a:cxn>
                <a:cxn ang="0">
                  <a:pos x="3003" y="930"/>
                </a:cxn>
                <a:cxn ang="0">
                  <a:pos x="5760" y="0"/>
                </a:cxn>
                <a:cxn ang="0">
                  <a:pos x="5760" y="1635"/>
                </a:cxn>
                <a:cxn ang="0">
                  <a:pos x="0" y="1641"/>
                </a:cxn>
                <a:cxn ang="0">
                  <a:pos x="0" y="1076"/>
                </a:cxn>
              </a:cxnLst>
              <a:rect l="0" t="0" r="0" b="0"/>
              <a:pathLst>
                <a:path w="5760" h="1641">
                  <a:moveTo>
                    <a:pt x="0" y="1076"/>
                  </a:moveTo>
                  <a:cubicBezTo>
                    <a:pt x="926" y="1134"/>
                    <a:pt x="1689" y="1111"/>
                    <a:pt x="3003" y="930"/>
                  </a:cubicBezTo>
                  <a:cubicBezTo>
                    <a:pt x="4317" y="749"/>
                    <a:pt x="5462" y="152"/>
                    <a:pt x="5760" y="0"/>
                  </a:cubicBezTo>
                  <a:lnTo>
                    <a:pt x="5760" y="1635"/>
                  </a:lnTo>
                  <a:lnTo>
                    <a:pt x="0" y="1641"/>
                  </a:lnTo>
                  <a:lnTo>
                    <a:pt x="0" y="1076"/>
                  </a:lnTo>
                  <a:close/>
                </a:path>
              </a:pathLst>
            </a:custGeom>
            <a:solidFill>
              <a:schemeClr val="tx2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ko-KR" altLang="en-US"/>
            </a:p>
          </p:txBody>
        </p:sp>
        <p:sp>
          <p:nvSpPr>
            <p:cNvPr id="8" name="자유형 7"/>
            <p:cNvSpPr>
              <a:spLocks/>
            </p:cNvSpPr>
            <p:nvPr userDrawn="1"/>
          </p:nvSpPr>
          <p:spPr bwMode="ltGray">
            <a:xfrm>
              <a:off x="0" y="5358120"/>
              <a:ext cx="9144000" cy="1499881"/>
            </a:xfrm>
            <a:custGeom>
              <a:avLst/>
              <a:gdLst/>
              <a:ahLst/>
              <a:cxnLst>
                <a:cxn ang="0">
                  <a:pos x="0" y="887"/>
                </a:cxn>
                <a:cxn ang="0">
                  <a:pos x="3540" y="690"/>
                </a:cxn>
                <a:cxn ang="0">
                  <a:pos x="5760" y="0"/>
                </a:cxn>
                <a:cxn ang="0">
                  <a:pos x="5760" y="1395"/>
                </a:cxn>
                <a:cxn ang="0">
                  <a:pos x="0" y="1395"/>
                </a:cxn>
                <a:cxn ang="0">
                  <a:pos x="0" y="887"/>
                </a:cxn>
              </a:cxnLst>
              <a:rect l="0" t="0" r="0" b="0"/>
              <a:pathLst>
                <a:path w="5760" h="1395">
                  <a:moveTo>
                    <a:pt x="0" y="887"/>
                  </a:moveTo>
                  <a:cubicBezTo>
                    <a:pt x="1417" y="958"/>
                    <a:pt x="2563" y="848"/>
                    <a:pt x="3540" y="690"/>
                  </a:cubicBezTo>
                  <a:cubicBezTo>
                    <a:pt x="4517" y="532"/>
                    <a:pt x="5521" y="104"/>
                    <a:pt x="5760" y="0"/>
                  </a:cubicBezTo>
                  <a:lnTo>
                    <a:pt x="5760" y="1395"/>
                  </a:lnTo>
                  <a:lnTo>
                    <a:pt x="0" y="1395"/>
                  </a:lnTo>
                  <a:lnTo>
                    <a:pt x="0" y="887"/>
                  </a:lnTo>
                  <a:close/>
                </a:path>
              </a:pathLst>
            </a:custGeom>
            <a:solidFill>
              <a:schemeClr val="accent1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ko-KR" altLang="en-US"/>
            </a:p>
          </p:txBody>
        </p:sp>
      </p:grp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1357290" y="3643314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kumimoji="0" lang="ko-KR" altLang="en-US" smtClean="0"/>
              <a:t>마스터 부제목 스타일 편집</a:t>
            </a:r>
            <a:endParaRPr kumimoji="0" 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5A07FFB1-24D1-4853-9844-1B41958E3944}" type="datetimeFigureOut">
              <a:rPr lang="ko-KR" altLang="en-US" smtClean="0"/>
              <a:pPr>
                <a:defRPr/>
              </a:pPr>
              <a:t>2013-07-23</a:t>
            </a:fld>
            <a:endParaRPr lang="ko-KR" altLang="en-US" dirty="0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2B05B192-A06E-4E50-9D5D-F187BF178DDE}" type="slidenum">
              <a:rPr lang="ko-KR" altLang="en-US" smtClean="0"/>
              <a:pPr>
                <a:defRPr/>
              </a:pPr>
              <a:t>‹#›</a:t>
            </a:fld>
            <a:endParaRPr lang="ko-KR" altLang="en-US" dirty="0"/>
          </a:p>
        </p:txBody>
      </p:sp>
      <p:grpSp>
        <p:nvGrpSpPr>
          <p:cNvPr id="7" name="그룹 6"/>
          <p:cNvGrpSpPr/>
          <p:nvPr/>
        </p:nvGrpSpPr>
        <p:grpSpPr>
          <a:xfrm>
            <a:off x="71407" y="87922"/>
            <a:ext cx="1000131" cy="1036773"/>
            <a:chOff x="13317" y="34771"/>
            <a:chExt cx="1272534" cy="1310103"/>
          </a:xfrm>
        </p:grpSpPr>
        <p:sp>
          <p:nvSpPr>
            <p:cNvPr id="15" name="자유형 14"/>
            <p:cNvSpPr>
              <a:spLocks/>
            </p:cNvSpPr>
            <p:nvPr userDrawn="1"/>
          </p:nvSpPr>
          <p:spPr bwMode="gray">
            <a:xfrm>
              <a:off x="356217" y="34771"/>
              <a:ext cx="315913" cy="314325"/>
            </a:xfrm>
            <a:custGeom>
              <a:avLst/>
              <a:gdLst/>
              <a:ahLst/>
              <a:cxnLst>
                <a:cxn ang="0">
                  <a:pos x="94" y="723"/>
                </a:cxn>
                <a:cxn ang="0">
                  <a:pos x="655" y="725"/>
                </a:cxn>
                <a:cxn ang="0">
                  <a:pos x="727" y="657"/>
                </a:cxn>
                <a:cxn ang="0">
                  <a:pos x="725" y="77"/>
                </a:cxn>
                <a:cxn ang="0">
                  <a:pos x="659" y="5"/>
                </a:cxn>
                <a:cxn ang="0">
                  <a:pos x="97" y="5"/>
                </a:cxn>
                <a:cxn ang="0">
                  <a:pos x="14" y="76"/>
                </a:cxn>
                <a:cxn ang="0">
                  <a:pos x="13" y="654"/>
                </a:cxn>
                <a:cxn ang="0">
                  <a:pos x="94" y="723"/>
                </a:cxn>
              </a:cxnLst>
              <a:rect l="0" t="0" r="0" b="0"/>
              <a:pathLst>
                <a:path w="727" h="725">
                  <a:moveTo>
                    <a:pt x="94" y="723"/>
                  </a:moveTo>
                  <a:cubicBezTo>
                    <a:pt x="94" y="723"/>
                    <a:pt x="375" y="725"/>
                    <a:pt x="655" y="725"/>
                  </a:cubicBezTo>
                  <a:cubicBezTo>
                    <a:pt x="716" y="716"/>
                    <a:pt x="727" y="657"/>
                    <a:pt x="727" y="657"/>
                  </a:cubicBezTo>
                  <a:cubicBezTo>
                    <a:pt x="727" y="657"/>
                    <a:pt x="726" y="367"/>
                    <a:pt x="725" y="77"/>
                  </a:cubicBezTo>
                  <a:cubicBezTo>
                    <a:pt x="722" y="9"/>
                    <a:pt x="659" y="5"/>
                    <a:pt x="659" y="5"/>
                  </a:cubicBezTo>
                  <a:cubicBezTo>
                    <a:pt x="659" y="5"/>
                    <a:pt x="378" y="5"/>
                    <a:pt x="97" y="5"/>
                  </a:cubicBezTo>
                  <a:cubicBezTo>
                    <a:pt x="14" y="0"/>
                    <a:pt x="14" y="76"/>
                    <a:pt x="14" y="76"/>
                  </a:cubicBezTo>
                  <a:cubicBezTo>
                    <a:pt x="14" y="76"/>
                    <a:pt x="0" y="546"/>
                    <a:pt x="13" y="654"/>
                  </a:cubicBezTo>
                  <a:cubicBezTo>
                    <a:pt x="13" y="654"/>
                    <a:pt x="19" y="723"/>
                    <a:pt x="94" y="723"/>
                  </a:cubicBez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anchor="ctr" compatLnSpc="1"/>
            <a:lstStyle/>
            <a:p>
              <a:endParaRPr kumimoji="0" lang="ko-KR" altLang="en-US"/>
            </a:p>
          </p:txBody>
        </p:sp>
        <p:sp>
          <p:nvSpPr>
            <p:cNvPr id="16" name="자유형 15"/>
            <p:cNvSpPr>
              <a:spLocks/>
            </p:cNvSpPr>
            <p:nvPr userDrawn="1"/>
          </p:nvSpPr>
          <p:spPr bwMode="gray">
            <a:xfrm>
              <a:off x="13317" y="726921"/>
              <a:ext cx="314325" cy="314325"/>
            </a:xfrm>
            <a:custGeom>
              <a:avLst/>
              <a:gdLst/>
              <a:ahLst/>
              <a:cxnLst>
                <a:cxn ang="0">
                  <a:pos x="94" y="723"/>
                </a:cxn>
                <a:cxn ang="0">
                  <a:pos x="655" y="725"/>
                </a:cxn>
                <a:cxn ang="0">
                  <a:pos x="727" y="657"/>
                </a:cxn>
                <a:cxn ang="0">
                  <a:pos x="725" y="77"/>
                </a:cxn>
                <a:cxn ang="0">
                  <a:pos x="659" y="5"/>
                </a:cxn>
                <a:cxn ang="0">
                  <a:pos x="97" y="5"/>
                </a:cxn>
                <a:cxn ang="0">
                  <a:pos x="14" y="76"/>
                </a:cxn>
                <a:cxn ang="0">
                  <a:pos x="13" y="654"/>
                </a:cxn>
                <a:cxn ang="0">
                  <a:pos x="94" y="723"/>
                </a:cxn>
              </a:cxnLst>
              <a:rect l="0" t="0" r="0" b="0"/>
              <a:pathLst>
                <a:path w="727" h="725">
                  <a:moveTo>
                    <a:pt x="94" y="723"/>
                  </a:moveTo>
                  <a:cubicBezTo>
                    <a:pt x="94" y="723"/>
                    <a:pt x="375" y="725"/>
                    <a:pt x="655" y="725"/>
                  </a:cubicBezTo>
                  <a:cubicBezTo>
                    <a:pt x="716" y="716"/>
                    <a:pt x="727" y="657"/>
                    <a:pt x="727" y="657"/>
                  </a:cubicBezTo>
                  <a:cubicBezTo>
                    <a:pt x="727" y="657"/>
                    <a:pt x="726" y="367"/>
                    <a:pt x="725" y="77"/>
                  </a:cubicBezTo>
                  <a:cubicBezTo>
                    <a:pt x="722" y="9"/>
                    <a:pt x="659" y="5"/>
                    <a:pt x="659" y="5"/>
                  </a:cubicBezTo>
                  <a:cubicBezTo>
                    <a:pt x="659" y="5"/>
                    <a:pt x="378" y="5"/>
                    <a:pt x="97" y="5"/>
                  </a:cubicBezTo>
                  <a:cubicBezTo>
                    <a:pt x="14" y="0"/>
                    <a:pt x="14" y="76"/>
                    <a:pt x="14" y="76"/>
                  </a:cubicBezTo>
                  <a:cubicBezTo>
                    <a:pt x="14" y="76"/>
                    <a:pt x="0" y="546"/>
                    <a:pt x="13" y="654"/>
                  </a:cubicBezTo>
                  <a:cubicBezTo>
                    <a:pt x="13" y="654"/>
                    <a:pt x="19" y="723"/>
                    <a:pt x="94" y="723"/>
                  </a:cubicBez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anchor="ctr" compatLnSpc="1"/>
            <a:lstStyle/>
            <a:p>
              <a:endParaRPr kumimoji="0" lang="ko-KR" altLang="en-US"/>
            </a:p>
          </p:txBody>
        </p:sp>
        <p:sp>
          <p:nvSpPr>
            <p:cNvPr id="17" name="자유형 16"/>
            <p:cNvSpPr>
              <a:spLocks/>
            </p:cNvSpPr>
            <p:nvPr userDrawn="1"/>
          </p:nvSpPr>
          <p:spPr bwMode="gray">
            <a:xfrm>
              <a:off x="16492" y="34771"/>
              <a:ext cx="315913" cy="314325"/>
            </a:xfrm>
            <a:custGeom>
              <a:avLst/>
              <a:gdLst/>
              <a:ahLst/>
              <a:cxnLst>
                <a:cxn ang="0">
                  <a:pos x="94" y="723"/>
                </a:cxn>
                <a:cxn ang="0">
                  <a:pos x="655" y="725"/>
                </a:cxn>
                <a:cxn ang="0">
                  <a:pos x="727" y="657"/>
                </a:cxn>
                <a:cxn ang="0">
                  <a:pos x="725" y="77"/>
                </a:cxn>
                <a:cxn ang="0">
                  <a:pos x="659" y="5"/>
                </a:cxn>
                <a:cxn ang="0">
                  <a:pos x="97" y="5"/>
                </a:cxn>
                <a:cxn ang="0">
                  <a:pos x="14" y="76"/>
                </a:cxn>
                <a:cxn ang="0">
                  <a:pos x="13" y="654"/>
                </a:cxn>
                <a:cxn ang="0">
                  <a:pos x="94" y="723"/>
                </a:cxn>
              </a:cxnLst>
              <a:rect l="0" t="0" r="0" b="0"/>
              <a:pathLst>
                <a:path w="727" h="725">
                  <a:moveTo>
                    <a:pt x="94" y="723"/>
                  </a:moveTo>
                  <a:cubicBezTo>
                    <a:pt x="94" y="723"/>
                    <a:pt x="375" y="725"/>
                    <a:pt x="655" y="725"/>
                  </a:cubicBezTo>
                  <a:cubicBezTo>
                    <a:pt x="716" y="716"/>
                    <a:pt x="727" y="657"/>
                    <a:pt x="727" y="657"/>
                  </a:cubicBezTo>
                  <a:cubicBezTo>
                    <a:pt x="727" y="657"/>
                    <a:pt x="726" y="367"/>
                    <a:pt x="725" y="77"/>
                  </a:cubicBezTo>
                  <a:cubicBezTo>
                    <a:pt x="722" y="9"/>
                    <a:pt x="659" y="5"/>
                    <a:pt x="659" y="5"/>
                  </a:cubicBezTo>
                  <a:cubicBezTo>
                    <a:pt x="659" y="5"/>
                    <a:pt x="378" y="5"/>
                    <a:pt x="97" y="5"/>
                  </a:cubicBezTo>
                  <a:cubicBezTo>
                    <a:pt x="14" y="0"/>
                    <a:pt x="14" y="76"/>
                    <a:pt x="14" y="76"/>
                  </a:cubicBezTo>
                  <a:cubicBezTo>
                    <a:pt x="14" y="76"/>
                    <a:pt x="0" y="546"/>
                    <a:pt x="13" y="654"/>
                  </a:cubicBezTo>
                  <a:cubicBezTo>
                    <a:pt x="13" y="654"/>
                    <a:pt x="19" y="723"/>
                    <a:pt x="94" y="723"/>
                  </a:cubicBezTo>
                  <a:close/>
                </a:path>
              </a:pathLst>
            </a:custGeom>
            <a:solidFill>
              <a:srgbClr val="3F949A">
                <a:alpha val="60000"/>
              </a:srgb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anchor="ctr" compatLnSpc="1"/>
            <a:lstStyle/>
            <a:p>
              <a:endParaRPr kumimoji="0" lang="ko-KR" altLang="en-US"/>
            </a:p>
          </p:txBody>
        </p:sp>
        <p:sp>
          <p:nvSpPr>
            <p:cNvPr id="18" name="자유형 17"/>
            <p:cNvSpPr>
              <a:spLocks/>
            </p:cNvSpPr>
            <p:nvPr userDrawn="1"/>
          </p:nvSpPr>
          <p:spPr bwMode="gray">
            <a:xfrm>
              <a:off x="969939" y="1030549"/>
              <a:ext cx="315912" cy="314325"/>
            </a:xfrm>
            <a:custGeom>
              <a:avLst/>
              <a:gdLst/>
              <a:ahLst/>
              <a:cxnLst>
                <a:cxn ang="0">
                  <a:pos x="94" y="723"/>
                </a:cxn>
                <a:cxn ang="0">
                  <a:pos x="655" y="725"/>
                </a:cxn>
                <a:cxn ang="0">
                  <a:pos x="727" y="657"/>
                </a:cxn>
                <a:cxn ang="0">
                  <a:pos x="725" y="77"/>
                </a:cxn>
                <a:cxn ang="0">
                  <a:pos x="659" y="5"/>
                </a:cxn>
                <a:cxn ang="0">
                  <a:pos x="97" y="5"/>
                </a:cxn>
                <a:cxn ang="0">
                  <a:pos x="14" y="76"/>
                </a:cxn>
                <a:cxn ang="0">
                  <a:pos x="13" y="654"/>
                </a:cxn>
                <a:cxn ang="0">
                  <a:pos x="94" y="723"/>
                </a:cxn>
              </a:cxnLst>
              <a:rect l="0" t="0" r="0" b="0"/>
              <a:pathLst>
                <a:path w="727" h="725">
                  <a:moveTo>
                    <a:pt x="94" y="723"/>
                  </a:moveTo>
                  <a:cubicBezTo>
                    <a:pt x="94" y="723"/>
                    <a:pt x="375" y="725"/>
                    <a:pt x="655" y="725"/>
                  </a:cubicBezTo>
                  <a:cubicBezTo>
                    <a:pt x="716" y="716"/>
                    <a:pt x="727" y="657"/>
                    <a:pt x="727" y="657"/>
                  </a:cubicBezTo>
                  <a:cubicBezTo>
                    <a:pt x="727" y="657"/>
                    <a:pt x="726" y="367"/>
                    <a:pt x="725" y="77"/>
                  </a:cubicBezTo>
                  <a:cubicBezTo>
                    <a:pt x="722" y="9"/>
                    <a:pt x="659" y="5"/>
                    <a:pt x="659" y="5"/>
                  </a:cubicBezTo>
                  <a:cubicBezTo>
                    <a:pt x="659" y="5"/>
                    <a:pt x="378" y="5"/>
                    <a:pt x="97" y="5"/>
                  </a:cubicBezTo>
                  <a:cubicBezTo>
                    <a:pt x="14" y="0"/>
                    <a:pt x="14" y="76"/>
                    <a:pt x="14" y="76"/>
                  </a:cubicBezTo>
                  <a:cubicBezTo>
                    <a:pt x="14" y="76"/>
                    <a:pt x="0" y="546"/>
                    <a:pt x="13" y="654"/>
                  </a:cubicBezTo>
                  <a:cubicBezTo>
                    <a:pt x="13" y="654"/>
                    <a:pt x="19" y="723"/>
                    <a:pt x="94" y="723"/>
                  </a:cubicBezTo>
                  <a:close/>
                </a:path>
              </a:pathLst>
            </a:custGeom>
            <a:solidFill>
              <a:srgbClr val="3F949A">
                <a:alpha val="30196"/>
              </a:srgb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anchor="ctr" compatLnSpc="1"/>
            <a:lstStyle/>
            <a:p>
              <a:endParaRPr kumimoji="0" lang="ko-KR" altLang="en-US"/>
            </a:p>
          </p:txBody>
        </p:sp>
        <p:sp>
          <p:nvSpPr>
            <p:cNvPr id="19" name="자유형 18"/>
            <p:cNvSpPr>
              <a:spLocks/>
            </p:cNvSpPr>
            <p:nvPr userDrawn="1"/>
          </p:nvSpPr>
          <p:spPr bwMode="gray">
            <a:xfrm>
              <a:off x="360286" y="376562"/>
              <a:ext cx="609600" cy="653989"/>
            </a:xfrm>
            <a:custGeom>
              <a:avLst/>
              <a:gdLst/>
              <a:ahLst/>
              <a:cxnLst>
                <a:cxn ang="0">
                  <a:pos x="94" y="723"/>
                </a:cxn>
                <a:cxn ang="0">
                  <a:pos x="655" y="725"/>
                </a:cxn>
                <a:cxn ang="0">
                  <a:pos x="727" y="657"/>
                </a:cxn>
                <a:cxn ang="0">
                  <a:pos x="725" y="77"/>
                </a:cxn>
                <a:cxn ang="0">
                  <a:pos x="659" y="5"/>
                </a:cxn>
                <a:cxn ang="0">
                  <a:pos x="97" y="5"/>
                </a:cxn>
                <a:cxn ang="0">
                  <a:pos x="14" y="76"/>
                </a:cxn>
                <a:cxn ang="0">
                  <a:pos x="13" y="654"/>
                </a:cxn>
                <a:cxn ang="0">
                  <a:pos x="94" y="723"/>
                </a:cxn>
              </a:cxnLst>
              <a:rect l="0" t="0" r="0" b="0"/>
              <a:pathLst>
                <a:path w="727" h="725">
                  <a:moveTo>
                    <a:pt x="94" y="723"/>
                  </a:moveTo>
                  <a:cubicBezTo>
                    <a:pt x="94" y="723"/>
                    <a:pt x="375" y="725"/>
                    <a:pt x="655" y="725"/>
                  </a:cubicBezTo>
                  <a:cubicBezTo>
                    <a:pt x="716" y="716"/>
                    <a:pt x="727" y="657"/>
                    <a:pt x="727" y="657"/>
                  </a:cubicBezTo>
                  <a:cubicBezTo>
                    <a:pt x="727" y="657"/>
                    <a:pt x="726" y="367"/>
                    <a:pt x="725" y="77"/>
                  </a:cubicBezTo>
                  <a:cubicBezTo>
                    <a:pt x="722" y="9"/>
                    <a:pt x="659" y="5"/>
                    <a:pt x="659" y="5"/>
                  </a:cubicBezTo>
                  <a:cubicBezTo>
                    <a:pt x="659" y="5"/>
                    <a:pt x="378" y="5"/>
                    <a:pt x="97" y="5"/>
                  </a:cubicBezTo>
                  <a:cubicBezTo>
                    <a:pt x="14" y="0"/>
                    <a:pt x="14" y="76"/>
                    <a:pt x="14" y="76"/>
                  </a:cubicBezTo>
                  <a:cubicBezTo>
                    <a:pt x="14" y="76"/>
                    <a:pt x="0" y="546"/>
                    <a:pt x="13" y="654"/>
                  </a:cubicBezTo>
                  <a:cubicBezTo>
                    <a:pt x="13" y="654"/>
                    <a:pt x="19" y="723"/>
                    <a:pt x="94" y="723"/>
                  </a:cubicBezTo>
                  <a:close/>
                </a:path>
              </a:pathLst>
            </a:custGeom>
            <a:solidFill>
              <a:schemeClr val="accent1">
                <a:alpha val="50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anchor="ctr" compatLnSpc="1"/>
            <a:lstStyle/>
            <a:p>
              <a:endParaRPr kumimoji="0" lang="ko-KR" altLang="en-US"/>
            </a:p>
          </p:txBody>
        </p:sp>
      </p:grpSp>
      <p:sp>
        <p:nvSpPr>
          <p:cNvPr id="21" name="제목 20"/>
          <p:cNvSpPr>
            <a:spLocks noGrp="1"/>
          </p:cNvSpPr>
          <p:nvPr>
            <p:ph type="ctrTitle"/>
          </p:nvPr>
        </p:nvSpPr>
        <p:spPr>
          <a:xfrm>
            <a:off x="457200" y="2285992"/>
            <a:ext cx="8229600" cy="1143000"/>
          </a:xfrm>
        </p:spPr>
        <p:txBody>
          <a:bodyPr/>
          <a:lstStyle/>
          <a:p>
            <a:r>
              <a:rPr kumimoji="0" lang="ko-KR" altLang="en-US" smtClean="0"/>
              <a:t>마스터 제목 스타일 편집</a:t>
            </a:r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  <p:timing>
    <p:tnLst>
      <p:par>
        <p:cTn id="1" dur="indefinite" restart="never" nodeType="tmRoot"/>
      </p:par>
    </p:tnLst>
  </p:timing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그룹 6"/>
          <p:cNvGrpSpPr/>
          <p:nvPr/>
        </p:nvGrpSpPr>
        <p:grpSpPr>
          <a:xfrm>
            <a:off x="0" y="4934363"/>
            <a:ext cx="9144000" cy="1928803"/>
            <a:chOff x="0" y="4929198"/>
            <a:chExt cx="9144000" cy="1928803"/>
          </a:xfrm>
        </p:grpSpPr>
        <p:sp>
          <p:nvSpPr>
            <p:cNvPr id="25" name="자유형 24"/>
            <p:cNvSpPr>
              <a:spLocks/>
            </p:cNvSpPr>
            <p:nvPr userDrawn="1"/>
          </p:nvSpPr>
          <p:spPr bwMode="ltGray">
            <a:xfrm>
              <a:off x="0" y="4929198"/>
              <a:ext cx="9144000" cy="1928802"/>
            </a:xfrm>
            <a:custGeom>
              <a:avLst/>
              <a:gdLst/>
              <a:ahLst/>
              <a:cxnLst>
                <a:cxn ang="0">
                  <a:pos x="0" y="1076"/>
                </a:cxn>
                <a:cxn ang="0">
                  <a:pos x="3003" y="930"/>
                </a:cxn>
                <a:cxn ang="0">
                  <a:pos x="5760" y="0"/>
                </a:cxn>
                <a:cxn ang="0">
                  <a:pos x="5760" y="1635"/>
                </a:cxn>
                <a:cxn ang="0">
                  <a:pos x="0" y="1641"/>
                </a:cxn>
                <a:cxn ang="0">
                  <a:pos x="0" y="1076"/>
                </a:cxn>
              </a:cxnLst>
              <a:rect l="0" t="0" r="0" b="0"/>
              <a:pathLst>
                <a:path w="5760" h="1641">
                  <a:moveTo>
                    <a:pt x="0" y="1076"/>
                  </a:moveTo>
                  <a:cubicBezTo>
                    <a:pt x="926" y="1134"/>
                    <a:pt x="1689" y="1111"/>
                    <a:pt x="3003" y="930"/>
                  </a:cubicBezTo>
                  <a:cubicBezTo>
                    <a:pt x="4317" y="749"/>
                    <a:pt x="5462" y="152"/>
                    <a:pt x="5760" y="0"/>
                  </a:cubicBezTo>
                  <a:lnTo>
                    <a:pt x="5760" y="1635"/>
                  </a:lnTo>
                  <a:lnTo>
                    <a:pt x="0" y="1641"/>
                  </a:lnTo>
                  <a:lnTo>
                    <a:pt x="0" y="1076"/>
                  </a:lnTo>
                  <a:close/>
                </a:path>
              </a:pathLst>
            </a:custGeom>
            <a:solidFill>
              <a:schemeClr val="tx2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ko-KR" altLang="en-US"/>
            </a:p>
          </p:txBody>
        </p:sp>
        <p:sp>
          <p:nvSpPr>
            <p:cNvPr id="26" name="자유형 25"/>
            <p:cNvSpPr>
              <a:spLocks/>
            </p:cNvSpPr>
            <p:nvPr userDrawn="1"/>
          </p:nvSpPr>
          <p:spPr bwMode="ltGray">
            <a:xfrm>
              <a:off x="0" y="5358120"/>
              <a:ext cx="9144000" cy="1499881"/>
            </a:xfrm>
            <a:custGeom>
              <a:avLst/>
              <a:gdLst/>
              <a:ahLst/>
              <a:cxnLst>
                <a:cxn ang="0">
                  <a:pos x="0" y="887"/>
                </a:cxn>
                <a:cxn ang="0">
                  <a:pos x="3540" y="690"/>
                </a:cxn>
                <a:cxn ang="0">
                  <a:pos x="5760" y="0"/>
                </a:cxn>
                <a:cxn ang="0">
                  <a:pos x="5760" y="1395"/>
                </a:cxn>
                <a:cxn ang="0">
                  <a:pos x="0" y="1395"/>
                </a:cxn>
                <a:cxn ang="0">
                  <a:pos x="0" y="887"/>
                </a:cxn>
              </a:cxnLst>
              <a:rect l="0" t="0" r="0" b="0"/>
              <a:pathLst>
                <a:path w="5760" h="1395">
                  <a:moveTo>
                    <a:pt x="0" y="887"/>
                  </a:moveTo>
                  <a:cubicBezTo>
                    <a:pt x="1417" y="958"/>
                    <a:pt x="2563" y="848"/>
                    <a:pt x="3540" y="690"/>
                  </a:cubicBezTo>
                  <a:cubicBezTo>
                    <a:pt x="4517" y="532"/>
                    <a:pt x="5521" y="104"/>
                    <a:pt x="5760" y="0"/>
                  </a:cubicBezTo>
                  <a:lnTo>
                    <a:pt x="5760" y="1395"/>
                  </a:lnTo>
                  <a:lnTo>
                    <a:pt x="0" y="1395"/>
                  </a:lnTo>
                  <a:lnTo>
                    <a:pt x="0" y="887"/>
                  </a:lnTo>
                  <a:close/>
                </a:path>
              </a:pathLst>
            </a:custGeom>
            <a:solidFill>
              <a:schemeClr val="accent1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ko-KR" altLang="en-US"/>
            </a:p>
          </p:txBody>
        </p:sp>
      </p:grp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428596" y="1600202"/>
            <a:ext cx="8258204" cy="4525963"/>
          </a:xfrm>
        </p:spPr>
        <p:txBody>
          <a:bodyPr/>
          <a:lstStyle/>
          <a:p>
            <a:pPr lvl="0" eaLnBrk="1" latinLnBrk="0" hangingPunct="1"/>
            <a:r>
              <a:rPr lang="ko-KR" altLang="en-US" smtClean="0"/>
              <a:t>마스터 텍스트 스타일을 편집합니다</a:t>
            </a:r>
          </a:p>
          <a:p>
            <a:pPr lvl="1" eaLnBrk="1" latinLnBrk="0" hangingPunct="1"/>
            <a:r>
              <a:rPr lang="ko-KR" altLang="en-US" smtClean="0"/>
              <a:t>둘째 수준</a:t>
            </a:r>
          </a:p>
          <a:p>
            <a:pPr lvl="2" eaLnBrk="1" latinLnBrk="0" hangingPunct="1"/>
            <a:r>
              <a:rPr lang="ko-KR" altLang="en-US" smtClean="0"/>
              <a:t>셋째 수준</a:t>
            </a:r>
          </a:p>
          <a:p>
            <a:pPr lvl="3" eaLnBrk="1" latinLnBrk="0" hangingPunct="1"/>
            <a:r>
              <a:rPr lang="ko-KR" altLang="en-US" smtClean="0"/>
              <a:t>넷째 수준</a:t>
            </a:r>
          </a:p>
          <a:p>
            <a:pPr lvl="4" eaLnBrk="1" latinLnBrk="0" hangingPunct="1"/>
            <a:r>
              <a:rPr lang="ko-KR" altLang="en-US" smtClean="0"/>
              <a:t>다섯째 수준</a:t>
            </a:r>
            <a:endParaRPr kumimoji="0" 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AFD4D8CC-660B-44F0-B315-B37DBA62FE24}" type="datetimeFigureOut">
              <a:rPr lang="ko-KR" altLang="en-US" smtClean="0"/>
              <a:pPr>
                <a:defRPr/>
              </a:pPr>
              <a:t>2013-07-23</a:t>
            </a:fld>
            <a:endParaRPr lang="ko-KR" altLang="en-US" dirty="0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87A241E-9B30-4709-953C-03A06824C1D8}" type="slidenum">
              <a:rPr lang="ko-KR" altLang="en-US" smtClean="0"/>
              <a:pPr>
                <a:defRPr/>
              </a:pPr>
              <a:t>‹#›</a:t>
            </a:fld>
            <a:endParaRPr lang="ko-KR" altLang="en-US" dirty="0"/>
          </a:p>
        </p:txBody>
      </p:sp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1142976" y="357166"/>
            <a:ext cx="7472386" cy="1000132"/>
          </a:xfrm>
        </p:spPr>
        <p:txBody>
          <a:bodyPr/>
          <a:lstStyle/>
          <a:p>
            <a:r>
              <a:rPr kumimoji="0" lang="ko-KR" altLang="en-US" smtClean="0"/>
              <a:t>마스터 제목 스타일 편집</a:t>
            </a:r>
            <a:endParaRPr kumimoji="0" lang="en-US"/>
          </a:p>
        </p:txBody>
      </p:sp>
      <p:grpSp>
        <p:nvGrpSpPr>
          <p:cNvPr id="8" name="그룹 7"/>
          <p:cNvGrpSpPr/>
          <p:nvPr/>
        </p:nvGrpSpPr>
        <p:grpSpPr>
          <a:xfrm>
            <a:off x="71407" y="106210"/>
            <a:ext cx="1000131" cy="1036773"/>
            <a:chOff x="13317" y="34771"/>
            <a:chExt cx="1272534" cy="1310103"/>
          </a:xfrm>
        </p:grpSpPr>
        <p:sp>
          <p:nvSpPr>
            <p:cNvPr id="16" name="자유형 15"/>
            <p:cNvSpPr>
              <a:spLocks/>
            </p:cNvSpPr>
            <p:nvPr userDrawn="1"/>
          </p:nvSpPr>
          <p:spPr bwMode="gray">
            <a:xfrm>
              <a:off x="356217" y="34771"/>
              <a:ext cx="315913" cy="314325"/>
            </a:xfrm>
            <a:custGeom>
              <a:avLst/>
              <a:gdLst/>
              <a:ahLst/>
              <a:cxnLst>
                <a:cxn ang="0">
                  <a:pos x="94" y="723"/>
                </a:cxn>
                <a:cxn ang="0">
                  <a:pos x="655" y="725"/>
                </a:cxn>
                <a:cxn ang="0">
                  <a:pos x="727" y="657"/>
                </a:cxn>
                <a:cxn ang="0">
                  <a:pos x="725" y="77"/>
                </a:cxn>
                <a:cxn ang="0">
                  <a:pos x="659" y="5"/>
                </a:cxn>
                <a:cxn ang="0">
                  <a:pos x="97" y="5"/>
                </a:cxn>
                <a:cxn ang="0">
                  <a:pos x="14" y="76"/>
                </a:cxn>
                <a:cxn ang="0">
                  <a:pos x="13" y="654"/>
                </a:cxn>
                <a:cxn ang="0">
                  <a:pos x="94" y="723"/>
                </a:cxn>
              </a:cxnLst>
              <a:rect l="0" t="0" r="0" b="0"/>
              <a:pathLst>
                <a:path w="727" h="725">
                  <a:moveTo>
                    <a:pt x="94" y="723"/>
                  </a:moveTo>
                  <a:cubicBezTo>
                    <a:pt x="94" y="723"/>
                    <a:pt x="375" y="725"/>
                    <a:pt x="655" y="725"/>
                  </a:cubicBezTo>
                  <a:cubicBezTo>
                    <a:pt x="716" y="716"/>
                    <a:pt x="727" y="657"/>
                    <a:pt x="727" y="657"/>
                  </a:cubicBezTo>
                  <a:cubicBezTo>
                    <a:pt x="727" y="657"/>
                    <a:pt x="726" y="367"/>
                    <a:pt x="725" y="77"/>
                  </a:cubicBezTo>
                  <a:cubicBezTo>
                    <a:pt x="722" y="9"/>
                    <a:pt x="659" y="5"/>
                    <a:pt x="659" y="5"/>
                  </a:cubicBezTo>
                  <a:cubicBezTo>
                    <a:pt x="659" y="5"/>
                    <a:pt x="378" y="5"/>
                    <a:pt x="97" y="5"/>
                  </a:cubicBezTo>
                  <a:cubicBezTo>
                    <a:pt x="14" y="0"/>
                    <a:pt x="14" y="76"/>
                    <a:pt x="14" y="76"/>
                  </a:cubicBezTo>
                  <a:cubicBezTo>
                    <a:pt x="14" y="76"/>
                    <a:pt x="0" y="546"/>
                    <a:pt x="13" y="654"/>
                  </a:cubicBezTo>
                  <a:cubicBezTo>
                    <a:pt x="13" y="654"/>
                    <a:pt x="19" y="723"/>
                    <a:pt x="94" y="723"/>
                  </a:cubicBez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anchor="ctr" compatLnSpc="1"/>
            <a:lstStyle/>
            <a:p>
              <a:endParaRPr kumimoji="0" lang="ko-KR" altLang="en-US"/>
            </a:p>
          </p:txBody>
        </p:sp>
        <p:sp>
          <p:nvSpPr>
            <p:cNvPr id="17" name="자유형 16"/>
            <p:cNvSpPr>
              <a:spLocks/>
            </p:cNvSpPr>
            <p:nvPr userDrawn="1"/>
          </p:nvSpPr>
          <p:spPr bwMode="gray">
            <a:xfrm>
              <a:off x="13317" y="726921"/>
              <a:ext cx="314325" cy="314325"/>
            </a:xfrm>
            <a:custGeom>
              <a:avLst/>
              <a:gdLst/>
              <a:ahLst/>
              <a:cxnLst>
                <a:cxn ang="0">
                  <a:pos x="94" y="723"/>
                </a:cxn>
                <a:cxn ang="0">
                  <a:pos x="655" y="725"/>
                </a:cxn>
                <a:cxn ang="0">
                  <a:pos x="727" y="657"/>
                </a:cxn>
                <a:cxn ang="0">
                  <a:pos x="725" y="77"/>
                </a:cxn>
                <a:cxn ang="0">
                  <a:pos x="659" y="5"/>
                </a:cxn>
                <a:cxn ang="0">
                  <a:pos x="97" y="5"/>
                </a:cxn>
                <a:cxn ang="0">
                  <a:pos x="14" y="76"/>
                </a:cxn>
                <a:cxn ang="0">
                  <a:pos x="13" y="654"/>
                </a:cxn>
                <a:cxn ang="0">
                  <a:pos x="94" y="723"/>
                </a:cxn>
              </a:cxnLst>
              <a:rect l="0" t="0" r="0" b="0"/>
              <a:pathLst>
                <a:path w="727" h="725">
                  <a:moveTo>
                    <a:pt x="94" y="723"/>
                  </a:moveTo>
                  <a:cubicBezTo>
                    <a:pt x="94" y="723"/>
                    <a:pt x="375" y="725"/>
                    <a:pt x="655" y="725"/>
                  </a:cubicBezTo>
                  <a:cubicBezTo>
                    <a:pt x="716" y="716"/>
                    <a:pt x="727" y="657"/>
                    <a:pt x="727" y="657"/>
                  </a:cubicBezTo>
                  <a:cubicBezTo>
                    <a:pt x="727" y="657"/>
                    <a:pt x="726" y="367"/>
                    <a:pt x="725" y="77"/>
                  </a:cubicBezTo>
                  <a:cubicBezTo>
                    <a:pt x="722" y="9"/>
                    <a:pt x="659" y="5"/>
                    <a:pt x="659" y="5"/>
                  </a:cubicBezTo>
                  <a:cubicBezTo>
                    <a:pt x="659" y="5"/>
                    <a:pt x="378" y="5"/>
                    <a:pt x="97" y="5"/>
                  </a:cubicBezTo>
                  <a:cubicBezTo>
                    <a:pt x="14" y="0"/>
                    <a:pt x="14" y="76"/>
                    <a:pt x="14" y="76"/>
                  </a:cubicBezTo>
                  <a:cubicBezTo>
                    <a:pt x="14" y="76"/>
                    <a:pt x="0" y="546"/>
                    <a:pt x="13" y="654"/>
                  </a:cubicBezTo>
                  <a:cubicBezTo>
                    <a:pt x="13" y="654"/>
                    <a:pt x="19" y="723"/>
                    <a:pt x="94" y="723"/>
                  </a:cubicBez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anchor="ctr" compatLnSpc="1"/>
            <a:lstStyle/>
            <a:p>
              <a:endParaRPr kumimoji="0" lang="ko-KR" altLang="en-US"/>
            </a:p>
          </p:txBody>
        </p:sp>
        <p:sp>
          <p:nvSpPr>
            <p:cNvPr id="18" name="자유형 17"/>
            <p:cNvSpPr>
              <a:spLocks/>
            </p:cNvSpPr>
            <p:nvPr userDrawn="1"/>
          </p:nvSpPr>
          <p:spPr bwMode="gray">
            <a:xfrm>
              <a:off x="16492" y="34771"/>
              <a:ext cx="315913" cy="314325"/>
            </a:xfrm>
            <a:custGeom>
              <a:avLst/>
              <a:gdLst/>
              <a:ahLst/>
              <a:cxnLst>
                <a:cxn ang="0">
                  <a:pos x="94" y="723"/>
                </a:cxn>
                <a:cxn ang="0">
                  <a:pos x="655" y="725"/>
                </a:cxn>
                <a:cxn ang="0">
                  <a:pos x="727" y="657"/>
                </a:cxn>
                <a:cxn ang="0">
                  <a:pos x="725" y="77"/>
                </a:cxn>
                <a:cxn ang="0">
                  <a:pos x="659" y="5"/>
                </a:cxn>
                <a:cxn ang="0">
                  <a:pos x="97" y="5"/>
                </a:cxn>
                <a:cxn ang="0">
                  <a:pos x="14" y="76"/>
                </a:cxn>
                <a:cxn ang="0">
                  <a:pos x="13" y="654"/>
                </a:cxn>
                <a:cxn ang="0">
                  <a:pos x="94" y="723"/>
                </a:cxn>
              </a:cxnLst>
              <a:rect l="0" t="0" r="0" b="0"/>
              <a:pathLst>
                <a:path w="727" h="725">
                  <a:moveTo>
                    <a:pt x="94" y="723"/>
                  </a:moveTo>
                  <a:cubicBezTo>
                    <a:pt x="94" y="723"/>
                    <a:pt x="375" y="725"/>
                    <a:pt x="655" y="725"/>
                  </a:cubicBezTo>
                  <a:cubicBezTo>
                    <a:pt x="716" y="716"/>
                    <a:pt x="727" y="657"/>
                    <a:pt x="727" y="657"/>
                  </a:cubicBezTo>
                  <a:cubicBezTo>
                    <a:pt x="727" y="657"/>
                    <a:pt x="726" y="367"/>
                    <a:pt x="725" y="77"/>
                  </a:cubicBezTo>
                  <a:cubicBezTo>
                    <a:pt x="722" y="9"/>
                    <a:pt x="659" y="5"/>
                    <a:pt x="659" y="5"/>
                  </a:cubicBezTo>
                  <a:cubicBezTo>
                    <a:pt x="659" y="5"/>
                    <a:pt x="378" y="5"/>
                    <a:pt x="97" y="5"/>
                  </a:cubicBezTo>
                  <a:cubicBezTo>
                    <a:pt x="14" y="0"/>
                    <a:pt x="14" y="76"/>
                    <a:pt x="14" y="76"/>
                  </a:cubicBezTo>
                  <a:cubicBezTo>
                    <a:pt x="14" y="76"/>
                    <a:pt x="0" y="546"/>
                    <a:pt x="13" y="654"/>
                  </a:cubicBezTo>
                  <a:cubicBezTo>
                    <a:pt x="13" y="654"/>
                    <a:pt x="19" y="723"/>
                    <a:pt x="94" y="723"/>
                  </a:cubicBezTo>
                  <a:close/>
                </a:path>
              </a:pathLst>
            </a:custGeom>
            <a:solidFill>
              <a:srgbClr val="3F949A">
                <a:alpha val="60000"/>
              </a:srgb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anchor="ctr" compatLnSpc="1"/>
            <a:lstStyle/>
            <a:p>
              <a:endParaRPr kumimoji="0" lang="ko-KR" altLang="en-US"/>
            </a:p>
          </p:txBody>
        </p:sp>
        <p:sp>
          <p:nvSpPr>
            <p:cNvPr id="19" name="자유형 18"/>
            <p:cNvSpPr>
              <a:spLocks/>
            </p:cNvSpPr>
            <p:nvPr userDrawn="1"/>
          </p:nvSpPr>
          <p:spPr bwMode="gray">
            <a:xfrm>
              <a:off x="969939" y="1030549"/>
              <a:ext cx="315912" cy="314325"/>
            </a:xfrm>
            <a:custGeom>
              <a:avLst/>
              <a:gdLst/>
              <a:ahLst/>
              <a:cxnLst>
                <a:cxn ang="0">
                  <a:pos x="94" y="723"/>
                </a:cxn>
                <a:cxn ang="0">
                  <a:pos x="655" y="725"/>
                </a:cxn>
                <a:cxn ang="0">
                  <a:pos x="727" y="657"/>
                </a:cxn>
                <a:cxn ang="0">
                  <a:pos x="725" y="77"/>
                </a:cxn>
                <a:cxn ang="0">
                  <a:pos x="659" y="5"/>
                </a:cxn>
                <a:cxn ang="0">
                  <a:pos x="97" y="5"/>
                </a:cxn>
                <a:cxn ang="0">
                  <a:pos x="14" y="76"/>
                </a:cxn>
                <a:cxn ang="0">
                  <a:pos x="13" y="654"/>
                </a:cxn>
                <a:cxn ang="0">
                  <a:pos x="94" y="723"/>
                </a:cxn>
              </a:cxnLst>
              <a:rect l="0" t="0" r="0" b="0"/>
              <a:pathLst>
                <a:path w="727" h="725">
                  <a:moveTo>
                    <a:pt x="94" y="723"/>
                  </a:moveTo>
                  <a:cubicBezTo>
                    <a:pt x="94" y="723"/>
                    <a:pt x="375" y="725"/>
                    <a:pt x="655" y="725"/>
                  </a:cubicBezTo>
                  <a:cubicBezTo>
                    <a:pt x="716" y="716"/>
                    <a:pt x="727" y="657"/>
                    <a:pt x="727" y="657"/>
                  </a:cubicBezTo>
                  <a:cubicBezTo>
                    <a:pt x="727" y="657"/>
                    <a:pt x="726" y="367"/>
                    <a:pt x="725" y="77"/>
                  </a:cubicBezTo>
                  <a:cubicBezTo>
                    <a:pt x="722" y="9"/>
                    <a:pt x="659" y="5"/>
                    <a:pt x="659" y="5"/>
                  </a:cubicBezTo>
                  <a:cubicBezTo>
                    <a:pt x="659" y="5"/>
                    <a:pt x="378" y="5"/>
                    <a:pt x="97" y="5"/>
                  </a:cubicBezTo>
                  <a:cubicBezTo>
                    <a:pt x="14" y="0"/>
                    <a:pt x="14" y="76"/>
                    <a:pt x="14" y="76"/>
                  </a:cubicBezTo>
                  <a:cubicBezTo>
                    <a:pt x="14" y="76"/>
                    <a:pt x="0" y="546"/>
                    <a:pt x="13" y="654"/>
                  </a:cubicBezTo>
                  <a:cubicBezTo>
                    <a:pt x="13" y="654"/>
                    <a:pt x="19" y="723"/>
                    <a:pt x="94" y="723"/>
                  </a:cubicBezTo>
                  <a:close/>
                </a:path>
              </a:pathLst>
            </a:custGeom>
            <a:solidFill>
              <a:srgbClr val="3F949A">
                <a:alpha val="30196"/>
              </a:srgb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anchor="ctr" compatLnSpc="1"/>
            <a:lstStyle/>
            <a:p>
              <a:endParaRPr kumimoji="0" lang="ko-KR" altLang="en-US"/>
            </a:p>
          </p:txBody>
        </p:sp>
        <p:sp>
          <p:nvSpPr>
            <p:cNvPr id="20" name="자유형 19"/>
            <p:cNvSpPr>
              <a:spLocks/>
            </p:cNvSpPr>
            <p:nvPr userDrawn="1"/>
          </p:nvSpPr>
          <p:spPr bwMode="gray">
            <a:xfrm>
              <a:off x="360286" y="376562"/>
              <a:ext cx="609600" cy="653989"/>
            </a:xfrm>
            <a:custGeom>
              <a:avLst/>
              <a:gdLst/>
              <a:ahLst/>
              <a:cxnLst>
                <a:cxn ang="0">
                  <a:pos x="94" y="723"/>
                </a:cxn>
                <a:cxn ang="0">
                  <a:pos x="655" y="725"/>
                </a:cxn>
                <a:cxn ang="0">
                  <a:pos x="727" y="657"/>
                </a:cxn>
                <a:cxn ang="0">
                  <a:pos x="725" y="77"/>
                </a:cxn>
                <a:cxn ang="0">
                  <a:pos x="659" y="5"/>
                </a:cxn>
                <a:cxn ang="0">
                  <a:pos x="97" y="5"/>
                </a:cxn>
                <a:cxn ang="0">
                  <a:pos x="14" y="76"/>
                </a:cxn>
                <a:cxn ang="0">
                  <a:pos x="13" y="654"/>
                </a:cxn>
                <a:cxn ang="0">
                  <a:pos x="94" y="723"/>
                </a:cxn>
              </a:cxnLst>
              <a:rect l="0" t="0" r="0" b="0"/>
              <a:pathLst>
                <a:path w="727" h="725">
                  <a:moveTo>
                    <a:pt x="94" y="723"/>
                  </a:moveTo>
                  <a:cubicBezTo>
                    <a:pt x="94" y="723"/>
                    <a:pt x="375" y="725"/>
                    <a:pt x="655" y="725"/>
                  </a:cubicBezTo>
                  <a:cubicBezTo>
                    <a:pt x="716" y="716"/>
                    <a:pt x="727" y="657"/>
                    <a:pt x="727" y="657"/>
                  </a:cubicBezTo>
                  <a:cubicBezTo>
                    <a:pt x="727" y="657"/>
                    <a:pt x="726" y="367"/>
                    <a:pt x="725" y="77"/>
                  </a:cubicBezTo>
                  <a:cubicBezTo>
                    <a:pt x="722" y="9"/>
                    <a:pt x="659" y="5"/>
                    <a:pt x="659" y="5"/>
                  </a:cubicBezTo>
                  <a:cubicBezTo>
                    <a:pt x="659" y="5"/>
                    <a:pt x="378" y="5"/>
                    <a:pt x="97" y="5"/>
                  </a:cubicBezTo>
                  <a:cubicBezTo>
                    <a:pt x="14" y="0"/>
                    <a:pt x="14" y="76"/>
                    <a:pt x="14" y="76"/>
                  </a:cubicBezTo>
                  <a:cubicBezTo>
                    <a:pt x="14" y="76"/>
                    <a:pt x="0" y="546"/>
                    <a:pt x="13" y="654"/>
                  </a:cubicBezTo>
                  <a:cubicBezTo>
                    <a:pt x="13" y="654"/>
                    <a:pt x="19" y="723"/>
                    <a:pt x="94" y="723"/>
                  </a:cubicBezTo>
                  <a:close/>
                </a:path>
              </a:pathLst>
            </a:custGeom>
            <a:solidFill>
              <a:schemeClr val="accent1">
                <a:alpha val="50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anchor="ctr" compatLnSpc="1"/>
            <a:lstStyle/>
            <a:p>
              <a:endParaRPr kumimoji="0" lang="ko-KR" altLang="en-US"/>
            </a:p>
          </p:txBody>
        </p:sp>
      </p:grpSp>
    </p:spTree>
  </p:cSld>
  <p:clrMapOvr>
    <a:overrideClrMapping bg1="dk1" tx1="lt1" bg2="dk2" tx2="lt2" accent1="accent1" accent2="accent2" accent3="accent3" accent4="accent4" accent5="accent5" accent6="accent6" hlink="hlink" folHlink="folHlink"/>
  </p:clrMapOvr>
  <p:timing>
    <p:tnLst>
      <p:par>
        <p:cTn id="1" dur="indefinite" restart="never" nodeType="tmRoot"/>
      </p:par>
    </p:tnLst>
  </p:timing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그룹 6"/>
          <p:cNvGrpSpPr/>
          <p:nvPr/>
        </p:nvGrpSpPr>
        <p:grpSpPr>
          <a:xfrm>
            <a:off x="0" y="4929197"/>
            <a:ext cx="9144000" cy="1928803"/>
            <a:chOff x="0" y="4929198"/>
            <a:chExt cx="9144000" cy="1928803"/>
          </a:xfrm>
        </p:grpSpPr>
        <p:sp>
          <p:nvSpPr>
            <p:cNvPr id="21" name="자유형 20"/>
            <p:cNvSpPr>
              <a:spLocks/>
            </p:cNvSpPr>
            <p:nvPr userDrawn="1"/>
          </p:nvSpPr>
          <p:spPr bwMode="ltGray">
            <a:xfrm>
              <a:off x="0" y="4929198"/>
              <a:ext cx="9144000" cy="1928802"/>
            </a:xfrm>
            <a:custGeom>
              <a:avLst/>
              <a:gdLst/>
              <a:ahLst/>
              <a:cxnLst>
                <a:cxn ang="0">
                  <a:pos x="0" y="1076"/>
                </a:cxn>
                <a:cxn ang="0">
                  <a:pos x="3003" y="930"/>
                </a:cxn>
                <a:cxn ang="0">
                  <a:pos x="5760" y="0"/>
                </a:cxn>
                <a:cxn ang="0">
                  <a:pos x="5760" y="1635"/>
                </a:cxn>
                <a:cxn ang="0">
                  <a:pos x="0" y="1641"/>
                </a:cxn>
                <a:cxn ang="0">
                  <a:pos x="0" y="1076"/>
                </a:cxn>
              </a:cxnLst>
              <a:rect l="0" t="0" r="0" b="0"/>
              <a:pathLst>
                <a:path w="5760" h="1641">
                  <a:moveTo>
                    <a:pt x="0" y="1076"/>
                  </a:moveTo>
                  <a:cubicBezTo>
                    <a:pt x="926" y="1134"/>
                    <a:pt x="1689" y="1111"/>
                    <a:pt x="3003" y="930"/>
                  </a:cubicBezTo>
                  <a:cubicBezTo>
                    <a:pt x="4317" y="749"/>
                    <a:pt x="5462" y="152"/>
                    <a:pt x="5760" y="0"/>
                  </a:cubicBezTo>
                  <a:lnTo>
                    <a:pt x="5760" y="1635"/>
                  </a:lnTo>
                  <a:lnTo>
                    <a:pt x="0" y="1641"/>
                  </a:lnTo>
                  <a:lnTo>
                    <a:pt x="0" y="1076"/>
                  </a:lnTo>
                  <a:close/>
                </a:path>
              </a:pathLst>
            </a:custGeom>
            <a:solidFill>
              <a:schemeClr val="tx2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ko-KR" altLang="en-US"/>
            </a:p>
          </p:txBody>
        </p:sp>
        <p:sp>
          <p:nvSpPr>
            <p:cNvPr id="22" name="자유형 21"/>
            <p:cNvSpPr>
              <a:spLocks/>
            </p:cNvSpPr>
            <p:nvPr userDrawn="1"/>
          </p:nvSpPr>
          <p:spPr bwMode="ltGray">
            <a:xfrm>
              <a:off x="0" y="5358120"/>
              <a:ext cx="9144000" cy="1499881"/>
            </a:xfrm>
            <a:custGeom>
              <a:avLst/>
              <a:gdLst/>
              <a:ahLst/>
              <a:cxnLst>
                <a:cxn ang="0">
                  <a:pos x="0" y="887"/>
                </a:cxn>
                <a:cxn ang="0">
                  <a:pos x="3540" y="690"/>
                </a:cxn>
                <a:cxn ang="0">
                  <a:pos x="5760" y="0"/>
                </a:cxn>
                <a:cxn ang="0">
                  <a:pos x="5760" y="1395"/>
                </a:cxn>
                <a:cxn ang="0">
                  <a:pos x="0" y="1395"/>
                </a:cxn>
                <a:cxn ang="0">
                  <a:pos x="0" y="887"/>
                </a:cxn>
              </a:cxnLst>
              <a:rect l="0" t="0" r="0" b="0"/>
              <a:pathLst>
                <a:path w="5760" h="1395">
                  <a:moveTo>
                    <a:pt x="0" y="887"/>
                  </a:moveTo>
                  <a:cubicBezTo>
                    <a:pt x="1417" y="958"/>
                    <a:pt x="2563" y="848"/>
                    <a:pt x="3540" y="690"/>
                  </a:cubicBezTo>
                  <a:cubicBezTo>
                    <a:pt x="4517" y="532"/>
                    <a:pt x="5521" y="104"/>
                    <a:pt x="5760" y="0"/>
                  </a:cubicBezTo>
                  <a:lnTo>
                    <a:pt x="5760" y="1395"/>
                  </a:lnTo>
                  <a:lnTo>
                    <a:pt x="0" y="1395"/>
                  </a:lnTo>
                  <a:lnTo>
                    <a:pt x="0" y="887"/>
                  </a:lnTo>
                  <a:close/>
                </a:path>
              </a:pathLst>
            </a:custGeom>
            <a:solidFill>
              <a:schemeClr val="accent1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ko-KR" altLang="en-US"/>
            </a:p>
          </p:txBody>
        </p:sp>
      </p:grpSp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1214414" y="1857364"/>
            <a:ext cx="6907179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kumimoji="0" lang="ko-KR" altLang="en-US" smtClean="0"/>
              <a:t>마스터 제목 스타일 편집</a:t>
            </a:r>
            <a:endParaRPr kumimoji="0" 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A371047A-2A65-4632-9586-90364A9A952D}" type="datetimeFigureOut">
              <a:rPr lang="ko-KR" altLang="en-US" smtClean="0"/>
              <a:pPr>
                <a:defRPr/>
              </a:pPr>
              <a:t>2013-07-23</a:t>
            </a:fld>
            <a:endParaRPr lang="ko-KR" altLang="en-US" dirty="0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FA6FFD4F-FEC0-4825-9F32-07D821A40D3F}" type="slidenum">
              <a:rPr lang="ko-KR" altLang="en-US" smtClean="0"/>
              <a:pPr>
                <a:defRPr/>
              </a:pPr>
              <a:t>‹#›</a:t>
            </a:fld>
            <a:endParaRPr lang="ko-KR" altLang="en-US" dirty="0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1214414" y="3286124"/>
            <a:ext cx="6915144" cy="1500187"/>
          </a:xfrm>
        </p:spPr>
        <p:txBody>
          <a:bodyPr anchor="t"/>
          <a:lstStyle>
            <a:lvl1pPr marL="0" indent="0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/>
                </a:solidFill>
              </a:defRPr>
            </a:lvl2pPr>
            <a:lvl3pPr marL="914400" indent="0">
              <a:buNone/>
              <a:defRPr sz="1600">
                <a:solidFill>
                  <a:schemeClr val="tx1"/>
                </a:solidFill>
              </a:defRPr>
            </a:lvl3pPr>
            <a:lvl4pPr marL="1371600" indent="0">
              <a:buNone/>
              <a:defRPr sz="1400">
                <a:solidFill>
                  <a:schemeClr val="tx1"/>
                </a:solidFill>
              </a:defRPr>
            </a:lvl4pPr>
            <a:lvl5pPr marL="1828800" indent="0">
              <a:buNone/>
              <a:defRPr sz="1400">
                <a:solidFill>
                  <a:schemeClr val="tx1"/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 eaLnBrk="1" latinLnBrk="0" hangingPunct="1"/>
            <a:r>
              <a:rPr lang="ko-KR" altLang="en-US" smtClean="0"/>
              <a:t>마스터 텍스트 스타일을 편집합니다</a:t>
            </a:r>
          </a:p>
          <a:p>
            <a:pPr lvl="1" eaLnBrk="1" latinLnBrk="0" hangingPunct="1"/>
            <a:r>
              <a:rPr lang="ko-KR" altLang="en-US" smtClean="0"/>
              <a:t>둘째 수준</a:t>
            </a:r>
          </a:p>
          <a:p>
            <a:pPr lvl="2" eaLnBrk="1" latinLnBrk="0" hangingPunct="1"/>
            <a:r>
              <a:rPr lang="ko-KR" altLang="en-US" smtClean="0"/>
              <a:t>셋째 수준</a:t>
            </a:r>
          </a:p>
          <a:p>
            <a:pPr lvl="3" eaLnBrk="1" latinLnBrk="0" hangingPunct="1"/>
            <a:r>
              <a:rPr lang="ko-KR" altLang="en-US" smtClean="0"/>
              <a:t>넷째 수준</a:t>
            </a:r>
          </a:p>
          <a:p>
            <a:pPr lvl="4" eaLnBrk="1" latinLnBrk="0" hangingPunct="1"/>
            <a:r>
              <a:rPr lang="ko-KR" altLang="en-US" smtClean="0"/>
              <a:t>다섯째 수준</a:t>
            </a:r>
            <a:endParaRPr kumimoji="0" lang="en-US"/>
          </a:p>
        </p:txBody>
      </p:sp>
      <p:grpSp>
        <p:nvGrpSpPr>
          <p:cNvPr id="8" name="그룹 7"/>
          <p:cNvGrpSpPr/>
          <p:nvPr/>
        </p:nvGrpSpPr>
        <p:grpSpPr>
          <a:xfrm>
            <a:off x="142845" y="1857364"/>
            <a:ext cx="1000131" cy="1036773"/>
            <a:chOff x="13317" y="34771"/>
            <a:chExt cx="1272534" cy="1310103"/>
          </a:xfrm>
        </p:grpSpPr>
        <p:sp>
          <p:nvSpPr>
            <p:cNvPr id="26" name="자유형 25"/>
            <p:cNvSpPr>
              <a:spLocks/>
            </p:cNvSpPr>
            <p:nvPr userDrawn="1"/>
          </p:nvSpPr>
          <p:spPr bwMode="gray">
            <a:xfrm>
              <a:off x="356217" y="34771"/>
              <a:ext cx="315913" cy="314325"/>
            </a:xfrm>
            <a:custGeom>
              <a:avLst/>
              <a:gdLst/>
              <a:ahLst/>
              <a:cxnLst>
                <a:cxn ang="0">
                  <a:pos x="94" y="723"/>
                </a:cxn>
                <a:cxn ang="0">
                  <a:pos x="655" y="725"/>
                </a:cxn>
                <a:cxn ang="0">
                  <a:pos x="727" y="657"/>
                </a:cxn>
                <a:cxn ang="0">
                  <a:pos x="725" y="77"/>
                </a:cxn>
                <a:cxn ang="0">
                  <a:pos x="659" y="5"/>
                </a:cxn>
                <a:cxn ang="0">
                  <a:pos x="97" y="5"/>
                </a:cxn>
                <a:cxn ang="0">
                  <a:pos x="14" y="76"/>
                </a:cxn>
                <a:cxn ang="0">
                  <a:pos x="13" y="654"/>
                </a:cxn>
                <a:cxn ang="0">
                  <a:pos x="94" y="723"/>
                </a:cxn>
              </a:cxnLst>
              <a:rect l="0" t="0" r="0" b="0"/>
              <a:pathLst>
                <a:path w="727" h="725">
                  <a:moveTo>
                    <a:pt x="94" y="723"/>
                  </a:moveTo>
                  <a:cubicBezTo>
                    <a:pt x="94" y="723"/>
                    <a:pt x="375" y="725"/>
                    <a:pt x="655" y="725"/>
                  </a:cubicBezTo>
                  <a:cubicBezTo>
                    <a:pt x="716" y="716"/>
                    <a:pt x="727" y="657"/>
                    <a:pt x="727" y="657"/>
                  </a:cubicBezTo>
                  <a:cubicBezTo>
                    <a:pt x="727" y="657"/>
                    <a:pt x="726" y="367"/>
                    <a:pt x="725" y="77"/>
                  </a:cubicBezTo>
                  <a:cubicBezTo>
                    <a:pt x="722" y="9"/>
                    <a:pt x="659" y="5"/>
                    <a:pt x="659" y="5"/>
                  </a:cubicBezTo>
                  <a:cubicBezTo>
                    <a:pt x="659" y="5"/>
                    <a:pt x="378" y="5"/>
                    <a:pt x="97" y="5"/>
                  </a:cubicBezTo>
                  <a:cubicBezTo>
                    <a:pt x="14" y="0"/>
                    <a:pt x="14" y="76"/>
                    <a:pt x="14" y="76"/>
                  </a:cubicBezTo>
                  <a:cubicBezTo>
                    <a:pt x="14" y="76"/>
                    <a:pt x="0" y="546"/>
                    <a:pt x="13" y="654"/>
                  </a:cubicBezTo>
                  <a:cubicBezTo>
                    <a:pt x="13" y="654"/>
                    <a:pt x="19" y="723"/>
                    <a:pt x="94" y="723"/>
                  </a:cubicBez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anchor="ctr" compatLnSpc="1"/>
            <a:lstStyle/>
            <a:p>
              <a:endParaRPr kumimoji="0" lang="ko-KR" altLang="en-US"/>
            </a:p>
          </p:txBody>
        </p:sp>
        <p:sp>
          <p:nvSpPr>
            <p:cNvPr id="27" name="자유형 26"/>
            <p:cNvSpPr>
              <a:spLocks/>
            </p:cNvSpPr>
            <p:nvPr userDrawn="1"/>
          </p:nvSpPr>
          <p:spPr bwMode="gray">
            <a:xfrm>
              <a:off x="13317" y="726921"/>
              <a:ext cx="314325" cy="314325"/>
            </a:xfrm>
            <a:custGeom>
              <a:avLst/>
              <a:gdLst/>
              <a:ahLst/>
              <a:cxnLst>
                <a:cxn ang="0">
                  <a:pos x="94" y="723"/>
                </a:cxn>
                <a:cxn ang="0">
                  <a:pos x="655" y="725"/>
                </a:cxn>
                <a:cxn ang="0">
                  <a:pos x="727" y="657"/>
                </a:cxn>
                <a:cxn ang="0">
                  <a:pos x="725" y="77"/>
                </a:cxn>
                <a:cxn ang="0">
                  <a:pos x="659" y="5"/>
                </a:cxn>
                <a:cxn ang="0">
                  <a:pos x="97" y="5"/>
                </a:cxn>
                <a:cxn ang="0">
                  <a:pos x="14" y="76"/>
                </a:cxn>
                <a:cxn ang="0">
                  <a:pos x="13" y="654"/>
                </a:cxn>
                <a:cxn ang="0">
                  <a:pos x="94" y="723"/>
                </a:cxn>
              </a:cxnLst>
              <a:rect l="0" t="0" r="0" b="0"/>
              <a:pathLst>
                <a:path w="727" h="725">
                  <a:moveTo>
                    <a:pt x="94" y="723"/>
                  </a:moveTo>
                  <a:cubicBezTo>
                    <a:pt x="94" y="723"/>
                    <a:pt x="375" y="725"/>
                    <a:pt x="655" y="725"/>
                  </a:cubicBezTo>
                  <a:cubicBezTo>
                    <a:pt x="716" y="716"/>
                    <a:pt x="727" y="657"/>
                    <a:pt x="727" y="657"/>
                  </a:cubicBezTo>
                  <a:cubicBezTo>
                    <a:pt x="727" y="657"/>
                    <a:pt x="726" y="367"/>
                    <a:pt x="725" y="77"/>
                  </a:cubicBezTo>
                  <a:cubicBezTo>
                    <a:pt x="722" y="9"/>
                    <a:pt x="659" y="5"/>
                    <a:pt x="659" y="5"/>
                  </a:cubicBezTo>
                  <a:cubicBezTo>
                    <a:pt x="659" y="5"/>
                    <a:pt x="378" y="5"/>
                    <a:pt x="97" y="5"/>
                  </a:cubicBezTo>
                  <a:cubicBezTo>
                    <a:pt x="14" y="0"/>
                    <a:pt x="14" y="76"/>
                    <a:pt x="14" y="76"/>
                  </a:cubicBezTo>
                  <a:cubicBezTo>
                    <a:pt x="14" y="76"/>
                    <a:pt x="0" y="546"/>
                    <a:pt x="13" y="654"/>
                  </a:cubicBezTo>
                  <a:cubicBezTo>
                    <a:pt x="13" y="654"/>
                    <a:pt x="19" y="723"/>
                    <a:pt x="94" y="723"/>
                  </a:cubicBez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anchor="ctr" compatLnSpc="1"/>
            <a:lstStyle/>
            <a:p>
              <a:endParaRPr kumimoji="0" lang="ko-KR" altLang="en-US"/>
            </a:p>
          </p:txBody>
        </p:sp>
        <p:sp>
          <p:nvSpPr>
            <p:cNvPr id="28" name="자유형 27"/>
            <p:cNvSpPr>
              <a:spLocks/>
            </p:cNvSpPr>
            <p:nvPr userDrawn="1"/>
          </p:nvSpPr>
          <p:spPr bwMode="gray">
            <a:xfrm>
              <a:off x="16492" y="34771"/>
              <a:ext cx="315913" cy="314325"/>
            </a:xfrm>
            <a:custGeom>
              <a:avLst/>
              <a:gdLst/>
              <a:ahLst/>
              <a:cxnLst>
                <a:cxn ang="0">
                  <a:pos x="94" y="723"/>
                </a:cxn>
                <a:cxn ang="0">
                  <a:pos x="655" y="725"/>
                </a:cxn>
                <a:cxn ang="0">
                  <a:pos x="727" y="657"/>
                </a:cxn>
                <a:cxn ang="0">
                  <a:pos x="725" y="77"/>
                </a:cxn>
                <a:cxn ang="0">
                  <a:pos x="659" y="5"/>
                </a:cxn>
                <a:cxn ang="0">
                  <a:pos x="97" y="5"/>
                </a:cxn>
                <a:cxn ang="0">
                  <a:pos x="14" y="76"/>
                </a:cxn>
                <a:cxn ang="0">
                  <a:pos x="13" y="654"/>
                </a:cxn>
                <a:cxn ang="0">
                  <a:pos x="94" y="723"/>
                </a:cxn>
              </a:cxnLst>
              <a:rect l="0" t="0" r="0" b="0"/>
              <a:pathLst>
                <a:path w="727" h="725">
                  <a:moveTo>
                    <a:pt x="94" y="723"/>
                  </a:moveTo>
                  <a:cubicBezTo>
                    <a:pt x="94" y="723"/>
                    <a:pt x="375" y="725"/>
                    <a:pt x="655" y="725"/>
                  </a:cubicBezTo>
                  <a:cubicBezTo>
                    <a:pt x="716" y="716"/>
                    <a:pt x="727" y="657"/>
                    <a:pt x="727" y="657"/>
                  </a:cubicBezTo>
                  <a:cubicBezTo>
                    <a:pt x="727" y="657"/>
                    <a:pt x="726" y="367"/>
                    <a:pt x="725" y="77"/>
                  </a:cubicBezTo>
                  <a:cubicBezTo>
                    <a:pt x="722" y="9"/>
                    <a:pt x="659" y="5"/>
                    <a:pt x="659" y="5"/>
                  </a:cubicBezTo>
                  <a:cubicBezTo>
                    <a:pt x="659" y="5"/>
                    <a:pt x="378" y="5"/>
                    <a:pt x="97" y="5"/>
                  </a:cubicBezTo>
                  <a:cubicBezTo>
                    <a:pt x="14" y="0"/>
                    <a:pt x="14" y="76"/>
                    <a:pt x="14" y="76"/>
                  </a:cubicBezTo>
                  <a:cubicBezTo>
                    <a:pt x="14" y="76"/>
                    <a:pt x="0" y="546"/>
                    <a:pt x="13" y="654"/>
                  </a:cubicBezTo>
                  <a:cubicBezTo>
                    <a:pt x="13" y="654"/>
                    <a:pt x="19" y="723"/>
                    <a:pt x="94" y="723"/>
                  </a:cubicBezTo>
                  <a:close/>
                </a:path>
              </a:pathLst>
            </a:custGeom>
            <a:solidFill>
              <a:srgbClr val="3F949A">
                <a:alpha val="60000"/>
              </a:srgb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anchor="ctr" compatLnSpc="1"/>
            <a:lstStyle/>
            <a:p>
              <a:endParaRPr kumimoji="0" lang="ko-KR" altLang="en-US"/>
            </a:p>
          </p:txBody>
        </p:sp>
        <p:sp>
          <p:nvSpPr>
            <p:cNvPr id="29" name="자유형 28"/>
            <p:cNvSpPr>
              <a:spLocks/>
            </p:cNvSpPr>
            <p:nvPr userDrawn="1"/>
          </p:nvSpPr>
          <p:spPr bwMode="gray">
            <a:xfrm>
              <a:off x="969939" y="1030549"/>
              <a:ext cx="315912" cy="314325"/>
            </a:xfrm>
            <a:custGeom>
              <a:avLst/>
              <a:gdLst/>
              <a:ahLst/>
              <a:cxnLst>
                <a:cxn ang="0">
                  <a:pos x="94" y="723"/>
                </a:cxn>
                <a:cxn ang="0">
                  <a:pos x="655" y="725"/>
                </a:cxn>
                <a:cxn ang="0">
                  <a:pos x="727" y="657"/>
                </a:cxn>
                <a:cxn ang="0">
                  <a:pos x="725" y="77"/>
                </a:cxn>
                <a:cxn ang="0">
                  <a:pos x="659" y="5"/>
                </a:cxn>
                <a:cxn ang="0">
                  <a:pos x="97" y="5"/>
                </a:cxn>
                <a:cxn ang="0">
                  <a:pos x="14" y="76"/>
                </a:cxn>
                <a:cxn ang="0">
                  <a:pos x="13" y="654"/>
                </a:cxn>
                <a:cxn ang="0">
                  <a:pos x="94" y="723"/>
                </a:cxn>
              </a:cxnLst>
              <a:rect l="0" t="0" r="0" b="0"/>
              <a:pathLst>
                <a:path w="727" h="725">
                  <a:moveTo>
                    <a:pt x="94" y="723"/>
                  </a:moveTo>
                  <a:cubicBezTo>
                    <a:pt x="94" y="723"/>
                    <a:pt x="375" y="725"/>
                    <a:pt x="655" y="725"/>
                  </a:cubicBezTo>
                  <a:cubicBezTo>
                    <a:pt x="716" y="716"/>
                    <a:pt x="727" y="657"/>
                    <a:pt x="727" y="657"/>
                  </a:cubicBezTo>
                  <a:cubicBezTo>
                    <a:pt x="727" y="657"/>
                    <a:pt x="726" y="367"/>
                    <a:pt x="725" y="77"/>
                  </a:cubicBezTo>
                  <a:cubicBezTo>
                    <a:pt x="722" y="9"/>
                    <a:pt x="659" y="5"/>
                    <a:pt x="659" y="5"/>
                  </a:cubicBezTo>
                  <a:cubicBezTo>
                    <a:pt x="659" y="5"/>
                    <a:pt x="378" y="5"/>
                    <a:pt x="97" y="5"/>
                  </a:cubicBezTo>
                  <a:cubicBezTo>
                    <a:pt x="14" y="0"/>
                    <a:pt x="14" y="76"/>
                    <a:pt x="14" y="76"/>
                  </a:cubicBezTo>
                  <a:cubicBezTo>
                    <a:pt x="14" y="76"/>
                    <a:pt x="0" y="546"/>
                    <a:pt x="13" y="654"/>
                  </a:cubicBezTo>
                  <a:cubicBezTo>
                    <a:pt x="13" y="654"/>
                    <a:pt x="19" y="723"/>
                    <a:pt x="94" y="723"/>
                  </a:cubicBezTo>
                  <a:close/>
                </a:path>
              </a:pathLst>
            </a:custGeom>
            <a:solidFill>
              <a:srgbClr val="3F949A">
                <a:alpha val="30196"/>
              </a:srgb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anchor="ctr" compatLnSpc="1"/>
            <a:lstStyle/>
            <a:p>
              <a:endParaRPr kumimoji="0" lang="ko-KR" altLang="en-US"/>
            </a:p>
          </p:txBody>
        </p:sp>
        <p:sp>
          <p:nvSpPr>
            <p:cNvPr id="30" name="자유형 29"/>
            <p:cNvSpPr>
              <a:spLocks/>
            </p:cNvSpPr>
            <p:nvPr userDrawn="1"/>
          </p:nvSpPr>
          <p:spPr bwMode="gray">
            <a:xfrm>
              <a:off x="360286" y="376562"/>
              <a:ext cx="609600" cy="653989"/>
            </a:xfrm>
            <a:custGeom>
              <a:avLst/>
              <a:gdLst/>
              <a:ahLst/>
              <a:cxnLst>
                <a:cxn ang="0">
                  <a:pos x="94" y="723"/>
                </a:cxn>
                <a:cxn ang="0">
                  <a:pos x="655" y="725"/>
                </a:cxn>
                <a:cxn ang="0">
                  <a:pos x="727" y="657"/>
                </a:cxn>
                <a:cxn ang="0">
                  <a:pos x="725" y="77"/>
                </a:cxn>
                <a:cxn ang="0">
                  <a:pos x="659" y="5"/>
                </a:cxn>
                <a:cxn ang="0">
                  <a:pos x="97" y="5"/>
                </a:cxn>
                <a:cxn ang="0">
                  <a:pos x="14" y="76"/>
                </a:cxn>
                <a:cxn ang="0">
                  <a:pos x="13" y="654"/>
                </a:cxn>
                <a:cxn ang="0">
                  <a:pos x="94" y="723"/>
                </a:cxn>
              </a:cxnLst>
              <a:rect l="0" t="0" r="0" b="0"/>
              <a:pathLst>
                <a:path w="727" h="725">
                  <a:moveTo>
                    <a:pt x="94" y="723"/>
                  </a:moveTo>
                  <a:cubicBezTo>
                    <a:pt x="94" y="723"/>
                    <a:pt x="375" y="725"/>
                    <a:pt x="655" y="725"/>
                  </a:cubicBezTo>
                  <a:cubicBezTo>
                    <a:pt x="716" y="716"/>
                    <a:pt x="727" y="657"/>
                    <a:pt x="727" y="657"/>
                  </a:cubicBezTo>
                  <a:cubicBezTo>
                    <a:pt x="727" y="657"/>
                    <a:pt x="726" y="367"/>
                    <a:pt x="725" y="77"/>
                  </a:cubicBezTo>
                  <a:cubicBezTo>
                    <a:pt x="722" y="9"/>
                    <a:pt x="659" y="5"/>
                    <a:pt x="659" y="5"/>
                  </a:cubicBezTo>
                  <a:cubicBezTo>
                    <a:pt x="659" y="5"/>
                    <a:pt x="378" y="5"/>
                    <a:pt x="97" y="5"/>
                  </a:cubicBezTo>
                  <a:cubicBezTo>
                    <a:pt x="14" y="0"/>
                    <a:pt x="14" y="76"/>
                    <a:pt x="14" y="76"/>
                  </a:cubicBezTo>
                  <a:cubicBezTo>
                    <a:pt x="14" y="76"/>
                    <a:pt x="0" y="546"/>
                    <a:pt x="13" y="654"/>
                  </a:cubicBezTo>
                  <a:cubicBezTo>
                    <a:pt x="13" y="654"/>
                    <a:pt x="19" y="723"/>
                    <a:pt x="94" y="723"/>
                  </a:cubicBezTo>
                  <a:close/>
                </a:path>
              </a:pathLst>
            </a:custGeom>
            <a:solidFill>
              <a:schemeClr val="accent1">
                <a:alpha val="50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anchor="ctr" compatLnSpc="1"/>
            <a:lstStyle/>
            <a:p>
              <a:endParaRPr kumimoji="0" lang="ko-KR" altLang="en-US"/>
            </a:p>
          </p:txBody>
        </p:sp>
      </p:grpSp>
    </p:spTree>
  </p:cSld>
  <p:clrMapOvr>
    <a:overrideClrMapping bg1="lt1" tx1="dk1" bg2="lt2" tx2="dk2" accent1="accent1" accent2="accent2" accent3="accent3" accent4="accent4" accent5="accent5" accent6="accent6" hlink="hlink" folHlink="folHlink"/>
  </p:clrMapOvr>
  <p:timing>
    <p:tnLst>
      <p:par>
        <p:cTn id="1" dur="indefinite" restart="never" nodeType="tmRoot"/>
      </p:par>
    </p:tnLst>
  </p:timing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그룹 7"/>
          <p:cNvGrpSpPr/>
          <p:nvPr/>
        </p:nvGrpSpPr>
        <p:grpSpPr>
          <a:xfrm>
            <a:off x="71407" y="87922"/>
            <a:ext cx="1000131" cy="1036773"/>
            <a:chOff x="13317" y="34771"/>
            <a:chExt cx="1272534" cy="1310103"/>
          </a:xfrm>
        </p:grpSpPr>
        <p:sp>
          <p:nvSpPr>
            <p:cNvPr id="14" name="자유형 13"/>
            <p:cNvSpPr>
              <a:spLocks/>
            </p:cNvSpPr>
            <p:nvPr userDrawn="1"/>
          </p:nvSpPr>
          <p:spPr bwMode="gray">
            <a:xfrm>
              <a:off x="356217" y="34771"/>
              <a:ext cx="315913" cy="314325"/>
            </a:xfrm>
            <a:custGeom>
              <a:avLst/>
              <a:gdLst/>
              <a:ahLst/>
              <a:cxnLst>
                <a:cxn ang="0">
                  <a:pos x="94" y="723"/>
                </a:cxn>
                <a:cxn ang="0">
                  <a:pos x="655" y="725"/>
                </a:cxn>
                <a:cxn ang="0">
                  <a:pos x="727" y="657"/>
                </a:cxn>
                <a:cxn ang="0">
                  <a:pos x="725" y="77"/>
                </a:cxn>
                <a:cxn ang="0">
                  <a:pos x="659" y="5"/>
                </a:cxn>
                <a:cxn ang="0">
                  <a:pos x="97" y="5"/>
                </a:cxn>
                <a:cxn ang="0">
                  <a:pos x="14" y="76"/>
                </a:cxn>
                <a:cxn ang="0">
                  <a:pos x="13" y="654"/>
                </a:cxn>
                <a:cxn ang="0">
                  <a:pos x="94" y="723"/>
                </a:cxn>
              </a:cxnLst>
              <a:rect l="0" t="0" r="0" b="0"/>
              <a:pathLst>
                <a:path w="727" h="725">
                  <a:moveTo>
                    <a:pt x="94" y="723"/>
                  </a:moveTo>
                  <a:cubicBezTo>
                    <a:pt x="94" y="723"/>
                    <a:pt x="375" y="725"/>
                    <a:pt x="655" y="725"/>
                  </a:cubicBezTo>
                  <a:cubicBezTo>
                    <a:pt x="716" y="716"/>
                    <a:pt x="727" y="657"/>
                    <a:pt x="727" y="657"/>
                  </a:cubicBezTo>
                  <a:cubicBezTo>
                    <a:pt x="727" y="657"/>
                    <a:pt x="726" y="367"/>
                    <a:pt x="725" y="77"/>
                  </a:cubicBezTo>
                  <a:cubicBezTo>
                    <a:pt x="722" y="9"/>
                    <a:pt x="659" y="5"/>
                    <a:pt x="659" y="5"/>
                  </a:cubicBezTo>
                  <a:cubicBezTo>
                    <a:pt x="659" y="5"/>
                    <a:pt x="378" y="5"/>
                    <a:pt x="97" y="5"/>
                  </a:cubicBezTo>
                  <a:cubicBezTo>
                    <a:pt x="14" y="0"/>
                    <a:pt x="14" y="76"/>
                    <a:pt x="14" y="76"/>
                  </a:cubicBezTo>
                  <a:cubicBezTo>
                    <a:pt x="14" y="76"/>
                    <a:pt x="0" y="546"/>
                    <a:pt x="13" y="654"/>
                  </a:cubicBezTo>
                  <a:cubicBezTo>
                    <a:pt x="13" y="654"/>
                    <a:pt x="19" y="723"/>
                    <a:pt x="94" y="723"/>
                  </a:cubicBez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anchor="ctr" compatLnSpc="1"/>
            <a:lstStyle/>
            <a:p>
              <a:endParaRPr kumimoji="0" lang="ko-KR" altLang="en-US"/>
            </a:p>
          </p:txBody>
        </p:sp>
        <p:sp>
          <p:nvSpPr>
            <p:cNvPr id="15" name="자유형 14"/>
            <p:cNvSpPr>
              <a:spLocks/>
            </p:cNvSpPr>
            <p:nvPr userDrawn="1"/>
          </p:nvSpPr>
          <p:spPr bwMode="gray">
            <a:xfrm>
              <a:off x="13317" y="726921"/>
              <a:ext cx="314325" cy="314325"/>
            </a:xfrm>
            <a:custGeom>
              <a:avLst/>
              <a:gdLst/>
              <a:ahLst/>
              <a:cxnLst>
                <a:cxn ang="0">
                  <a:pos x="94" y="723"/>
                </a:cxn>
                <a:cxn ang="0">
                  <a:pos x="655" y="725"/>
                </a:cxn>
                <a:cxn ang="0">
                  <a:pos x="727" y="657"/>
                </a:cxn>
                <a:cxn ang="0">
                  <a:pos x="725" y="77"/>
                </a:cxn>
                <a:cxn ang="0">
                  <a:pos x="659" y="5"/>
                </a:cxn>
                <a:cxn ang="0">
                  <a:pos x="97" y="5"/>
                </a:cxn>
                <a:cxn ang="0">
                  <a:pos x="14" y="76"/>
                </a:cxn>
                <a:cxn ang="0">
                  <a:pos x="13" y="654"/>
                </a:cxn>
                <a:cxn ang="0">
                  <a:pos x="94" y="723"/>
                </a:cxn>
              </a:cxnLst>
              <a:rect l="0" t="0" r="0" b="0"/>
              <a:pathLst>
                <a:path w="727" h="725">
                  <a:moveTo>
                    <a:pt x="94" y="723"/>
                  </a:moveTo>
                  <a:cubicBezTo>
                    <a:pt x="94" y="723"/>
                    <a:pt x="375" y="725"/>
                    <a:pt x="655" y="725"/>
                  </a:cubicBezTo>
                  <a:cubicBezTo>
                    <a:pt x="716" y="716"/>
                    <a:pt x="727" y="657"/>
                    <a:pt x="727" y="657"/>
                  </a:cubicBezTo>
                  <a:cubicBezTo>
                    <a:pt x="727" y="657"/>
                    <a:pt x="726" y="367"/>
                    <a:pt x="725" y="77"/>
                  </a:cubicBezTo>
                  <a:cubicBezTo>
                    <a:pt x="722" y="9"/>
                    <a:pt x="659" y="5"/>
                    <a:pt x="659" y="5"/>
                  </a:cubicBezTo>
                  <a:cubicBezTo>
                    <a:pt x="659" y="5"/>
                    <a:pt x="378" y="5"/>
                    <a:pt x="97" y="5"/>
                  </a:cubicBezTo>
                  <a:cubicBezTo>
                    <a:pt x="14" y="0"/>
                    <a:pt x="14" y="76"/>
                    <a:pt x="14" y="76"/>
                  </a:cubicBezTo>
                  <a:cubicBezTo>
                    <a:pt x="14" y="76"/>
                    <a:pt x="0" y="546"/>
                    <a:pt x="13" y="654"/>
                  </a:cubicBezTo>
                  <a:cubicBezTo>
                    <a:pt x="13" y="654"/>
                    <a:pt x="19" y="723"/>
                    <a:pt x="94" y="723"/>
                  </a:cubicBez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anchor="ctr" compatLnSpc="1"/>
            <a:lstStyle/>
            <a:p>
              <a:endParaRPr kumimoji="0" lang="ko-KR" altLang="en-US"/>
            </a:p>
          </p:txBody>
        </p:sp>
        <p:sp>
          <p:nvSpPr>
            <p:cNvPr id="16" name="자유형 15"/>
            <p:cNvSpPr>
              <a:spLocks/>
            </p:cNvSpPr>
            <p:nvPr userDrawn="1"/>
          </p:nvSpPr>
          <p:spPr bwMode="gray">
            <a:xfrm>
              <a:off x="16492" y="34771"/>
              <a:ext cx="315913" cy="314325"/>
            </a:xfrm>
            <a:custGeom>
              <a:avLst/>
              <a:gdLst/>
              <a:ahLst/>
              <a:cxnLst>
                <a:cxn ang="0">
                  <a:pos x="94" y="723"/>
                </a:cxn>
                <a:cxn ang="0">
                  <a:pos x="655" y="725"/>
                </a:cxn>
                <a:cxn ang="0">
                  <a:pos x="727" y="657"/>
                </a:cxn>
                <a:cxn ang="0">
                  <a:pos x="725" y="77"/>
                </a:cxn>
                <a:cxn ang="0">
                  <a:pos x="659" y="5"/>
                </a:cxn>
                <a:cxn ang="0">
                  <a:pos x="97" y="5"/>
                </a:cxn>
                <a:cxn ang="0">
                  <a:pos x="14" y="76"/>
                </a:cxn>
                <a:cxn ang="0">
                  <a:pos x="13" y="654"/>
                </a:cxn>
                <a:cxn ang="0">
                  <a:pos x="94" y="723"/>
                </a:cxn>
              </a:cxnLst>
              <a:rect l="0" t="0" r="0" b="0"/>
              <a:pathLst>
                <a:path w="727" h="725">
                  <a:moveTo>
                    <a:pt x="94" y="723"/>
                  </a:moveTo>
                  <a:cubicBezTo>
                    <a:pt x="94" y="723"/>
                    <a:pt x="375" y="725"/>
                    <a:pt x="655" y="725"/>
                  </a:cubicBezTo>
                  <a:cubicBezTo>
                    <a:pt x="716" y="716"/>
                    <a:pt x="727" y="657"/>
                    <a:pt x="727" y="657"/>
                  </a:cubicBezTo>
                  <a:cubicBezTo>
                    <a:pt x="727" y="657"/>
                    <a:pt x="726" y="367"/>
                    <a:pt x="725" y="77"/>
                  </a:cubicBezTo>
                  <a:cubicBezTo>
                    <a:pt x="722" y="9"/>
                    <a:pt x="659" y="5"/>
                    <a:pt x="659" y="5"/>
                  </a:cubicBezTo>
                  <a:cubicBezTo>
                    <a:pt x="659" y="5"/>
                    <a:pt x="378" y="5"/>
                    <a:pt x="97" y="5"/>
                  </a:cubicBezTo>
                  <a:cubicBezTo>
                    <a:pt x="14" y="0"/>
                    <a:pt x="14" y="76"/>
                    <a:pt x="14" y="76"/>
                  </a:cubicBezTo>
                  <a:cubicBezTo>
                    <a:pt x="14" y="76"/>
                    <a:pt x="0" y="546"/>
                    <a:pt x="13" y="654"/>
                  </a:cubicBezTo>
                  <a:cubicBezTo>
                    <a:pt x="13" y="654"/>
                    <a:pt x="19" y="723"/>
                    <a:pt x="94" y="723"/>
                  </a:cubicBezTo>
                  <a:close/>
                </a:path>
              </a:pathLst>
            </a:custGeom>
            <a:solidFill>
              <a:srgbClr val="3F949A">
                <a:alpha val="60000"/>
              </a:srgb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anchor="ctr" compatLnSpc="1"/>
            <a:lstStyle/>
            <a:p>
              <a:endParaRPr kumimoji="0" lang="ko-KR" altLang="en-US"/>
            </a:p>
          </p:txBody>
        </p:sp>
        <p:sp>
          <p:nvSpPr>
            <p:cNvPr id="17" name="자유형 16"/>
            <p:cNvSpPr>
              <a:spLocks/>
            </p:cNvSpPr>
            <p:nvPr userDrawn="1"/>
          </p:nvSpPr>
          <p:spPr bwMode="gray">
            <a:xfrm>
              <a:off x="969939" y="1030549"/>
              <a:ext cx="315912" cy="314325"/>
            </a:xfrm>
            <a:custGeom>
              <a:avLst/>
              <a:gdLst/>
              <a:ahLst/>
              <a:cxnLst>
                <a:cxn ang="0">
                  <a:pos x="94" y="723"/>
                </a:cxn>
                <a:cxn ang="0">
                  <a:pos x="655" y="725"/>
                </a:cxn>
                <a:cxn ang="0">
                  <a:pos x="727" y="657"/>
                </a:cxn>
                <a:cxn ang="0">
                  <a:pos x="725" y="77"/>
                </a:cxn>
                <a:cxn ang="0">
                  <a:pos x="659" y="5"/>
                </a:cxn>
                <a:cxn ang="0">
                  <a:pos x="97" y="5"/>
                </a:cxn>
                <a:cxn ang="0">
                  <a:pos x="14" y="76"/>
                </a:cxn>
                <a:cxn ang="0">
                  <a:pos x="13" y="654"/>
                </a:cxn>
                <a:cxn ang="0">
                  <a:pos x="94" y="723"/>
                </a:cxn>
              </a:cxnLst>
              <a:rect l="0" t="0" r="0" b="0"/>
              <a:pathLst>
                <a:path w="727" h="725">
                  <a:moveTo>
                    <a:pt x="94" y="723"/>
                  </a:moveTo>
                  <a:cubicBezTo>
                    <a:pt x="94" y="723"/>
                    <a:pt x="375" y="725"/>
                    <a:pt x="655" y="725"/>
                  </a:cubicBezTo>
                  <a:cubicBezTo>
                    <a:pt x="716" y="716"/>
                    <a:pt x="727" y="657"/>
                    <a:pt x="727" y="657"/>
                  </a:cubicBezTo>
                  <a:cubicBezTo>
                    <a:pt x="727" y="657"/>
                    <a:pt x="726" y="367"/>
                    <a:pt x="725" y="77"/>
                  </a:cubicBezTo>
                  <a:cubicBezTo>
                    <a:pt x="722" y="9"/>
                    <a:pt x="659" y="5"/>
                    <a:pt x="659" y="5"/>
                  </a:cubicBezTo>
                  <a:cubicBezTo>
                    <a:pt x="659" y="5"/>
                    <a:pt x="378" y="5"/>
                    <a:pt x="97" y="5"/>
                  </a:cubicBezTo>
                  <a:cubicBezTo>
                    <a:pt x="14" y="0"/>
                    <a:pt x="14" y="76"/>
                    <a:pt x="14" y="76"/>
                  </a:cubicBezTo>
                  <a:cubicBezTo>
                    <a:pt x="14" y="76"/>
                    <a:pt x="0" y="546"/>
                    <a:pt x="13" y="654"/>
                  </a:cubicBezTo>
                  <a:cubicBezTo>
                    <a:pt x="13" y="654"/>
                    <a:pt x="19" y="723"/>
                    <a:pt x="94" y="723"/>
                  </a:cubicBezTo>
                  <a:close/>
                </a:path>
              </a:pathLst>
            </a:custGeom>
            <a:solidFill>
              <a:srgbClr val="3F949A">
                <a:alpha val="30196"/>
              </a:srgb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anchor="ctr" compatLnSpc="1"/>
            <a:lstStyle/>
            <a:p>
              <a:endParaRPr kumimoji="0" lang="ko-KR" altLang="en-US"/>
            </a:p>
          </p:txBody>
        </p:sp>
        <p:sp>
          <p:nvSpPr>
            <p:cNvPr id="18" name="자유형 17"/>
            <p:cNvSpPr>
              <a:spLocks/>
            </p:cNvSpPr>
            <p:nvPr userDrawn="1"/>
          </p:nvSpPr>
          <p:spPr bwMode="gray">
            <a:xfrm>
              <a:off x="360286" y="376562"/>
              <a:ext cx="609600" cy="653989"/>
            </a:xfrm>
            <a:custGeom>
              <a:avLst/>
              <a:gdLst/>
              <a:ahLst/>
              <a:cxnLst>
                <a:cxn ang="0">
                  <a:pos x="94" y="723"/>
                </a:cxn>
                <a:cxn ang="0">
                  <a:pos x="655" y="725"/>
                </a:cxn>
                <a:cxn ang="0">
                  <a:pos x="727" y="657"/>
                </a:cxn>
                <a:cxn ang="0">
                  <a:pos x="725" y="77"/>
                </a:cxn>
                <a:cxn ang="0">
                  <a:pos x="659" y="5"/>
                </a:cxn>
                <a:cxn ang="0">
                  <a:pos x="97" y="5"/>
                </a:cxn>
                <a:cxn ang="0">
                  <a:pos x="14" y="76"/>
                </a:cxn>
                <a:cxn ang="0">
                  <a:pos x="13" y="654"/>
                </a:cxn>
                <a:cxn ang="0">
                  <a:pos x="94" y="723"/>
                </a:cxn>
              </a:cxnLst>
              <a:rect l="0" t="0" r="0" b="0"/>
              <a:pathLst>
                <a:path w="727" h="725">
                  <a:moveTo>
                    <a:pt x="94" y="723"/>
                  </a:moveTo>
                  <a:cubicBezTo>
                    <a:pt x="94" y="723"/>
                    <a:pt x="375" y="725"/>
                    <a:pt x="655" y="725"/>
                  </a:cubicBezTo>
                  <a:cubicBezTo>
                    <a:pt x="716" y="716"/>
                    <a:pt x="727" y="657"/>
                    <a:pt x="727" y="657"/>
                  </a:cubicBezTo>
                  <a:cubicBezTo>
                    <a:pt x="727" y="657"/>
                    <a:pt x="726" y="367"/>
                    <a:pt x="725" y="77"/>
                  </a:cubicBezTo>
                  <a:cubicBezTo>
                    <a:pt x="722" y="9"/>
                    <a:pt x="659" y="5"/>
                    <a:pt x="659" y="5"/>
                  </a:cubicBezTo>
                  <a:cubicBezTo>
                    <a:pt x="659" y="5"/>
                    <a:pt x="378" y="5"/>
                    <a:pt x="97" y="5"/>
                  </a:cubicBezTo>
                  <a:cubicBezTo>
                    <a:pt x="14" y="0"/>
                    <a:pt x="14" y="76"/>
                    <a:pt x="14" y="76"/>
                  </a:cubicBezTo>
                  <a:cubicBezTo>
                    <a:pt x="14" y="76"/>
                    <a:pt x="0" y="546"/>
                    <a:pt x="13" y="654"/>
                  </a:cubicBezTo>
                  <a:cubicBezTo>
                    <a:pt x="13" y="654"/>
                    <a:pt x="19" y="723"/>
                    <a:pt x="94" y="723"/>
                  </a:cubicBezTo>
                  <a:close/>
                </a:path>
              </a:pathLst>
            </a:custGeom>
            <a:solidFill>
              <a:schemeClr val="accent1">
                <a:alpha val="50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anchor="ctr" compatLnSpc="1"/>
            <a:lstStyle/>
            <a:p>
              <a:endParaRPr kumimoji="0" lang="ko-KR" altLang="en-US"/>
            </a:p>
          </p:txBody>
        </p:sp>
      </p:grpSp>
      <p:grpSp>
        <p:nvGrpSpPr>
          <p:cNvPr id="9" name="그룹 8"/>
          <p:cNvGrpSpPr/>
          <p:nvPr/>
        </p:nvGrpSpPr>
        <p:grpSpPr>
          <a:xfrm>
            <a:off x="0" y="4934363"/>
            <a:ext cx="9144000" cy="1928803"/>
            <a:chOff x="0" y="4929198"/>
            <a:chExt cx="9144000" cy="1928803"/>
          </a:xfrm>
        </p:grpSpPr>
        <p:sp>
          <p:nvSpPr>
            <p:cNvPr id="11" name="자유형 10"/>
            <p:cNvSpPr>
              <a:spLocks/>
            </p:cNvSpPr>
            <p:nvPr userDrawn="1"/>
          </p:nvSpPr>
          <p:spPr bwMode="ltGray">
            <a:xfrm>
              <a:off x="0" y="4929198"/>
              <a:ext cx="9144000" cy="1928802"/>
            </a:xfrm>
            <a:custGeom>
              <a:avLst/>
              <a:gdLst/>
              <a:ahLst/>
              <a:cxnLst>
                <a:cxn ang="0">
                  <a:pos x="0" y="1076"/>
                </a:cxn>
                <a:cxn ang="0">
                  <a:pos x="3003" y="930"/>
                </a:cxn>
                <a:cxn ang="0">
                  <a:pos x="5760" y="0"/>
                </a:cxn>
                <a:cxn ang="0">
                  <a:pos x="5760" y="1635"/>
                </a:cxn>
                <a:cxn ang="0">
                  <a:pos x="0" y="1641"/>
                </a:cxn>
                <a:cxn ang="0">
                  <a:pos x="0" y="1076"/>
                </a:cxn>
              </a:cxnLst>
              <a:rect l="0" t="0" r="0" b="0"/>
              <a:pathLst>
                <a:path w="5760" h="1641">
                  <a:moveTo>
                    <a:pt x="0" y="1076"/>
                  </a:moveTo>
                  <a:cubicBezTo>
                    <a:pt x="926" y="1134"/>
                    <a:pt x="1689" y="1111"/>
                    <a:pt x="3003" y="930"/>
                  </a:cubicBezTo>
                  <a:cubicBezTo>
                    <a:pt x="4317" y="749"/>
                    <a:pt x="5462" y="152"/>
                    <a:pt x="5760" y="0"/>
                  </a:cubicBezTo>
                  <a:lnTo>
                    <a:pt x="5760" y="1635"/>
                  </a:lnTo>
                  <a:lnTo>
                    <a:pt x="0" y="1641"/>
                  </a:lnTo>
                  <a:lnTo>
                    <a:pt x="0" y="1076"/>
                  </a:lnTo>
                  <a:close/>
                </a:path>
              </a:pathLst>
            </a:custGeom>
            <a:solidFill>
              <a:schemeClr val="tx2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ko-KR" altLang="en-US"/>
            </a:p>
          </p:txBody>
        </p:sp>
        <p:sp>
          <p:nvSpPr>
            <p:cNvPr id="12" name="자유형 11"/>
            <p:cNvSpPr>
              <a:spLocks/>
            </p:cNvSpPr>
            <p:nvPr userDrawn="1"/>
          </p:nvSpPr>
          <p:spPr bwMode="ltGray">
            <a:xfrm>
              <a:off x="0" y="5358120"/>
              <a:ext cx="9144000" cy="1499881"/>
            </a:xfrm>
            <a:custGeom>
              <a:avLst/>
              <a:gdLst/>
              <a:ahLst/>
              <a:cxnLst>
                <a:cxn ang="0">
                  <a:pos x="0" y="887"/>
                </a:cxn>
                <a:cxn ang="0">
                  <a:pos x="3540" y="690"/>
                </a:cxn>
                <a:cxn ang="0">
                  <a:pos x="5760" y="0"/>
                </a:cxn>
                <a:cxn ang="0">
                  <a:pos x="5760" y="1395"/>
                </a:cxn>
                <a:cxn ang="0">
                  <a:pos x="0" y="1395"/>
                </a:cxn>
                <a:cxn ang="0">
                  <a:pos x="0" y="887"/>
                </a:cxn>
              </a:cxnLst>
              <a:rect l="0" t="0" r="0" b="0"/>
              <a:pathLst>
                <a:path w="5760" h="1395">
                  <a:moveTo>
                    <a:pt x="0" y="887"/>
                  </a:moveTo>
                  <a:cubicBezTo>
                    <a:pt x="1417" y="958"/>
                    <a:pt x="2563" y="848"/>
                    <a:pt x="3540" y="690"/>
                  </a:cubicBezTo>
                  <a:cubicBezTo>
                    <a:pt x="4517" y="532"/>
                    <a:pt x="5521" y="104"/>
                    <a:pt x="5760" y="0"/>
                  </a:cubicBezTo>
                  <a:lnTo>
                    <a:pt x="5760" y="1395"/>
                  </a:lnTo>
                  <a:lnTo>
                    <a:pt x="0" y="1395"/>
                  </a:lnTo>
                  <a:lnTo>
                    <a:pt x="0" y="887"/>
                  </a:lnTo>
                  <a:close/>
                </a:path>
              </a:pathLst>
            </a:custGeom>
            <a:solidFill>
              <a:schemeClr val="accent1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ko-KR" altLang="en-US"/>
            </a:p>
          </p:txBody>
        </p:sp>
      </p:grpSp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ko-KR" altLang="en-US" smtClean="0"/>
              <a:t>마스터 제목 스타일 편집</a:t>
            </a:r>
            <a:endParaRPr kumimoji="0" lang="en-US"/>
          </a:p>
        </p:txBody>
      </p:sp>
      <p:sp>
        <p:nvSpPr>
          <p:cNvPr id="3" name="내용 개체 틀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 eaLnBrk="1" latinLnBrk="0" hangingPunct="1"/>
            <a:r>
              <a:rPr lang="ko-KR" altLang="en-US" smtClean="0"/>
              <a:t>마스터 텍스트 스타일을 편집합니다</a:t>
            </a:r>
          </a:p>
          <a:p>
            <a:pPr lvl="1" eaLnBrk="1" latinLnBrk="0" hangingPunct="1"/>
            <a:r>
              <a:rPr lang="ko-KR" altLang="en-US" smtClean="0"/>
              <a:t>둘째 수준</a:t>
            </a:r>
          </a:p>
          <a:p>
            <a:pPr lvl="2" eaLnBrk="1" latinLnBrk="0" hangingPunct="1"/>
            <a:r>
              <a:rPr lang="ko-KR" altLang="en-US" smtClean="0"/>
              <a:t>셋째 수준</a:t>
            </a:r>
          </a:p>
          <a:p>
            <a:pPr lvl="3" eaLnBrk="1" latinLnBrk="0" hangingPunct="1"/>
            <a:r>
              <a:rPr lang="ko-KR" altLang="en-US" smtClean="0"/>
              <a:t>넷째 수준</a:t>
            </a:r>
          </a:p>
          <a:p>
            <a:pPr lvl="4" eaLnBrk="1" latinLnBrk="0" hangingPunct="1"/>
            <a:r>
              <a:rPr lang="ko-KR" altLang="en-US" smtClean="0"/>
              <a:t>다섯째 수준</a:t>
            </a:r>
            <a:endParaRPr kumimoji="0" lang="en-US"/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 eaLnBrk="1" latinLnBrk="0" hangingPunct="1"/>
            <a:r>
              <a:rPr lang="ko-KR" altLang="en-US" smtClean="0"/>
              <a:t>마스터 텍스트 스타일을 편집합니다</a:t>
            </a:r>
          </a:p>
          <a:p>
            <a:pPr lvl="1" eaLnBrk="1" latinLnBrk="0" hangingPunct="1"/>
            <a:r>
              <a:rPr lang="ko-KR" altLang="en-US" smtClean="0"/>
              <a:t>둘째 수준</a:t>
            </a:r>
          </a:p>
          <a:p>
            <a:pPr lvl="2" eaLnBrk="1" latinLnBrk="0" hangingPunct="1"/>
            <a:r>
              <a:rPr lang="ko-KR" altLang="en-US" smtClean="0"/>
              <a:t>셋째 수준</a:t>
            </a:r>
          </a:p>
          <a:p>
            <a:pPr lvl="3" eaLnBrk="1" latinLnBrk="0" hangingPunct="1"/>
            <a:r>
              <a:rPr lang="ko-KR" altLang="en-US" smtClean="0"/>
              <a:t>넷째 수준</a:t>
            </a:r>
          </a:p>
          <a:p>
            <a:pPr lvl="4" eaLnBrk="1" latinLnBrk="0" hangingPunct="1"/>
            <a:r>
              <a:rPr lang="ko-KR" altLang="en-US" smtClean="0"/>
              <a:t>다섯째 수준</a:t>
            </a:r>
            <a:endParaRPr kumimoji="0" lang="en-US"/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16351175-F470-42EE-AE92-00547070F220}" type="datetimeFigureOut">
              <a:rPr lang="ko-KR" altLang="en-US" smtClean="0"/>
              <a:pPr>
                <a:defRPr/>
              </a:pPr>
              <a:t>2013-07-23</a:t>
            </a:fld>
            <a:endParaRPr lang="ko-KR" altLang="en-US" dirty="0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FF34E9DE-0EB7-4CF2-81CA-32D1D4533F7E}" type="slidenum">
              <a:rPr lang="ko-KR" altLang="en-US" smtClean="0"/>
              <a:pPr>
                <a:defRPr/>
              </a:pPr>
              <a:t>‹#›</a:t>
            </a:fld>
            <a:endParaRPr lang="ko-KR" altLang="en-US" dirty="0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kumimoji="0" lang="ko-KR" altLang="en-US" smtClean="0"/>
              <a:t>마스터 제목 스타일 편집</a:t>
            </a:r>
            <a:endParaRPr kumimoji="0" 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  <a:solidFill>
            <a:schemeClr val="accent1"/>
          </a:solidFill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eaLnBrk="1" latinLnBrk="0" hangingPunct="1"/>
            <a:r>
              <a:rPr kumimoji="0" lang="ko-KR" altLang="en-US" smtClean="0"/>
              <a:t>마스터 텍스트 스타일을 편집합니다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 eaLnBrk="1" latinLnBrk="0" hangingPunct="1"/>
            <a:r>
              <a:rPr lang="ko-KR" altLang="en-US" smtClean="0"/>
              <a:t>마스터 텍스트 스타일을 편집합니다</a:t>
            </a:r>
          </a:p>
          <a:p>
            <a:pPr lvl="1" eaLnBrk="1" latinLnBrk="0" hangingPunct="1"/>
            <a:r>
              <a:rPr lang="ko-KR" altLang="en-US" smtClean="0"/>
              <a:t>둘째 수준</a:t>
            </a:r>
          </a:p>
          <a:p>
            <a:pPr lvl="2" eaLnBrk="1" latinLnBrk="0" hangingPunct="1"/>
            <a:r>
              <a:rPr lang="ko-KR" altLang="en-US" smtClean="0"/>
              <a:t>셋째 수준</a:t>
            </a:r>
          </a:p>
          <a:p>
            <a:pPr lvl="3" eaLnBrk="1" latinLnBrk="0" hangingPunct="1"/>
            <a:r>
              <a:rPr lang="ko-KR" altLang="en-US" smtClean="0"/>
              <a:t>넷째 수준</a:t>
            </a:r>
          </a:p>
          <a:p>
            <a:pPr lvl="4" eaLnBrk="1" latinLnBrk="0" hangingPunct="1"/>
            <a:r>
              <a:rPr lang="ko-KR" altLang="en-US" smtClean="0"/>
              <a:t>다섯째 수준</a:t>
            </a:r>
            <a:endParaRPr kumimoji="0" lang="en-US"/>
          </a:p>
        </p:txBody>
      </p:sp>
      <p:sp>
        <p:nvSpPr>
          <p:cNvPr id="5" name="텍스트 개체 틀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  <a:solidFill>
            <a:schemeClr val="accent4"/>
          </a:solidFill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eaLnBrk="1" latinLnBrk="0" hangingPunct="1"/>
            <a:r>
              <a:rPr kumimoji="0" lang="ko-KR" altLang="en-US" smtClean="0"/>
              <a:t>마스터 텍스트 스타일을 편집합니다</a:t>
            </a:r>
          </a:p>
        </p:txBody>
      </p:sp>
      <p:sp>
        <p:nvSpPr>
          <p:cNvPr id="6" name="내용 개체 틀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 eaLnBrk="1" latinLnBrk="0" hangingPunct="1"/>
            <a:r>
              <a:rPr lang="ko-KR" altLang="en-US" smtClean="0"/>
              <a:t>마스터 텍스트 스타일을 편집합니다</a:t>
            </a:r>
          </a:p>
          <a:p>
            <a:pPr lvl="1" eaLnBrk="1" latinLnBrk="0" hangingPunct="1"/>
            <a:r>
              <a:rPr lang="ko-KR" altLang="en-US" smtClean="0"/>
              <a:t>둘째 수준</a:t>
            </a:r>
          </a:p>
          <a:p>
            <a:pPr lvl="2" eaLnBrk="1" latinLnBrk="0" hangingPunct="1"/>
            <a:r>
              <a:rPr lang="ko-KR" altLang="en-US" smtClean="0"/>
              <a:t>셋째 수준</a:t>
            </a:r>
          </a:p>
          <a:p>
            <a:pPr lvl="3" eaLnBrk="1" latinLnBrk="0" hangingPunct="1"/>
            <a:r>
              <a:rPr lang="ko-KR" altLang="en-US" smtClean="0"/>
              <a:t>넷째 수준</a:t>
            </a:r>
          </a:p>
          <a:p>
            <a:pPr lvl="4" eaLnBrk="1" latinLnBrk="0" hangingPunct="1"/>
            <a:r>
              <a:rPr lang="ko-KR" altLang="en-US" smtClean="0"/>
              <a:t>다섯째 수준</a:t>
            </a:r>
            <a:endParaRPr kumimoji="0" lang="en-US"/>
          </a:p>
        </p:txBody>
      </p:sp>
      <p:sp>
        <p:nvSpPr>
          <p:cNvPr id="7" name="날짜 개체 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6D8145EE-9A24-4C7F-822B-ABCD5EC0E443}" type="datetimeFigureOut">
              <a:rPr lang="ko-KR" altLang="en-US" smtClean="0"/>
              <a:pPr>
                <a:defRPr/>
              </a:pPr>
              <a:t>2013-07-23</a:t>
            </a:fld>
            <a:endParaRPr lang="ko-KR" altLang="en-US" dirty="0"/>
          </a:p>
        </p:txBody>
      </p:sp>
      <p:sp>
        <p:nvSpPr>
          <p:cNvPr id="8" name="바닥글 개체 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ko-KR" altLang="en-US"/>
          </a:p>
        </p:txBody>
      </p:sp>
      <p:sp>
        <p:nvSpPr>
          <p:cNvPr id="9" name="슬라이드 번호 개체 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79EC17A-E72B-4296-A11D-B35539CEDD8A}" type="slidenum">
              <a:rPr lang="ko-KR" altLang="en-US" smtClean="0"/>
              <a:pPr>
                <a:defRPr/>
              </a:pPr>
              <a:t>‹#›</a:t>
            </a:fld>
            <a:endParaRPr lang="ko-KR" altLang="en-US" dirty="0"/>
          </a:p>
        </p:txBody>
      </p:sp>
      <p:grpSp>
        <p:nvGrpSpPr>
          <p:cNvPr id="10" name="그룹 9"/>
          <p:cNvGrpSpPr/>
          <p:nvPr/>
        </p:nvGrpSpPr>
        <p:grpSpPr>
          <a:xfrm>
            <a:off x="71407" y="71414"/>
            <a:ext cx="1000131" cy="1036774"/>
            <a:chOff x="13317" y="34771"/>
            <a:chExt cx="1272535" cy="1310104"/>
          </a:xfrm>
        </p:grpSpPr>
        <p:sp>
          <p:nvSpPr>
            <p:cNvPr id="20" name="자유형 19"/>
            <p:cNvSpPr>
              <a:spLocks/>
            </p:cNvSpPr>
            <p:nvPr userDrawn="1"/>
          </p:nvSpPr>
          <p:spPr bwMode="gray">
            <a:xfrm>
              <a:off x="356217" y="34771"/>
              <a:ext cx="315913" cy="314325"/>
            </a:xfrm>
            <a:custGeom>
              <a:avLst/>
              <a:gdLst/>
              <a:ahLst/>
              <a:cxnLst>
                <a:cxn ang="0">
                  <a:pos x="94" y="723"/>
                </a:cxn>
                <a:cxn ang="0">
                  <a:pos x="655" y="725"/>
                </a:cxn>
                <a:cxn ang="0">
                  <a:pos x="727" y="657"/>
                </a:cxn>
                <a:cxn ang="0">
                  <a:pos x="725" y="77"/>
                </a:cxn>
                <a:cxn ang="0">
                  <a:pos x="659" y="5"/>
                </a:cxn>
                <a:cxn ang="0">
                  <a:pos x="97" y="5"/>
                </a:cxn>
                <a:cxn ang="0">
                  <a:pos x="14" y="76"/>
                </a:cxn>
                <a:cxn ang="0">
                  <a:pos x="13" y="654"/>
                </a:cxn>
                <a:cxn ang="0">
                  <a:pos x="94" y="723"/>
                </a:cxn>
              </a:cxnLst>
              <a:rect l="0" t="0" r="0" b="0"/>
              <a:pathLst>
                <a:path w="727" h="725">
                  <a:moveTo>
                    <a:pt x="94" y="723"/>
                  </a:moveTo>
                  <a:cubicBezTo>
                    <a:pt x="94" y="723"/>
                    <a:pt x="375" y="725"/>
                    <a:pt x="655" y="725"/>
                  </a:cubicBezTo>
                  <a:cubicBezTo>
                    <a:pt x="716" y="716"/>
                    <a:pt x="727" y="657"/>
                    <a:pt x="727" y="657"/>
                  </a:cubicBezTo>
                  <a:cubicBezTo>
                    <a:pt x="727" y="657"/>
                    <a:pt x="726" y="367"/>
                    <a:pt x="725" y="77"/>
                  </a:cubicBezTo>
                  <a:cubicBezTo>
                    <a:pt x="722" y="9"/>
                    <a:pt x="659" y="5"/>
                    <a:pt x="659" y="5"/>
                  </a:cubicBezTo>
                  <a:cubicBezTo>
                    <a:pt x="659" y="5"/>
                    <a:pt x="378" y="5"/>
                    <a:pt x="97" y="5"/>
                  </a:cubicBezTo>
                  <a:cubicBezTo>
                    <a:pt x="14" y="0"/>
                    <a:pt x="14" y="76"/>
                    <a:pt x="14" y="76"/>
                  </a:cubicBezTo>
                  <a:cubicBezTo>
                    <a:pt x="14" y="76"/>
                    <a:pt x="0" y="546"/>
                    <a:pt x="13" y="654"/>
                  </a:cubicBezTo>
                  <a:cubicBezTo>
                    <a:pt x="13" y="654"/>
                    <a:pt x="19" y="723"/>
                    <a:pt x="94" y="723"/>
                  </a:cubicBezTo>
                  <a:close/>
                </a:path>
              </a:pathLst>
            </a:custGeom>
            <a:solidFill>
              <a:srgbClr val="FFFFFF">
                <a:alpha val="30000"/>
              </a:srgb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anchor="ctr" compatLnSpc="1"/>
            <a:lstStyle/>
            <a:p>
              <a:endParaRPr kumimoji="0" lang="ko-KR" altLang="en-US"/>
            </a:p>
          </p:txBody>
        </p:sp>
        <p:sp>
          <p:nvSpPr>
            <p:cNvPr id="21" name="자유형 20"/>
            <p:cNvSpPr>
              <a:spLocks/>
            </p:cNvSpPr>
            <p:nvPr userDrawn="1"/>
          </p:nvSpPr>
          <p:spPr bwMode="gray">
            <a:xfrm>
              <a:off x="13317" y="726921"/>
              <a:ext cx="314325" cy="314325"/>
            </a:xfrm>
            <a:custGeom>
              <a:avLst/>
              <a:gdLst/>
              <a:ahLst/>
              <a:cxnLst>
                <a:cxn ang="0">
                  <a:pos x="94" y="723"/>
                </a:cxn>
                <a:cxn ang="0">
                  <a:pos x="655" y="725"/>
                </a:cxn>
                <a:cxn ang="0">
                  <a:pos x="727" y="657"/>
                </a:cxn>
                <a:cxn ang="0">
                  <a:pos x="725" y="77"/>
                </a:cxn>
                <a:cxn ang="0">
                  <a:pos x="659" y="5"/>
                </a:cxn>
                <a:cxn ang="0">
                  <a:pos x="97" y="5"/>
                </a:cxn>
                <a:cxn ang="0">
                  <a:pos x="14" y="76"/>
                </a:cxn>
                <a:cxn ang="0">
                  <a:pos x="13" y="654"/>
                </a:cxn>
                <a:cxn ang="0">
                  <a:pos x="94" y="723"/>
                </a:cxn>
              </a:cxnLst>
              <a:rect l="0" t="0" r="0" b="0"/>
              <a:pathLst>
                <a:path w="727" h="725">
                  <a:moveTo>
                    <a:pt x="94" y="723"/>
                  </a:moveTo>
                  <a:cubicBezTo>
                    <a:pt x="94" y="723"/>
                    <a:pt x="375" y="725"/>
                    <a:pt x="655" y="725"/>
                  </a:cubicBezTo>
                  <a:cubicBezTo>
                    <a:pt x="716" y="716"/>
                    <a:pt x="727" y="657"/>
                    <a:pt x="727" y="657"/>
                  </a:cubicBezTo>
                  <a:cubicBezTo>
                    <a:pt x="727" y="657"/>
                    <a:pt x="726" y="367"/>
                    <a:pt x="725" y="77"/>
                  </a:cubicBezTo>
                  <a:cubicBezTo>
                    <a:pt x="722" y="9"/>
                    <a:pt x="659" y="5"/>
                    <a:pt x="659" y="5"/>
                  </a:cubicBezTo>
                  <a:cubicBezTo>
                    <a:pt x="659" y="5"/>
                    <a:pt x="378" y="5"/>
                    <a:pt x="97" y="5"/>
                  </a:cubicBezTo>
                  <a:cubicBezTo>
                    <a:pt x="14" y="0"/>
                    <a:pt x="14" y="76"/>
                    <a:pt x="14" y="76"/>
                  </a:cubicBezTo>
                  <a:cubicBezTo>
                    <a:pt x="14" y="76"/>
                    <a:pt x="0" y="546"/>
                    <a:pt x="13" y="654"/>
                  </a:cubicBezTo>
                  <a:cubicBezTo>
                    <a:pt x="13" y="654"/>
                    <a:pt x="19" y="723"/>
                    <a:pt x="94" y="723"/>
                  </a:cubicBezTo>
                  <a:close/>
                </a:path>
              </a:pathLst>
            </a:custGeom>
            <a:solidFill>
              <a:srgbClr val="FFFFFF">
                <a:alpha val="30000"/>
              </a:srgb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anchor="ctr" compatLnSpc="1"/>
            <a:lstStyle/>
            <a:p>
              <a:endParaRPr kumimoji="0" lang="ko-KR" altLang="en-US"/>
            </a:p>
          </p:txBody>
        </p:sp>
        <p:sp>
          <p:nvSpPr>
            <p:cNvPr id="22" name="자유형 21"/>
            <p:cNvSpPr>
              <a:spLocks/>
            </p:cNvSpPr>
            <p:nvPr userDrawn="1"/>
          </p:nvSpPr>
          <p:spPr bwMode="gray">
            <a:xfrm>
              <a:off x="16492" y="34771"/>
              <a:ext cx="315913" cy="314325"/>
            </a:xfrm>
            <a:custGeom>
              <a:avLst/>
              <a:gdLst/>
              <a:ahLst/>
              <a:cxnLst>
                <a:cxn ang="0">
                  <a:pos x="94" y="723"/>
                </a:cxn>
                <a:cxn ang="0">
                  <a:pos x="655" y="725"/>
                </a:cxn>
                <a:cxn ang="0">
                  <a:pos x="727" y="657"/>
                </a:cxn>
                <a:cxn ang="0">
                  <a:pos x="725" y="77"/>
                </a:cxn>
                <a:cxn ang="0">
                  <a:pos x="659" y="5"/>
                </a:cxn>
                <a:cxn ang="0">
                  <a:pos x="97" y="5"/>
                </a:cxn>
                <a:cxn ang="0">
                  <a:pos x="14" y="76"/>
                </a:cxn>
                <a:cxn ang="0">
                  <a:pos x="13" y="654"/>
                </a:cxn>
                <a:cxn ang="0">
                  <a:pos x="94" y="723"/>
                </a:cxn>
              </a:cxnLst>
              <a:rect l="0" t="0" r="0" b="0"/>
              <a:pathLst>
                <a:path w="727" h="725">
                  <a:moveTo>
                    <a:pt x="94" y="723"/>
                  </a:moveTo>
                  <a:cubicBezTo>
                    <a:pt x="94" y="723"/>
                    <a:pt x="375" y="725"/>
                    <a:pt x="655" y="725"/>
                  </a:cubicBezTo>
                  <a:cubicBezTo>
                    <a:pt x="716" y="716"/>
                    <a:pt x="727" y="657"/>
                    <a:pt x="727" y="657"/>
                  </a:cubicBezTo>
                  <a:cubicBezTo>
                    <a:pt x="727" y="657"/>
                    <a:pt x="726" y="367"/>
                    <a:pt x="725" y="77"/>
                  </a:cubicBezTo>
                  <a:cubicBezTo>
                    <a:pt x="722" y="9"/>
                    <a:pt x="659" y="5"/>
                    <a:pt x="659" y="5"/>
                  </a:cubicBezTo>
                  <a:cubicBezTo>
                    <a:pt x="659" y="5"/>
                    <a:pt x="378" y="5"/>
                    <a:pt x="97" y="5"/>
                  </a:cubicBezTo>
                  <a:cubicBezTo>
                    <a:pt x="14" y="0"/>
                    <a:pt x="14" y="76"/>
                    <a:pt x="14" y="76"/>
                  </a:cubicBezTo>
                  <a:cubicBezTo>
                    <a:pt x="14" y="76"/>
                    <a:pt x="0" y="546"/>
                    <a:pt x="13" y="654"/>
                  </a:cubicBezTo>
                  <a:cubicBezTo>
                    <a:pt x="13" y="654"/>
                    <a:pt x="19" y="723"/>
                    <a:pt x="94" y="723"/>
                  </a:cubicBezTo>
                  <a:close/>
                </a:path>
              </a:pathLst>
            </a:custGeom>
            <a:solidFill>
              <a:schemeClr val="tx1">
                <a:alpha val="50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anchor="ctr" compatLnSpc="1"/>
            <a:lstStyle/>
            <a:p>
              <a:endParaRPr kumimoji="0" lang="ko-KR" altLang="en-US"/>
            </a:p>
          </p:txBody>
        </p:sp>
        <p:sp>
          <p:nvSpPr>
            <p:cNvPr id="23" name="자유형 22"/>
            <p:cNvSpPr>
              <a:spLocks/>
            </p:cNvSpPr>
            <p:nvPr userDrawn="1"/>
          </p:nvSpPr>
          <p:spPr bwMode="gray">
            <a:xfrm>
              <a:off x="969940" y="1030550"/>
              <a:ext cx="315912" cy="314325"/>
            </a:xfrm>
            <a:custGeom>
              <a:avLst/>
              <a:gdLst/>
              <a:ahLst/>
              <a:cxnLst>
                <a:cxn ang="0">
                  <a:pos x="94" y="723"/>
                </a:cxn>
                <a:cxn ang="0">
                  <a:pos x="655" y="725"/>
                </a:cxn>
                <a:cxn ang="0">
                  <a:pos x="727" y="657"/>
                </a:cxn>
                <a:cxn ang="0">
                  <a:pos x="725" y="77"/>
                </a:cxn>
                <a:cxn ang="0">
                  <a:pos x="659" y="5"/>
                </a:cxn>
                <a:cxn ang="0">
                  <a:pos x="97" y="5"/>
                </a:cxn>
                <a:cxn ang="0">
                  <a:pos x="14" y="76"/>
                </a:cxn>
                <a:cxn ang="0">
                  <a:pos x="13" y="654"/>
                </a:cxn>
                <a:cxn ang="0">
                  <a:pos x="94" y="723"/>
                </a:cxn>
              </a:cxnLst>
              <a:rect l="0" t="0" r="0" b="0"/>
              <a:pathLst>
                <a:path w="727" h="725">
                  <a:moveTo>
                    <a:pt x="94" y="723"/>
                  </a:moveTo>
                  <a:cubicBezTo>
                    <a:pt x="94" y="723"/>
                    <a:pt x="375" y="725"/>
                    <a:pt x="655" y="725"/>
                  </a:cubicBezTo>
                  <a:cubicBezTo>
                    <a:pt x="716" y="716"/>
                    <a:pt x="727" y="657"/>
                    <a:pt x="727" y="657"/>
                  </a:cubicBezTo>
                  <a:cubicBezTo>
                    <a:pt x="727" y="657"/>
                    <a:pt x="726" y="367"/>
                    <a:pt x="725" y="77"/>
                  </a:cubicBezTo>
                  <a:cubicBezTo>
                    <a:pt x="722" y="9"/>
                    <a:pt x="659" y="5"/>
                    <a:pt x="659" y="5"/>
                  </a:cubicBezTo>
                  <a:cubicBezTo>
                    <a:pt x="659" y="5"/>
                    <a:pt x="378" y="5"/>
                    <a:pt x="97" y="5"/>
                  </a:cubicBezTo>
                  <a:cubicBezTo>
                    <a:pt x="14" y="0"/>
                    <a:pt x="14" y="76"/>
                    <a:pt x="14" y="76"/>
                  </a:cubicBezTo>
                  <a:cubicBezTo>
                    <a:pt x="14" y="76"/>
                    <a:pt x="0" y="546"/>
                    <a:pt x="13" y="654"/>
                  </a:cubicBezTo>
                  <a:cubicBezTo>
                    <a:pt x="13" y="654"/>
                    <a:pt x="19" y="723"/>
                    <a:pt x="94" y="723"/>
                  </a:cubicBezTo>
                  <a:close/>
                </a:path>
              </a:pathLst>
            </a:custGeom>
            <a:solidFill>
              <a:schemeClr val="tx1">
                <a:alpha val="50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anchor="ctr" compatLnSpc="1"/>
            <a:lstStyle/>
            <a:p>
              <a:endParaRPr kumimoji="0" lang="ko-KR" altLang="en-US"/>
            </a:p>
          </p:txBody>
        </p:sp>
        <p:sp>
          <p:nvSpPr>
            <p:cNvPr id="24" name="자유형 23"/>
            <p:cNvSpPr>
              <a:spLocks/>
            </p:cNvSpPr>
            <p:nvPr userDrawn="1"/>
          </p:nvSpPr>
          <p:spPr bwMode="gray">
            <a:xfrm>
              <a:off x="360286" y="376562"/>
              <a:ext cx="609600" cy="653989"/>
            </a:xfrm>
            <a:custGeom>
              <a:avLst/>
              <a:gdLst/>
              <a:ahLst/>
              <a:cxnLst>
                <a:cxn ang="0">
                  <a:pos x="94" y="723"/>
                </a:cxn>
                <a:cxn ang="0">
                  <a:pos x="655" y="725"/>
                </a:cxn>
                <a:cxn ang="0">
                  <a:pos x="727" y="657"/>
                </a:cxn>
                <a:cxn ang="0">
                  <a:pos x="725" y="77"/>
                </a:cxn>
                <a:cxn ang="0">
                  <a:pos x="659" y="5"/>
                </a:cxn>
                <a:cxn ang="0">
                  <a:pos x="97" y="5"/>
                </a:cxn>
                <a:cxn ang="0">
                  <a:pos x="14" y="76"/>
                </a:cxn>
                <a:cxn ang="0">
                  <a:pos x="13" y="654"/>
                </a:cxn>
                <a:cxn ang="0">
                  <a:pos x="94" y="723"/>
                </a:cxn>
              </a:cxnLst>
              <a:rect l="0" t="0" r="0" b="0"/>
              <a:pathLst>
                <a:path w="727" h="725">
                  <a:moveTo>
                    <a:pt x="94" y="723"/>
                  </a:moveTo>
                  <a:cubicBezTo>
                    <a:pt x="94" y="723"/>
                    <a:pt x="375" y="725"/>
                    <a:pt x="655" y="725"/>
                  </a:cubicBezTo>
                  <a:cubicBezTo>
                    <a:pt x="716" y="716"/>
                    <a:pt x="727" y="657"/>
                    <a:pt x="727" y="657"/>
                  </a:cubicBezTo>
                  <a:cubicBezTo>
                    <a:pt x="727" y="657"/>
                    <a:pt x="726" y="367"/>
                    <a:pt x="725" y="77"/>
                  </a:cubicBezTo>
                  <a:cubicBezTo>
                    <a:pt x="722" y="9"/>
                    <a:pt x="659" y="5"/>
                    <a:pt x="659" y="5"/>
                  </a:cubicBezTo>
                  <a:cubicBezTo>
                    <a:pt x="659" y="5"/>
                    <a:pt x="378" y="5"/>
                    <a:pt x="97" y="5"/>
                  </a:cubicBezTo>
                  <a:cubicBezTo>
                    <a:pt x="14" y="0"/>
                    <a:pt x="14" y="76"/>
                    <a:pt x="14" y="76"/>
                  </a:cubicBezTo>
                  <a:cubicBezTo>
                    <a:pt x="14" y="76"/>
                    <a:pt x="0" y="546"/>
                    <a:pt x="13" y="654"/>
                  </a:cubicBezTo>
                  <a:cubicBezTo>
                    <a:pt x="13" y="654"/>
                    <a:pt x="19" y="723"/>
                    <a:pt x="94" y="723"/>
                  </a:cubicBezTo>
                  <a:close/>
                </a:path>
              </a:pathLst>
            </a:custGeom>
            <a:solidFill>
              <a:schemeClr val="tx1">
                <a:alpha val="50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anchor="ctr" compatLnSpc="1"/>
            <a:lstStyle/>
            <a:p>
              <a:endParaRPr kumimoji="0" lang="ko-KR" altLang="en-US"/>
            </a:p>
          </p:txBody>
        </p:sp>
      </p:grpSp>
    </p:spTree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그룹 5"/>
          <p:cNvGrpSpPr/>
          <p:nvPr/>
        </p:nvGrpSpPr>
        <p:grpSpPr>
          <a:xfrm>
            <a:off x="0" y="4929197"/>
            <a:ext cx="9144000" cy="1928803"/>
            <a:chOff x="0" y="4929198"/>
            <a:chExt cx="9144000" cy="1928803"/>
          </a:xfrm>
        </p:grpSpPr>
        <p:sp>
          <p:nvSpPr>
            <p:cNvPr id="16" name="자유형 15"/>
            <p:cNvSpPr>
              <a:spLocks/>
            </p:cNvSpPr>
            <p:nvPr userDrawn="1"/>
          </p:nvSpPr>
          <p:spPr bwMode="ltGray">
            <a:xfrm>
              <a:off x="0" y="4929198"/>
              <a:ext cx="9144000" cy="1928802"/>
            </a:xfrm>
            <a:custGeom>
              <a:avLst/>
              <a:gdLst/>
              <a:ahLst/>
              <a:cxnLst>
                <a:cxn ang="0">
                  <a:pos x="0" y="1076"/>
                </a:cxn>
                <a:cxn ang="0">
                  <a:pos x="3003" y="930"/>
                </a:cxn>
                <a:cxn ang="0">
                  <a:pos x="5760" y="0"/>
                </a:cxn>
                <a:cxn ang="0">
                  <a:pos x="5760" y="1635"/>
                </a:cxn>
                <a:cxn ang="0">
                  <a:pos x="0" y="1641"/>
                </a:cxn>
                <a:cxn ang="0">
                  <a:pos x="0" y="1076"/>
                </a:cxn>
              </a:cxnLst>
              <a:rect l="0" t="0" r="0" b="0"/>
              <a:pathLst>
                <a:path w="5760" h="1641">
                  <a:moveTo>
                    <a:pt x="0" y="1076"/>
                  </a:moveTo>
                  <a:cubicBezTo>
                    <a:pt x="926" y="1134"/>
                    <a:pt x="1689" y="1111"/>
                    <a:pt x="3003" y="930"/>
                  </a:cubicBezTo>
                  <a:cubicBezTo>
                    <a:pt x="4317" y="749"/>
                    <a:pt x="5462" y="152"/>
                    <a:pt x="5760" y="0"/>
                  </a:cubicBezTo>
                  <a:lnTo>
                    <a:pt x="5760" y="1635"/>
                  </a:lnTo>
                  <a:lnTo>
                    <a:pt x="0" y="1641"/>
                  </a:lnTo>
                  <a:lnTo>
                    <a:pt x="0" y="1076"/>
                  </a:lnTo>
                  <a:close/>
                </a:path>
              </a:pathLst>
            </a:custGeom>
            <a:solidFill>
              <a:schemeClr val="tx2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ko-KR" altLang="en-US"/>
            </a:p>
          </p:txBody>
        </p:sp>
        <p:sp>
          <p:nvSpPr>
            <p:cNvPr id="17" name="자유형 16"/>
            <p:cNvSpPr>
              <a:spLocks/>
            </p:cNvSpPr>
            <p:nvPr userDrawn="1"/>
          </p:nvSpPr>
          <p:spPr bwMode="ltGray">
            <a:xfrm>
              <a:off x="0" y="5358120"/>
              <a:ext cx="9144000" cy="1499881"/>
            </a:xfrm>
            <a:custGeom>
              <a:avLst/>
              <a:gdLst/>
              <a:ahLst/>
              <a:cxnLst>
                <a:cxn ang="0">
                  <a:pos x="0" y="887"/>
                </a:cxn>
                <a:cxn ang="0">
                  <a:pos x="3540" y="690"/>
                </a:cxn>
                <a:cxn ang="0">
                  <a:pos x="5760" y="0"/>
                </a:cxn>
                <a:cxn ang="0">
                  <a:pos x="5760" y="1395"/>
                </a:cxn>
                <a:cxn ang="0">
                  <a:pos x="0" y="1395"/>
                </a:cxn>
                <a:cxn ang="0">
                  <a:pos x="0" y="887"/>
                </a:cxn>
              </a:cxnLst>
              <a:rect l="0" t="0" r="0" b="0"/>
              <a:pathLst>
                <a:path w="5760" h="1395">
                  <a:moveTo>
                    <a:pt x="0" y="887"/>
                  </a:moveTo>
                  <a:cubicBezTo>
                    <a:pt x="1417" y="958"/>
                    <a:pt x="2563" y="848"/>
                    <a:pt x="3540" y="690"/>
                  </a:cubicBezTo>
                  <a:cubicBezTo>
                    <a:pt x="4517" y="532"/>
                    <a:pt x="5521" y="104"/>
                    <a:pt x="5760" y="0"/>
                  </a:cubicBezTo>
                  <a:lnTo>
                    <a:pt x="5760" y="1395"/>
                  </a:lnTo>
                  <a:lnTo>
                    <a:pt x="0" y="1395"/>
                  </a:lnTo>
                  <a:lnTo>
                    <a:pt x="0" y="887"/>
                  </a:lnTo>
                  <a:close/>
                </a:path>
              </a:pathLst>
            </a:custGeom>
            <a:solidFill>
              <a:schemeClr val="accent1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ko-KR" altLang="en-US"/>
            </a:p>
          </p:txBody>
        </p:sp>
      </p:grpSp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ln>
                  <a:noFill/>
                  <a:prstDash val="solid"/>
                </a:ln>
              </a:defRPr>
            </a:lvl1pPr>
          </a:lstStyle>
          <a:p>
            <a:r>
              <a:rPr kumimoji="0" lang="ko-KR" altLang="en-US" smtClean="0"/>
              <a:t>마스터 제목 스타일 편집</a:t>
            </a:r>
            <a:endParaRPr kumimoji="0" 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308CA99B-1377-48C6-B41A-4A58948C1AFF}" type="datetimeFigureOut">
              <a:rPr lang="ko-KR" altLang="en-US" smtClean="0"/>
              <a:pPr>
                <a:defRPr/>
              </a:pPr>
              <a:t>2013-07-23</a:t>
            </a:fld>
            <a:endParaRPr lang="ko-KR" altLang="en-US" dirty="0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F1858BFC-51DC-441B-9B23-7E3D0B551C9A}" type="slidenum">
              <a:rPr lang="ko-KR" altLang="en-US" smtClean="0"/>
              <a:pPr>
                <a:defRPr/>
              </a:pPr>
              <a:t>‹#›</a:t>
            </a:fld>
            <a:endParaRPr lang="ko-KR" altLang="en-US" dirty="0"/>
          </a:p>
        </p:txBody>
      </p:sp>
      <p:grpSp>
        <p:nvGrpSpPr>
          <p:cNvPr id="7" name="그룹 6"/>
          <p:cNvGrpSpPr/>
          <p:nvPr/>
        </p:nvGrpSpPr>
        <p:grpSpPr>
          <a:xfrm>
            <a:off x="71407" y="106211"/>
            <a:ext cx="1000131" cy="1036773"/>
            <a:chOff x="13317" y="34771"/>
            <a:chExt cx="1272534" cy="1310103"/>
          </a:xfrm>
        </p:grpSpPr>
        <p:sp>
          <p:nvSpPr>
            <p:cNvPr id="19" name="자유형 18"/>
            <p:cNvSpPr>
              <a:spLocks/>
            </p:cNvSpPr>
            <p:nvPr userDrawn="1"/>
          </p:nvSpPr>
          <p:spPr bwMode="gray">
            <a:xfrm>
              <a:off x="356217" y="34771"/>
              <a:ext cx="315913" cy="314325"/>
            </a:xfrm>
            <a:custGeom>
              <a:avLst/>
              <a:gdLst/>
              <a:ahLst/>
              <a:cxnLst>
                <a:cxn ang="0">
                  <a:pos x="94" y="723"/>
                </a:cxn>
                <a:cxn ang="0">
                  <a:pos x="655" y="725"/>
                </a:cxn>
                <a:cxn ang="0">
                  <a:pos x="727" y="657"/>
                </a:cxn>
                <a:cxn ang="0">
                  <a:pos x="725" y="77"/>
                </a:cxn>
                <a:cxn ang="0">
                  <a:pos x="659" y="5"/>
                </a:cxn>
                <a:cxn ang="0">
                  <a:pos x="97" y="5"/>
                </a:cxn>
                <a:cxn ang="0">
                  <a:pos x="14" y="76"/>
                </a:cxn>
                <a:cxn ang="0">
                  <a:pos x="13" y="654"/>
                </a:cxn>
                <a:cxn ang="0">
                  <a:pos x="94" y="723"/>
                </a:cxn>
              </a:cxnLst>
              <a:rect l="0" t="0" r="0" b="0"/>
              <a:pathLst>
                <a:path w="727" h="725">
                  <a:moveTo>
                    <a:pt x="94" y="723"/>
                  </a:moveTo>
                  <a:cubicBezTo>
                    <a:pt x="94" y="723"/>
                    <a:pt x="375" y="725"/>
                    <a:pt x="655" y="725"/>
                  </a:cubicBezTo>
                  <a:cubicBezTo>
                    <a:pt x="716" y="716"/>
                    <a:pt x="727" y="657"/>
                    <a:pt x="727" y="657"/>
                  </a:cubicBezTo>
                  <a:cubicBezTo>
                    <a:pt x="727" y="657"/>
                    <a:pt x="726" y="367"/>
                    <a:pt x="725" y="77"/>
                  </a:cubicBezTo>
                  <a:cubicBezTo>
                    <a:pt x="722" y="9"/>
                    <a:pt x="659" y="5"/>
                    <a:pt x="659" y="5"/>
                  </a:cubicBezTo>
                  <a:cubicBezTo>
                    <a:pt x="659" y="5"/>
                    <a:pt x="378" y="5"/>
                    <a:pt x="97" y="5"/>
                  </a:cubicBezTo>
                  <a:cubicBezTo>
                    <a:pt x="14" y="0"/>
                    <a:pt x="14" y="76"/>
                    <a:pt x="14" y="76"/>
                  </a:cubicBezTo>
                  <a:cubicBezTo>
                    <a:pt x="14" y="76"/>
                    <a:pt x="0" y="546"/>
                    <a:pt x="13" y="654"/>
                  </a:cubicBezTo>
                  <a:cubicBezTo>
                    <a:pt x="13" y="654"/>
                    <a:pt x="19" y="723"/>
                    <a:pt x="94" y="723"/>
                  </a:cubicBez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anchor="ctr" compatLnSpc="1"/>
            <a:lstStyle/>
            <a:p>
              <a:endParaRPr kumimoji="0" lang="ko-KR" altLang="en-US"/>
            </a:p>
          </p:txBody>
        </p:sp>
        <p:sp>
          <p:nvSpPr>
            <p:cNvPr id="20" name="자유형 19"/>
            <p:cNvSpPr>
              <a:spLocks/>
            </p:cNvSpPr>
            <p:nvPr userDrawn="1"/>
          </p:nvSpPr>
          <p:spPr bwMode="gray">
            <a:xfrm>
              <a:off x="13317" y="726921"/>
              <a:ext cx="314325" cy="314325"/>
            </a:xfrm>
            <a:custGeom>
              <a:avLst/>
              <a:gdLst/>
              <a:ahLst/>
              <a:cxnLst>
                <a:cxn ang="0">
                  <a:pos x="94" y="723"/>
                </a:cxn>
                <a:cxn ang="0">
                  <a:pos x="655" y="725"/>
                </a:cxn>
                <a:cxn ang="0">
                  <a:pos x="727" y="657"/>
                </a:cxn>
                <a:cxn ang="0">
                  <a:pos x="725" y="77"/>
                </a:cxn>
                <a:cxn ang="0">
                  <a:pos x="659" y="5"/>
                </a:cxn>
                <a:cxn ang="0">
                  <a:pos x="97" y="5"/>
                </a:cxn>
                <a:cxn ang="0">
                  <a:pos x="14" y="76"/>
                </a:cxn>
                <a:cxn ang="0">
                  <a:pos x="13" y="654"/>
                </a:cxn>
                <a:cxn ang="0">
                  <a:pos x="94" y="723"/>
                </a:cxn>
              </a:cxnLst>
              <a:rect l="0" t="0" r="0" b="0"/>
              <a:pathLst>
                <a:path w="727" h="725">
                  <a:moveTo>
                    <a:pt x="94" y="723"/>
                  </a:moveTo>
                  <a:cubicBezTo>
                    <a:pt x="94" y="723"/>
                    <a:pt x="375" y="725"/>
                    <a:pt x="655" y="725"/>
                  </a:cubicBezTo>
                  <a:cubicBezTo>
                    <a:pt x="716" y="716"/>
                    <a:pt x="727" y="657"/>
                    <a:pt x="727" y="657"/>
                  </a:cubicBezTo>
                  <a:cubicBezTo>
                    <a:pt x="727" y="657"/>
                    <a:pt x="726" y="367"/>
                    <a:pt x="725" y="77"/>
                  </a:cubicBezTo>
                  <a:cubicBezTo>
                    <a:pt x="722" y="9"/>
                    <a:pt x="659" y="5"/>
                    <a:pt x="659" y="5"/>
                  </a:cubicBezTo>
                  <a:cubicBezTo>
                    <a:pt x="659" y="5"/>
                    <a:pt x="378" y="5"/>
                    <a:pt x="97" y="5"/>
                  </a:cubicBezTo>
                  <a:cubicBezTo>
                    <a:pt x="14" y="0"/>
                    <a:pt x="14" y="76"/>
                    <a:pt x="14" y="76"/>
                  </a:cubicBezTo>
                  <a:cubicBezTo>
                    <a:pt x="14" y="76"/>
                    <a:pt x="0" y="546"/>
                    <a:pt x="13" y="654"/>
                  </a:cubicBezTo>
                  <a:cubicBezTo>
                    <a:pt x="13" y="654"/>
                    <a:pt x="19" y="723"/>
                    <a:pt x="94" y="723"/>
                  </a:cubicBez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anchor="ctr" compatLnSpc="1"/>
            <a:lstStyle/>
            <a:p>
              <a:endParaRPr kumimoji="0" lang="ko-KR" altLang="en-US"/>
            </a:p>
          </p:txBody>
        </p:sp>
        <p:sp>
          <p:nvSpPr>
            <p:cNvPr id="21" name="자유형 20"/>
            <p:cNvSpPr>
              <a:spLocks/>
            </p:cNvSpPr>
            <p:nvPr userDrawn="1"/>
          </p:nvSpPr>
          <p:spPr bwMode="gray">
            <a:xfrm>
              <a:off x="16492" y="34771"/>
              <a:ext cx="315913" cy="314325"/>
            </a:xfrm>
            <a:custGeom>
              <a:avLst/>
              <a:gdLst/>
              <a:ahLst/>
              <a:cxnLst>
                <a:cxn ang="0">
                  <a:pos x="94" y="723"/>
                </a:cxn>
                <a:cxn ang="0">
                  <a:pos x="655" y="725"/>
                </a:cxn>
                <a:cxn ang="0">
                  <a:pos x="727" y="657"/>
                </a:cxn>
                <a:cxn ang="0">
                  <a:pos x="725" y="77"/>
                </a:cxn>
                <a:cxn ang="0">
                  <a:pos x="659" y="5"/>
                </a:cxn>
                <a:cxn ang="0">
                  <a:pos x="97" y="5"/>
                </a:cxn>
                <a:cxn ang="0">
                  <a:pos x="14" y="76"/>
                </a:cxn>
                <a:cxn ang="0">
                  <a:pos x="13" y="654"/>
                </a:cxn>
                <a:cxn ang="0">
                  <a:pos x="94" y="723"/>
                </a:cxn>
              </a:cxnLst>
              <a:rect l="0" t="0" r="0" b="0"/>
              <a:pathLst>
                <a:path w="727" h="725">
                  <a:moveTo>
                    <a:pt x="94" y="723"/>
                  </a:moveTo>
                  <a:cubicBezTo>
                    <a:pt x="94" y="723"/>
                    <a:pt x="375" y="725"/>
                    <a:pt x="655" y="725"/>
                  </a:cubicBezTo>
                  <a:cubicBezTo>
                    <a:pt x="716" y="716"/>
                    <a:pt x="727" y="657"/>
                    <a:pt x="727" y="657"/>
                  </a:cubicBezTo>
                  <a:cubicBezTo>
                    <a:pt x="727" y="657"/>
                    <a:pt x="726" y="367"/>
                    <a:pt x="725" y="77"/>
                  </a:cubicBezTo>
                  <a:cubicBezTo>
                    <a:pt x="722" y="9"/>
                    <a:pt x="659" y="5"/>
                    <a:pt x="659" y="5"/>
                  </a:cubicBezTo>
                  <a:cubicBezTo>
                    <a:pt x="659" y="5"/>
                    <a:pt x="378" y="5"/>
                    <a:pt x="97" y="5"/>
                  </a:cubicBezTo>
                  <a:cubicBezTo>
                    <a:pt x="14" y="0"/>
                    <a:pt x="14" y="76"/>
                    <a:pt x="14" y="76"/>
                  </a:cubicBezTo>
                  <a:cubicBezTo>
                    <a:pt x="14" y="76"/>
                    <a:pt x="0" y="546"/>
                    <a:pt x="13" y="654"/>
                  </a:cubicBezTo>
                  <a:cubicBezTo>
                    <a:pt x="13" y="654"/>
                    <a:pt x="19" y="723"/>
                    <a:pt x="94" y="723"/>
                  </a:cubicBezTo>
                  <a:close/>
                </a:path>
              </a:pathLst>
            </a:custGeom>
            <a:solidFill>
              <a:srgbClr val="3F949A">
                <a:alpha val="60000"/>
              </a:srgb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anchor="ctr" compatLnSpc="1"/>
            <a:lstStyle/>
            <a:p>
              <a:endParaRPr kumimoji="0" lang="ko-KR" altLang="en-US"/>
            </a:p>
          </p:txBody>
        </p:sp>
        <p:sp>
          <p:nvSpPr>
            <p:cNvPr id="22" name="자유형 21"/>
            <p:cNvSpPr>
              <a:spLocks/>
            </p:cNvSpPr>
            <p:nvPr userDrawn="1"/>
          </p:nvSpPr>
          <p:spPr bwMode="gray">
            <a:xfrm>
              <a:off x="969939" y="1030549"/>
              <a:ext cx="315912" cy="314325"/>
            </a:xfrm>
            <a:custGeom>
              <a:avLst/>
              <a:gdLst/>
              <a:ahLst/>
              <a:cxnLst>
                <a:cxn ang="0">
                  <a:pos x="94" y="723"/>
                </a:cxn>
                <a:cxn ang="0">
                  <a:pos x="655" y="725"/>
                </a:cxn>
                <a:cxn ang="0">
                  <a:pos x="727" y="657"/>
                </a:cxn>
                <a:cxn ang="0">
                  <a:pos x="725" y="77"/>
                </a:cxn>
                <a:cxn ang="0">
                  <a:pos x="659" y="5"/>
                </a:cxn>
                <a:cxn ang="0">
                  <a:pos x="97" y="5"/>
                </a:cxn>
                <a:cxn ang="0">
                  <a:pos x="14" y="76"/>
                </a:cxn>
                <a:cxn ang="0">
                  <a:pos x="13" y="654"/>
                </a:cxn>
                <a:cxn ang="0">
                  <a:pos x="94" y="723"/>
                </a:cxn>
              </a:cxnLst>
              <a:rect l="0" t="0" r="0" b="0"/>
              <a:pathLst>
                <a:path w="727" h="725">
                  <a:moveTo>
                    <a:pt x="94" y="723"/>
                  </a:moveTo>
                  <a:cubicBezTo>
                    <a:pt x="94" y="723"/>
                    <a:pt x="375" y="725"/>
                    <a:pt x="655" y="725"/>
                  </a:cubicBezTo>
                  <a:cubicBezTo>
                    <a:pt x="716" y="716"/>
                    <a:pt x="727" y="657"/>
                    <a:pt x="727" y="657"/>
                  </a:cubicBezTo>
                  <a:cubicBezTo>
                    <a:pt x="727" y="657"/>
                    <a:pt x="726" y="367"/>
                    <a:pt x="725" y="77"/>
                  </a:cubicBezTo>
                  <a:cubicBezTo>
                    <a:pt x="722" y="9"/>
                    <a:pt x="659" y="5"/>
                    <a:pt x="659" y="5"/>
                  </a:cubicBezTo>
                  <a:cubicBezTo>
                    <a:pt x="659" y="5"/>
                    <a:pt x="378" y="5"/>
                    <a:pt x="97" y="5"/>
                  </a:cubicBezTo>
                  <a:cubicBezTo>
                    <a:pt x="14" y="0"/>
                    <a:pt x="14" y="76"/>
                    <a:pt x="14" y="76"/>
                  </a:cubicBezTo>
                  <a:cubicBezTo>
                    <a:pt x="14" y="76"/>
                    <a:pt x="0" y="546"/>
                    <a:pt x="13" y="654"/>
                  </a:cubicBezTo>
                  <a:cubicBezTo>
                    <a:pt x="13" y="654"/>
                    <a:pt x="19" y="723"/>
                    <a:pt x="94" y="723"/>
                  </a:cubicBezTo>
                  <a:close/>
                </a:path>
              </a:pathLst>
            </a:custGeom>
            <a:solidFill>
              <a:srgbClr val="3F949A">
                <a:alpha val="30196"/>
              </a:srgb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anchor="ctr" compatLnSpc="1"/>
            <a:lstStyle/>
            <a:p>
              <a:endParaRPr kumimoji="0" lang="ko-KR" altLang="en-US"/>
            </a:p>
          </p:txBody>
        </p:sp>
        <p:sp>
          <p:nvSpPr>
            <p:cNvPr id="23" name="자유형 22"/>
            <p:cNvSpPr>
              <a:spLocks/>
            </p:cNvSpPr>
            <p:nvPr userDrawn="1"/>
          </p:nvSpPr>
          <p:spPr bwMode="gray">
            <a:xfrm>
              <a:off x="360286" y="376562"/>
              <a:ext cx="609600" cy="653989"/>
            </a:xfrm>
            <a:custGeom>
              <a:avLst/>
              <a:gdLst/>
              <a:ahLst/>
              <a:cxnLst>
                <a:cxn ang="0">
                  <a:pos x="94" y="723"/>
                </a:cxn>
                <a:cxn ang="0">
                  <a:pos x="655" y="725"/>
                </a:cxn>
                <a:cxn ang="0">
                  <a:pos x="727" y="657"/>
                </a:cxn>
                <a:cxn ang="0">
                  <a:pos x="725" y="77"/>
                </a:cxn>
                <a:cxn ang="0">
                  <a:pos x="659" y="5"/>
                </a:cxn>
                <a:cxn ang="0">
                  <a:pos x="97" y="5"/>
                </a:cxn>
                <a:cxn ang="0">
                  <a:pos x="14" y="76"/>
                </a:cxn>
                <a:cxn ang="0">
                  <a:pos x="13" y="654"/>
                </a:cxn>
                <a:cxn ang="0">
                  <a:pos x="94" y="723"/>
                </a:cxn>
              </a:cxnLst>
              <a:rect l="0" t="0" r="0" b="0"/>
              <a:pathLst>
                <a:path w="727" h="725">
                  <a:moveTo>
                    <a:pt x="94" y="723"/>
                  </a:moveTo>
                  <a:cubicBezTo>
                    <a:pt x="94" y="723"/>
                    <a:pt x="375" y="725"/>
                    <a:pt x="655" y="725"/>
                  </a:cubicBezTo>
                  <a:cubicBezTo>
                    <a:pt x="716" y="716"/>
                    <a:pt x="727" y="657"/>
                    <a:pt x="727" y="657"/>
                  </a:cubicBezTo>
                  <a:cubicBezTo>
                    <a:pt x="727" y="657"/>
                    <a:pt x="726" y="367"/>
                    <a:pt x="725" y="77"/>
                  </a:cubicBezTo>
                  <a:cubicBezTo>
                    <a:pt x="722" y="9"/>
                    <a:pt x="659" y="5"/>
                    <a:pt x="659" y="5"/>
                  </a:cubicBezTo>
                  <a:cubicBezTo>
                    <a:pt x="659" y="5"/>
                    <a:pt x="378" y="5"/>
                    <a:pt x="97" y="5"/>
                  </a:cubicBezTo>
                  <a:cubicBezTo>
                    <a:pt x="14" y="0"/>
                    <a:pt x="14" y="76"/>
                    <a:pt x="14" y="76"/>
                  </a:cubicBezTo>
                  <a:cubicBezTo>
                    <a:pt x="14" y="76"/>
                    <a:pt x="0" y="546"/>
                    <a:pt x="13" y="654"/>
                  </a:cubicBezTo>
                  <a:cubicBezTo>
                    <a:pt x="13" y="654"/>
                    <a:pt x="19" y="723"/>
                    <a:pt x="94" y="723"/>
                  </a:cubicBezTo>
                  <a:close/>
                </a:path>
              </a:pathLst>
            </a:custGeom>
            <a:solidFill>
              <a:schemeClr val="accent1">
                <a:alpha val="50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anchor="ctr" compatLnSpc="1"/>
            <a:lstStyle/>
            <a:p>
              <a:endParaRPr kumimoji="0" lang="ko-KR" altLang="en-US"/>
            </a:p>
          </p:txBody>
        </p:sp>
      </p:grp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그룹 4"/>
          <p:cNvGrpSpPr/>
          <p:nvPr/>
        </p:nvGrpSpPr>
        <p:grpSpPr>
          <a:xfrm>
            <a:off x="0" y="4929197"/>
            <a:ext cx="9144000" cy="1928803"/>
            <a:chOff x="0" y="4929198"/>
            <a:chExt cx="9144000" cy="1928803"/>
          </a:xfrm>
        </p:grpSpPr>
        <p:sp>
          <p:nvSpPr>
            <p:cNvPr id="12" name="자유형 11"/>
            <p:cNvSpPr>
              <a:spLocks/>
            </p:cNvSpPr>
            <p:nvPr userDrawn="1"/>
          </p:nvSpPr>
          <p:spPr bwMode="ltGray">
            <a:xfrm>
              <a:off x="0" y="4929198"/>
              <a:ext cx="9144000" cy="1928802"/>
            </a:xfrm>
            <a:custGeom>
              <a:avLst/>
              <a:gdLst/>
              <a:ahLst/>
              <a:cxnLst>
                <a:cxn ang="0">
                  <a:pos x="0" y="1076"/>
                </a:cxn>
                <a:cxn ang="0">
                  <a:pos x="3003" y="930"/>
                </a:cxn>
                <a:cxn ang="0">
                  <a:pos x="5760" y="0"/>
                </a:cxn>
                <a:cxn ang="0">
                  <a:pos x="5760" y="1635"/>
                </a:cxn>
                <a:cxn ang="0">
                  <a:pos x="0" y="1641"/>
                </a:cxn>
                <a:cxn ang="0">
                  <a:pos x="0" y="1076"/>
                </a:cxn>
              </a:cxnLst>
              <a:rect l="0" t="0" r="0" b="0"/>
              <a:pathLst>
                <a:path w="5760" h="1641">
                  <a:moveTo>
                    <a:pt x="0" y="1076"/>
                  </a:moveTo>
                  <a:cubicBezTo>
                    <a:pt x="926" y="1134"/>
                    <a:pt x="1689" y="1111"/>
                    <a:pt x="3003" y="930"/>
                  </a:cubicBezTo>
                  <a:cubicBezTo>
                    <a:pt x="4317" y="749"/>
                    <a:pt x="5462" y="152"/>
                    <a:pt x="5760" y="0"/>
                  </a:cubicBezTo>
                  <a:lnTo>
                    <a:pt x="5760" y="1635"/>
                  </a:lnTo>
                  <a:lnTo>
                    <a:pt x="0" y="1641"/>
                  </a:lnTo>
                  <a:lnTo>
                    <a:pt x="0" y="1076"/>
                  </a:lnTo>
                  <a:close/>
                </a:path>
              </a:pathLst>
            </a:custGeom>
            <a:solidFill>
              <a:schemeClr val="tx2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ko-KR" altLang="en-US"/>
            </a:p>
          </p:txBody>
        </p:sp>
        <p:sp>
          <p:nvSpPr>
            <p:cNvPr id="13" name="자유형 12"/>
            <p:cNvSpPr>
              <a:spLocks/>
            </p:cNvSpPr>
            <p:nvPr userDrawn="1"/>
          </p:nvSpPr>
          <p:spPr bwMode="ltGray">
            <a:xfrm>
              <a:off x="0" y="5358120"/>
              <a:ext cx="9144000" cy="1499881"/>
            </a:xfrm>
            <a:custGeom>
              <a:avLst/>
              <a:gdLst/>
              <a:ahLst/>
              <a:cxnLst>
                <a:cxn ang="0">
                  <a:pos x="0" y="887"/>
                </a:cxn>
                <a:cxn ang="0">
                  <a:pos x="3540" y="690"/>
                </a:cxn>
                <a:cxn ang="0">
                  <a:pos x="5760" y="0"/>
                </a:cxn>
                <a:cxn ang="0">
                  <a:pos x="5760" y="1395"/>
                </a:cxn>
                <a:cxn ang="0">
                  <a:pos x="0" y="1395"/>
                </a:cxn>
                <a:cxn ang="0">
                  <a:pos x="0" y="887"/>
                </a:cxn>
              </a:cxnLst>
              <a:rect l="0" t="0" r="0" b="0"/>
              <a:pathLst>
                <a:path w="5760" h="1395">
                  <a:moveTo>
                    <a:pt x="0" y="887"/>
                  </a:moveTo>
                  <a:cubicBezTo>
                    <a:pt x="1417" y="958"/>
                    <a:pt x="2563" y="848"/>
                    <a:pt x="3540" y="690"/>
                  </a:cubicBezTo>
                  <a:cubicBezTo>
                    <a:pt x="4517" y="532"/>
                    <a:pt x="5521" y="104"/>
                    <a:pt x="5760" y="0"/>
                  </a:cubicBezTo>
                  <a:lnTo>
                    <a:pt x="5760" y="1395"/>
                  </a:lnTo>
                  <a:lnTo>
                    <a:pt x="0" y="1395"/>
                  </a:lnTo>
                  <a:lnTo>
                    <a:pt x="0" y="887"/>
                  </a:lnTo>
                  <a:close/>
                </a:path>
              </a:pathLst>
            </a:custGeom>
            <a:solidFill>
              <a:schemeClr val="accent1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ko-KR" altLang="en-US"/>
            </a:p>
          </p:txBody>
        </p:sp>
      </p:grpSp>
      <p:sp>
        <p:nvSpPr>
          <p:cNvPr id="2" name="날짜 개체 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79007053-C73B-4BEF-98CB-1F9251FFC5F5}" type="datetimeFigureOut">
              <a:rPr lang="ko-KR" altLang="en-US" smtClean="0"/>
              <a:pPr>
                <a:defRPr/>
              </a:pPr>
              <a:t>2013-07-23</a:t>
            </a:fld>
            <a:endParaRPr lang="ko-KR" altLang="en-US" dirty="0"/>
          </a:p>
        </p:txBody>
      </p:sp>
      <p:sp>
        <p:nvSpPr>
          <p:cNvPr id="3" name="바닥글 개체 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D8A9F25-6A0F-45DF-8DC1-2CBD69BB0B9F}" type="slidenum">
              <a:rPr lang="ko-KR" altLang="en-US" smtClean="0"/>
              <a:pPr>
                <a:defRPr/>
              </a:pPr>
              <a:t>‹#›</a:t>
            </a:fld>
            <a:endParaRPr lang="ko-KR" altLang="en-US" dirty="0"/>
          </a:p>
        </p:txBody>
      </p:sp>
      <p:grpSp>
        <p:nvGrpSpPr>
          <p:cNvPr id="6" name="그룹 5"/>
          <p:cNvGrpSpPr/>
          <p:nvPr/>
        </p:nvGrpSpPr>
        <p:grpSpPr>
          <a:xfrm>
            <a:off x="71407" y="87922"/>
            <a:ext cx="1000131" cy="1036773"/>
            <a:chOff x="13317" y="34771"/>
            <a:chExt cx="1272534" cy="1310103"/>
          </a:xfrm>
        </p:grpSpPr>
        <p:sp>
          <p:nvSpPr>
            <p:cNvPr id="15" name="자유형 14"/>
            <p:cNvSpPr>
              <a:spLocks/>
            </p:cNvSpPr>
            <p:nvPr userDrawn="1"/>
          </p:nvSpPr>
          <p:spPr bwMode="gray">
            <a:xfrm>
              <a:off x="356217" y="34771"/>
              <a:ext cx="315913" cy="314325"/>
            </a:xfrm>
            <a:custGeom>
              <a:avLst/>
              <a:gdLst/>
              <a:ahLst/>
              <a:cxnLst>
                <a:cxn ang="0">
                  <a:pos x="94" y="723"/>
                </a:cxn>
                <a:cxn ang="0">
                  <a:pos x="655" y="725"/>
                </a:cxn>
                <a:cxn ang="0">
                  <a:pos x="727" y="657"/>
                </a:cxn>
                <a:cxn ang="0">
                  <a:pos x="725" y="77"/>
                </a:cxn>
                <a:cxn ang="0">
                  <a:pos x="659" y="5"/>
                </a:cxn>
                <a:cxn ang="0">
                  <a:pos x="97" y="5"/>
                </a:cxn>
                <a:cxn ang="0">
                  <a:pos x="14" y="76"/>
                </a:cxn>
                <a:cxn ang="0">
                  <a:pos x="13" y="654"/>
                </a:cxn>
                <a:cxn ang="0">
                  <a:pos x="94" y="723"/>
                </a:cxn>
              </a:cxnLst>
              <a:rect l="0" t="0" r="0" b="0"/>
              <a:pathLst>
                <a:path w="727" h="725">
                  <a:moveTo>
                    <a:pt x="94" y="723"/>
                  </a:moveTo>
                  <a:cubicBezTo>
                    <a:pt x="94" y="723"/>
                    <a:pt x="375" y="725"/>
                    <a:pt x="655" y="725"/>
                  </a:cubicBezTo>
                  <a:cubicBezTo>
                    <a:pt x="716" y="716"/>
                    <a:pt x="727" y="657"/>
                    <a:pt x="727" y="657"/>
                  </a:cubicBezTo>
                  <a:cubicBezTo>
                    <a:pt x="727" y="657"/>
                    <a:pt x="726" y="367"/>
                    <a:pt x="725" y="77"/>
                  </a:cubicBezTo>
                  <a:cubicBezTo>
                    <a:pt x="722" y="9"/>
                    <a:pt x="659" y="5"/>
                    <a:pt x="659" y="5"/>
                  </a:cubicBezTo>
                  <a:cubicBezTo>
                    <a:pt x="659" y="5"/>
                    <a:pt x="378" y="5"/>
                    <a:pt x="97" y="5"/>
                  </a:cubicBezTo>
                  <a:cubicBezTo>
                    <a:pt x="14" y="0"/>
                    <a:pt x="14" y="76"/>
                    <a:pt x="14" y="76"/>
                  </a:cubicBezTo>
                  <a:cubicBezTo>
                    <a:pt x="14" y="76"/>
                    <a:pt x="0" y="546"/>
                    <a:pt x="13" y="654"/>
                  </a:cubicBezTo>
                  <a:cubicBezTo>
                    <a:pt x="13" y="654"/>
                    <a:pt x="19" y="723"/>
                    <a:pt x="94" y="723"/>
                  </a:cubicBez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anchor="ctr" compatLnSpc="1"/>
            <a:lstStyle/>
            <a:p>
              <a:endParaRPr kumimoji="0" lang="ko-KR" altLang="en-US"/>
            </a:p>
          </p:txBody>
        </p:sp>
        <p:sp>
          <p:nvSpPr>
            <p:cNvPr id="16" name="자유형 15"/>
            <p:cNvSpPr>
              <a:spLocks/>
            </p:cNvSpPr>
            <p:nvPr userDrawn="1"/>
          </p:nvSpPr>
          <p:spPr bwMode="gray">
            <a:xfrm>
              <a:off x="13317" y="726921"/>
              <a:ext cx="314325" cy="314325"/>
            </a:xfrm>
            <a:custGeom>
              <a:avLst/>
              <a:gdLst/>
              <a:ahLst/>
              <a:cxnLst>
                <a:cxn ang="0">
                  <a:pos x="94" y="723"/>
                </a:cxn>
                <a:cxn ang="0">
                  <a:pos x="655" y="725"/>
                </a:cxn>
                <a:cxn ang="0">
                  <a:pos x="727" y="657"/>
                </a:cxn>
                <a:cxn ang="0">
                  <a:pos x="725" y="77"/>
                </a:cxn>
                <a:cxn ang="0">
                  <a:pos x="659" y="5"/>
                </a:cxn>
                <a:cxn ang="0">
                  <a:pos x="97" y="5"/>
                </a:cxn>
                <a:cxn ang="0">
                  <a:pos x="14" y="76"/>
                </a:cxn>
                <a:cxn ang="0">
                  <a:pos x="13" y="654"/>
                </a:cxn>
                <a:cxn ang="0">
                  <a:pos x="94" y="723"/>
                </a:cxn>
              </a:cxnLst>
              <a:rect l="0" t="0" r="0" b="0"/>
              <a:pathLst>
                <a:path w="727" h="725">
                  <a:moveTo>
                    <a:pt x="94" y="723"/>
                  </a:moveTo>
                  <a:cubicBezTo>
                    <a:pt x="94" y="723"/>
                    <a:pt x="375" y="725"/>
                    <a:pt x="655" y="725"/>
                  </a:cubicBezTo>
                  <a:cubicBezTo>
                    <a:pt x="716" y="716"/>
                    <a:pt x="727" y="657"/>
                    <a:pt x="727" y="657"/>
                  </a:cubicBezTo>
                  <a:cubicBezTo>
                    <a:pt x="727" y="657"/>
                    <a:pt x="726" y="367"/>
                    <a:pt x="725" y="77"/>
                  </a:cubicBezTo>
                  <a:cubicBezTo>
                    <a:pt x="722" y="9"/>
                    <a:pt x="659" y="5"/>
                    <a:pt x="659" y="5"/>
                  </a:cubicBezTo>
                  <a:cubicBezTo>
                    <a:pt x="659" y="5"/>
                    <a:pt x="378" y="5"/>
                    <a:pt x="97" y="5"/>
                  </a:cubicBezTo>
                  <a:cubicBezTo>
                    <a:pt x="14" y="0"/>
                    <a:pt x="14" y="76"/>
                    <a:pt x="14" y="76"/>
                  </a:cubicBezTo>
                  <a:cubicBezTo>
                    <a:pt x="14" y="76"/>
                    <a:pt x="0" y="546"/>
                    <a:pt x="13" y="654"/>
                  </a:cubicBezTo>
                  <a:cubicBezTo>
                    <a:pt x="13" y="654"/>
                    <a:pt x="19" y="723"/>
                    <a:pt x="94" y="723"/>
                  </a:cubicBez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anchor="ctr" compatLnSpc="1"/>
            <a:lstStyle/>
            <a:p>
              <a:endParaRPr kumimoji="0" lang="ko-KR" altLang="en-US"/>
            </a:p>
          </p:txBody>
        </p:sp>
        <p:sp>
          <p:nvSpPr>
            <p:cNvPr id="17" name="자유형 16"/>
            <p:cNvSpPr>
              <a:spLocks/>
            </p:cNvSpPr>
            <p:nvPr userDrawn="1"/>
          </p:nvSpPr>
          <p:spPr bwMode="gray">
            <a:xfrm>
              <a:off x="16492" y="34771"/>
              <a:ext cx="315913" cy="314325"/>
            </a:xfrm>
            <a:custGeom>
              <a:avLst/>
              <a:gdLst/>
              <a:ahLst/>
              <a:cxnLst>
                <a:cxn ang="0">
                  <a:pos x="94" y="723"/>
                </a:cxn>
                <a:cxn ang="0">
                  <a:pos x="655" y="725"/>
                </a:cxn>
                <a:cxn ang="0">
                  <a:pos x="727" y="657"/>
                </a:cxn>
                <a:cxn ang="0">
                  <a:pos x="725" y="77"/>
                </a:cxn>
                <a:cxn ang="0">
                  <a:pos x="659" y="5"/>
                </a:cxn>
                <a:cxn ang="0">
                  <a:pos x="97" y="5"/>
                </a:cxn>
                <a:cxn ang="0">
                  <a:pos x="14" y="76"/>
                </a:cxn>
                <a:cxn ang="0">
                  <a:pos x="13" y="654"/>
                </a:cxn>
                <a:cxn ang="0">
                  <a:pos x="94" y="723"/>
                </a:cxn>
              </a:cxnLst>
              <a:rect l="0" t="0" r="0" b="0"/>
              <a:pathLst>
                <a:path w="727" h="725">
                  <a:moveTo>
                    <a:pt x="94" y="723"/>
                  </a:moveTo>
                  <a:cubicBezTo>
                    <a:pt x="94" y="723"/>
                    <a:pt x="375" y="725"/>
                    <a:pt x="655" y="725"/>
                  </a:cubicBezTo>
                  <a:cubicBezTo>
                    <a:pt x="716" y="716"/>
                    <a:pt x="727" y="657"/>
                    <a:pt x="727" y="657"/>
                  </a:cubicBezTo>
                  <a:cubicBezTo>
                    <a:pt x="727" y="657"/>
                    <a:pt x="726" y="367"/>
                    <a:pt x="725" y="77"/>
                  </a:cubicBezTo>
                  <a:cubicBezTo>
                    <a:pt x="722" y="9"/>
                    <a:pt x="659" y="5"/>
                    <a:pt x="659" y="5"/>
                  </a:cubicBezTo>
                  <a:cubicBezTo>
                    <a:pt x="659" y="5"/>
                    <a:pt x="378" y="5"/>
                    <a:pt x="97" y="5"/>
                  </a:cubicBezTo>
                  <a:cubicBezTo>
                    <a:pt x="14" y="0"/>
                    <a:pt x="14" y="76"/>
                    <a:pt x="14" y="76"/>
                  </a:cubicBezTo>
                  <a:cubicBezTo>
                    <a:pt x="14" y="76"/>
                    <a:pt x="0" y="546"/>
                    <a:pt x="13" y="654"/>
                  </a:cubicBezTo>
                  <a:cubicBezTo>
                    <a:pt x="13" y="654"/>
                    <a:pt x="19" y="723"/>
                    <a:pt x="94" y="723"/>
                  </a:cubicBezTo>
                  <a:close/>
                </a:path>
              </a:pathLst>
            </a:custGeom>
            <a:solidFill>
              <a:srgbClr val="3F949A">
                <a:alpha val="60000"/>
              </a:srgb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anchor="ctr" compatLnSpc="1"/>
            <a:lstStyle/>
            <a:p>
              <a:endParaRPr kumimoji="0" lang="ko-KR" altLang="en-US"/>
            </a:p>
          </p:txBody>
        </p:sp>
        <p:sp>
          <p:nvSpPr>
            <p:cNvPr id="18" name="자유형 17"/>
            <p:cNvSpPr>
              <a:spLocks/>
            </p:cNvSpPr>
            <p:nvPr userDrawn="1"/>
          </p:nvSpPr>
          <p:spPr bwMode="gray">
            <a:xfrm>
              <a:off x="969939" y="1030549"/>
              <a:ext cx="315912" cy="314325"/>
            </a:xfrm>
            <a:custGeom>
              <a:avLst/>
              <a:gdLst/>
              <a:ahLst/>
              <a:cxnLst>
                <a:cxn ang="0">
                  <a:pos x="94" y="723"/>
                </a:cxn>
                <a:cxn ang="0">
                  <a:pos x="655" y="725"/>
                </a:cxn>
                <a:cxn ang="0">
                  <a:pos x="727" y="657"/>
                </a:cxn>
                <a:cxn ang="0">
                  <a:pos x="725" y="77"/>
                </a:cxn>
                <a:cxn ang="0">
                  <a:pos x="659" y="5"/>
                </a:cxn>
                <a:cxn ang="0">
                  <a:pos x="97" y="5"/>
                </a:cxn>
                <a:cxn ang="0">
                  <a:pos x="14" y="76"/>
                </a:cxn>
                <a:cxn ang="0">
                  <a:pos x="13" y="654"/>
                </a:cxn>
                <a:cxn ang="0">
                  <a:pos x="94" y="723"/>
                </a:cxn>
              </a:cxnLst>
              <a:rect l="0" t="0" r="0" b="0"/>
              <a:pathLst>
                <a:path w="727" h="725">
                  <a:moveTo>
                    <a:pt x="94" y="723"/>
                  </a:moveTo>
                  <a:cubicBezTo>
                    <a:pt x="94" y="723"/>
                    <a:pt x="375" y="725"/>
                    <a:pt x="655" y="725"/>
                  </a:cubicBezTo>
                  <a:cubicBezTo>
                    <a:pt x="716" y="716"/>
                    <a:pt x="727" y="657"/>
                    <a:pt x="727" y="657"/>
                  </a:cubicBezTo>
                  <a:cubicBezTo>
                    <a:pt x="727" y="657"/>
                    <a:pt x="726" y="367"/>
                    <a:pt x="725" y="77"/>
                  </a:cubicBezTo>
                  <a:cubicBezTo>
                    <a:pt x="722" y="9"/>
                    <a:pt x="659" y="5"/>
                    <a:pt x="659" y="5"/>
                  </a:cubicBezTo>
                  <a:cubicBezTo>
                    <a:pt x="659" y="5"/>
                    <a:pt x="378" y="5"/>
                    <a:pt x="97" y="5"/>
                  </a:cubicBezTo>
                  <a:cubicBezTo>
                    <a:pt x="14" y="0"/>
                    <a:pt x="14" y="76"/>
                    <a:pt x="14" y="76"/>
                  </a:cubicBezTo>
                  <a:cubicBezTo>
                    <a:pt x="14" y="76"/>
                    <a:pt x="0" y="546"/>
                    <a:pt x="13" y="654"/>
                  </a:cubicBezTo>
                  <a:cubicBezTo>
                    <a:pt x="13" y="654"/>
                    <a:pt x="19" y="723"/>
                    <a:pt x="94" y="723"/>
                  </a:cubicBezTo>
                  <a:close/>
                </a:path>
              </a:pathLst>
            </a:custGeom>
            <a:solidFill>
              <a:srgbClr val="3F949A">
                <a:alpha val="30196"/>
              </a:srgb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anchor="ctr" compatLnSpc="1"/>
            <a:lstStyle/>
            <a:p>
              <a:endParaRPr kumimoji="0" lang="ko-KR" altLang="en-US"/>
            </a:p>
          </p:txBody>
        </p:sp>
        <p:sp>
          <p:nvSpPr>
            <p:cNvPr id="19" name="자유형 18"/>
            <p:cNvSpPr>
              <a:spLocks/>
            </p:cNvSpPr>
            <p:nvPr userDrawn="1"/>
          </p:nvSpPr>
          <p:spPr bwMode="gray">
            <a:xfrm>
              <a:off x="360286" y="376562"/>
              <a:ext cx="609600" cy="653989"/>
            </a:xfrm>
            <a:custGeom>
              <a:avLst/>
              <a:gdLst/>
              <a:ahLst/>
              <a:cxnLst>
                <a:cxn ang="0">
                  <a:pos x="94" y="723"/>
                </a:cxn>
                <a:cxn ang="0">
                  <a:pos x="655" y="725"/>
                </a:cxn>
                <a:cxn ang="0">
                  <a:pos x="727" y="657"/>
                </a:cxn>
                <a:cxn ang="0">
                  <a:pos x="725" y="77"/>
                </a:cxn>
                <a:cxn ang="0">
                  <a:pos x="659" y="5"/>
                </a:cxn>
                <a:cxn ang="0">
                  <a:pos x="97" y="5"/>
                </a:cxn>
                <a:cxn ang="0">
                  <a:pos x="14" y="76"/>
                </a:cxn>
                <a:cxn ang="0">
                  <a:pos x="13" y="654"/>
                </a:cxn>
                <a:cxn ang="0">
                  <a:pos x="94" y="723"/>
                </a:cxn>
              </a:cxnLst>
              <a:rect l="0" t="0" r="0" b="0"/>
              <a:pathLst>
                <a:path w="727" h="725">
                  <a:moveTo>
                    <a:pt x="94" y="723"/>
                  </a:moveTo>
                  <a:cubicBezTo>
                    <a:pt x="94" y="723"/>
                    <a:pt x="375" y="725"/>
                    <a:pt x="655" y="725"/>
                  </a:cubicBezTo>
                  <a:cubicBezTo>
                    <a:pt x="716" y="716"/>
                    <a:pt x="727" y="657"/>
                    <a:pt x="727" y="657"/>
                  </a:cubicBezTo>
                  <a:cubicBezTo>
                    <a:pt x="727" y="657"/>
                    <a:pt x="726" y="367"/>
                    <a:pt x="725" y="77"/>
                  </a:cubicBezTo>
                  <a:cubicBezTo>
                    <a:pt x="722" y="9"/>
                    <a:pt x="659" y="5"/>
                    <a:pt x="659" y="5"/>
                  </a:cubicBezTo>
                  <a:cubicBezTo>
                    <a:pt x="659" y="5"/>
                    <a:pt x="378" y="5"/>
                    <a:pt x="97" y="5"/>
                  </a:cubicBezTo>
                  <a:cubicBezTo>
                    <a:pt x="14" y="0"/>
                    <a:pt x="14" y="76"/>
                    <a:pt x="14" y="76"/>
                  </a:cubicBezTo>
                  <a:cubicBezTo>
                    <a:pt x="14" y="76"/>
                    <a:pt x="0" y="546"/>
                    <a:pt x="13" y="654"/>
                  </a:cubicBezTo>
                  <a:cubicBezTo>
                    <a:pt x="13" y="654"/>
                    <a:pt x="19" y="723"/>
                    <a:pt x="94" y="723"/>
                  </a:cubicBezTo>
                  <a:close/>
                </a:path>
              </a:pathLst>
            </a:custGeom>
            <a:solidFill>
              <a:schemeClr val="accent1">
                <a:alpha val="50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anchor="ctr" compatLnSpc="1"/>
            <a:lstStyle/>
            <a:p>
              <a:endParaRPr kumimoji="0" lang="ko-KR" altLang="en-US"/>
            </a:p>
          </p:txBody>
        </p:sp>
      </p:grp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1106400" y="384598"/>
            <a:ext cx="7500990" cy="481778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</p:spPr>
        <p:txBody>
          <a:bodyPr anchor="b"/>
          <a:lstStyle>
            <a:lvl1pPr algn="l">
              <a:defRPr sz="2400" b="1">
                <a:ln>
                  <a:noFill/>
                  <a:prstDash val="solid"/>
                </a:ln>
                <a:solidFill>
                  <a:schemeClr val="tx1"/>
                </a:solidFill>
                <a:effectLst/>
              </a:defRPr>
            </a:lvl1pPr>
          </a:lstStyle>
          <a:p>
            <a:r>
              <a:rPr kumimoji="0" lang="ko-KR" altLang="en-US" smtClean="0"/>
              <a:t>마스터 제목 스타일 편집</a:t>
            </a:r>
            <a:endParaRPr kumimoji="0" 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3957662" y="1089026"/>
            <a:ext cx="4686304" cy="5054619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 eaLnBrk="1" latinLnBrk="0" hangingPunct="1"/>
            <a:r>
              <a:rPr lang="ko-KR" altLang="en-US" smtClean="0"/>
              <a:t>마스터 텍스트 스타일을 편집합니다</a:t>
            </a:r>
          </a:p>
          <a:p>
            <a:pPr lvl="1" eaLnBrk="1" latinLnBrk="0" hangingPunct="1"/>
            <a:r>
              <a:rPr lang="ko-KR" altLang="en-US" smtClean="0"/>
              <a:t>둘째 수준</a:t>
            </a:r>
          </a:p>
          <a:p>
            <a:pPr lvl="2" eaLnBrk="1" latinLnBrk="0" hangingPunct="1"/>
            <a:r>
              <a:rPr lang="ko-KR" altLang="en-US" smtClean="0"/>
              <a:t>셋째 수준</a:t>
            </a:r>
          </a:p>
          <a:p>
            <a:pPr lvl="3" eaLnBrk="1" latinLnBrk="0" hangingPunct="1"/>
            <a:r>
              <a:rPr lang="ko-KR" altLang="en-US" smtClean="0"/>
              <a:t>넷째 수준</a:t>
            </a:r>
          </a:p>
          <a:p>
            <a:pPr lvl="4" eaLnBrk="1" latinLnBrk="0" hangingPunct="1"/>
            <a:r>
              <a:rPr lang="ko-KR" altLang="en-US" smtClean="0"/>
              <a:t>다섯째 수준</a:t>
            </a:r>
            <a:endParaRPr kumimoji="0" 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1171580" y="1089026"/>
            <a:ext cx="2686038" cy="505461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 eaLnBrk="1" latinLnBrk="0" hangingPunct="1"/>
            <a:r>
              <a:rPr lang="ko-KR" altLang="en-US" smtClean="0"/>
              <a:t>마스터 텍스트 스타일을 편집합니다</a:t>
            </a:r>
          </a:p>
          <a:p>
            <a:pPr lvl="1" eaLnBrk="1" latinLnBrk="0" hangingPunct="1"/>
            <a:r>
              <a:rPr lang="ko-KR" altLang="en-US" smtClean="0"/>
              <a:t>둘째 수준</a:t>
            </a:r>
          </a:p>
          <a:p>
            <a:pPr lvl="2" eaLnBrk="1" latinLnBrk="0" hangingPunct="1"/>
            <a:r>
              <a:rPr lang="ko-KR" altLang="en-US" smtClean="0"/>
              <a:t>셋째 수준</a:t>
            </a:r>
          </a:p>
          <a:p>
            <a:pPr lvl="3" eaLnBrk="1" latinLnBrk="0" hangingPunct="1"/>
            <a:r>
              <a:rPr lang="ko-KR" altLang="en-US" smtClean="0"/>
              <a:t>넷째 수준</a:t>
            </a:r>
          </a:p>
          <a:p>
            <a:pPr lvl="4" eaLnBrk="1" latinLnBrk="0" hangingPunct="1"/>
            <a:r>
              <a:rPr lang="ko-KR" altLang="en-US" smtClean="0"/>
              <a:t>다섯째 수준</a:t>
            </a:r>
            <a:endParaRPr kumimoji="0" lang="en-US"/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F33F076B-71F4-494A-A44B-C9E9E8632D7B}" type="datetimeFigureOut">
              <a:rPr lang="ko-KR" altLang="en-US" smtClean="0"/>
              <a:pPr>
                <a:defRPr/>
              </a:pPr>
              <a:t>2013-07-23</a:t>
            </a:fld>
            <a:endParaRPr lang="ko-KR" altLang="en-US" dirty="0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529A89B4-FAA1-47C6-AA1E-6D605723B47D}" type="slidenum">
              <a:rPr lang="ko-KR" altLang="en-US" smtClean="0"/>
              <a:pPr>
                <a:defRPr/>
              </a:pPr>
              <a:t>‹#›</a:t>
            </a:fld>
            <a:endParaRPr lang="ko-KR" altLang="en-US" dirty="0"/>
          </a:p>
        </p:txBody>
      </p:sp>
      <p:sp>
        <p:nvSpPr>
          <p:cNvPr id="11" name="자유형 10"/>
          <p:cNvSpPr>
            <a:spLocks/>
          </p:cNvSpPr>
          <p:nvPr/>
        </p:nvSpPr>
        <p:spPr bwMode="gray">
          <a:xfrm>
            <a:off x="340905" y="106210"/>
            <a:ext cx="248288" cy="248747"/>
          </a:xfrm>
          <a:custGeom>
            <a:avLst/>
            <a:gdLst/>
            <a:ahLst/>
            <a:cxnLst>
              <a:cxn ang="0">
                <a:pos x="94" y="723"/>
              </a:cxn>
              <a:cxn ang="0">
                <a:pos x="655" y="725"/>
              </a:cxn>
              <a:cxn ang="0">
                <a:pos x="727" y="657"/>
              </a:cxn>
              <a:cxn ang="0">
                <a:pos x="725" y="77"/>
              </a:cxn>
              <a:cxn ang="0">
                <a:pos x="659" y="5"/>
              </a:cxn>
              <a:cxn ang="0">
                <a:pos x="97" y="5"/>
              </a:cxn>
              <a:cxn ang="0">
                <a:pos x="14" y="76"/>
              </a:cxn>
              <a:cxn ang="0">
                <a:pos x="13" y="654"/>
              </a:cxn>
              <a:cxn ang="0">
                <a:pos x="94" y="723"/>
              </a:cxn>
            </a:cxnLst>
            <a:rect l="0" t="0" r="0" b="0"/>
            <a:pathLst>
              <a:path w="727" h="725">
                <a:moveTo>
                  <a:pt x="94" y="723"/>
                </a:moveTo>
                <a:cubicBezTo>
                  <a:pt x="94" y="723"/>
                  <a:pt x="375" y="725"/>
                  <a:pt x="655" y="725"/>
                </a:cubicBezTo>
                <a:cubicBezTo>
                  <a:pt x="716" y="716"/>
                  <a:pt x="727" y="657"/>
                  <a:pt x="727" y="657"/>
                </a:cubicBezTo>
                <a:cubicBezTo>
                  <a:pt x="727" y="657"/>
                  <a:pt x="726" y="367"/>
                  <a:pt x="725" y="77"/>
                </a:cubicBezTo>
                <a:cubicBezTo>
                  <a:pt x="722" y="9"/>
                  <a:pt x="659" y="5"/>
                  <a:pt x="659" y="5"/>
                </a:cubicBezTo>
                <a:cubicBezTo>
                  <a:pt x="659" y="5"/>
                  <a:pt x="378" y="5"/>
                  <a:pt x="97" y="5"/>
                </a:cubicBezTo>
                <a:cubicBezTo>
                  <a:pt x="14" y="0"/>
                  <a:pt x="14" y="76"/>
                  <a:pt x="14" y="76"/>
                </a:cubicBezTo>
                <a:cubicBezTo>
                  <a:pt x="14" y="76"/>
                  <a:pt x="0" y="546"/>
                  <a:pt x="13" y="654"/>
                </a:cubicBezTo>
                <a:cubicBezTo>
                  <a:pt x="13" y="654"/>
                  <a:pt x="19" y="723"/>
                  <a:pt x="94" y="723"/>
                </a:cubicBezTo>
                <a:close/>
              </a:path>
            </a:pathLst>
          </a:custGeom>
          <a:solidFill>
            <a:schemeClr val="accent1"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ko-KR" altLang="en-US"/>
          </a:p>
        </p:txBody>
      </p:sp>
      <p:sp>
        <p:nvSpPr>
          <p:cNvPr id="12" name="자유형 11"/>
          <p:cNvSpPr>
            <a:spLocks/>
          </p:cNvSpPr>
          <p:nvPr/>
        </p:nvSpPr>
        <p:spPr bwMode="gray">
          <a:xfrm>
            <a:off x="71407" y="653955"/>
            <a:ext cx="247040" cy="248747"/>
          </a:xfrm>
          <a:custGeom>
            <a:avLst/>
            <a:gdLst/>
            <a:ahLst/>
            <a:cxnLst>
              <a:cxn ang="0">
                <a:pos x="94" y="723"/>
              </a:cxn>
              <a:cxn ang="0">
                <a:pos x="655" y="725"/>
              </a:cxn>
              <a:cxn ang="0">
                <a:pos x="727" y="657"/>
              </a:cxn>
              <a:cxn ang="0">
                <a:pos x="725" y="77"/>
              </a:cxn>
              <a:cxn ang="0">
                <a:pos x="659" y="5"/>
              </a:cxn>
              <a:cxn ang="0">
                <a:pos x="97" y="5"/>
              </a:cxn>
              <a:cxn ang="0">
                <a:pos x="14" y="76"/>
              </a:cxn>
              <a:cxn ang="0">
                <a:pos x="13" y="654"/>
              </a:cxn>
              <a:cxn ang="0">
                <a:pos x="94" y="723"/>
              </a:cxn>
            </a:cxnLst>
            <a:rect l="0" t="0" r="0" b="0"/>
            <a:pathLst>
              <a:path w="727" h="725">
                <a:moveTo>
                  <a:pt x="94" y="723"/>
                </a:moveTo>
                <a:cubicBezTo>
                  <a:pt x="94" y="723"/>
                  <a:pt x="375" y="725"/>
                  <a:pt x="655" y="725"/>
                </a:cubicBezTo>
                <a:cubicBezTo>
                  <a:pt x="716" y="716"/>
                  <a:pt x="727" y="657"/>
                  <a:pt x="727" y="657"/>
                </a:cubicBezTo>
                <a:cubicBezTo>
                  <a:pt x="727" y="657"/>
                  <a:pt x="726" y="367"/>
                  <a:pt x="725" y="77"/>
                </a:cubicBezTo>
                <a:cubicBezTo>
                  <a:pt x="722" y="9"/>
                  <a:pt x="659" y="5"/>
                  <a:pt x="659" y="5"/>
                </a:cubicBezTo>
                <a:cubicBezTo>
                  <a:pt x="659" y="5"/>
                  <a:pt x="378" y="5"/>
                  <a:pt x="97" y="5"/>
                </a:cubicBezTo>
                <a:cubicBezTo>
                  <a:pt x="14" y="0"/>
                  <a:pt x="14" y="76"/>
                  <a:pt x="14" y="76"/>
                </a:cubicBezTo>
                <a:cubicBezTo>
                  <a:pt x="14" y="76"/>
                  <a:pt x="0" y="546"/>
                  <a:pt x="13" y="654"/>
                </a:cubicBezTo>
                <a:cubicBezTo>
                  <a:pt x="13" y="654"/>
                  <a:pt x="19" y="723"/>
                  <a:pt x="94" y="723"/>
                </a:cubicBezTo>
                <a:close/>
              </a:path>
            </a:pathLst>
          </a:custGeom>
          <a:solidFill>
            <a:schemeClr val="accent1"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ko-KR" altLang="en-US"/>
          </a:p>
        </p:txBody>
      </p:sp>
      <p:sp>
        <p:nvSpPr>
          <p:cNvPr id="13" name="자유형 12"/>
          <p:cNvSpPr>
            <a:spLocks/>
          </p:cNvSpPr>
          <p:nvPr/>
        </p:nvSpPr>
        <p:spPr bwMode="gray">
          <a:xfrm>
            <a:off x="73902" y="106210"/>
            <a:ext cx="248288" cy="248747"/>
          </a:xfrm>
          <a:custGeom>
            <a:avLst/>
            <a:gdLst/>
            <a:ahLst/>
            <a:cxnLst>
              <a:cxn ang="0">
                <a:pos x="94" y="723"/>
              </a:cxn>
              <a:cxn ang="0">
                <a:pos x="655" y="725"/>
              </a:cxn>
              <a:cxn ang="0">
                <a:pos x="727" y="657"/>
              </a:cxn>
              <a:cxn ang="0">
                <a:pos x="725" y="77"/>
              </a:cxn>
              <a:cxn ang="0">
                <a:pos x="659" y="5"/>
              </a:cxn>
              <a:cxn ang="0">
                <a:pos x="97" y="5"/>
              </a:cxn>
              <a:cxn ang="0">
                <a:pos x="14" y="76"/>
              </a:cxn>
              <a:cxn ang="0">
                <a:pos x="13" y="654"/>
              </a:cxn>
              <a:cxn ang="0">
                <a:pos x="94" y="723"/>
              </a:cxn>
            </a:cxnLst>
            <a:rect l="0" t="0" r="0" b="0"/>
            <a:pathLst>
              <a:path w="727" h="725">
                <a:moveTo>
                  <a:pt x="94" y="723"/>
                </a:moveTo>
                <a:cubicBezTo>
                  <a:pt x="94" y="723"/>
                  <a:pt x="375" y="725"/>
                  <a:pt x="655" y="725"/>
                </a:cubicBezTo>
                <a:cubicBezTo>
                  <a:pt x="716" y="716"/>
                  <a:pt x="727" y="657"/>
                  <a:pt x="727" y="657"/>
                </a:cubicBezTo>
                <a:cubicBezTo>
                  <a:pt x="727" y="657"/>
                  <a:pt x="726" y="367"/>
                  <a:pt x="725" y="77"/>
                </a:cubicBezTo>
                <a:cubicBezTo>
                  <a:pt x="722" y="9"/>
                  <a:pt x="659" y="5"/>
                  <a:pt x="659" y="5"/>
                </a:cubicBezTo>
                <a:cubicBezTo>
                  <a:pt x="659" y="5"/>
                  <a:pt x="378" y="5"/>
                  <a:pt x="97" y="5"/>
                </a:cubicBezTo>
                <a:cubicBezTo>
                  <a:pt x="14" y="0"/>
                  <a:pt x="14" y="76"/>
                  <a:pt x="14" y="76"/>
                </a:cubicBezTo>
                <a:cubicBezTo>
                  <a:pt x="14" y="76"/>
                  <a:pt x="0" y="546"/>
                  <a:pt x="13" y="654"/>
                </a:cubicBezTo>
                <a:cubicBezTo>
                  <a:pt x="13" y="654"/>
                  <a:pt x="19" y="723"/>
                  <a:pt x="94" y="723"/>
                </a:cubicBezTo>
                <a:close/>
              </a:path>
            </a:pathLst>
          </a:custGeom>
          <a:solidFill>
            <a:srgbClr val="3F949A">
              <a:alpha val="6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ko-KR" altLang="en-US"/>
          </a:p>
        </p:txBody>
      </p:sp>
      <p:sp>
        <p:nvSpPr>
          <p:cNvPr id="14" name="자유형 13"/>
          <p:cNvSpPr>
            <a:spLocks/>
          </p:cNvSpPr>
          <p:nvPr/>
        </p:nvSpPr>
        <p:spPr bwMode="gray">
          <a:xfrm>
            <a:off x="823251" y="894237"/>
            <a:ext cx="248287" cy="248747"/>
          </a:xfrm>
          <a:custGeom>
            <a:avLst/>
            <a:gdLst/>
            <a:ahLst/>
            <a:cxnLst>
              <a:cxn ang="0">
                <a:pos x="94" y="723"/>
              </a:cxn>
              <a:cxn ang="0">
                <a:pos x="655" y="725"/>
              </a:cxn>
              <a:cxn ang="0">
                <a:pos x="727" y="657"/>
              </a:cxn>
              <a:cxn ang="0">
                <a:pos x="725" y="77"/>
              </a:cxn>
              <a:cxn ang="0">
                <a:pos x="659" y="5"/>
              </a:cxn>
              <a:cxn ang="0">
                <a:pos x="97" y="5"/>
              </a:cxn>
              <a:cxn ang="0">
                <a:pos x="14" y="76"/>
              </a:cxn>
              <a:cxn ang="0">
                <a:pos x="13" y="654"/>
              </a:cxn>
              <a:cxn ang="0">
                <a:pos x="94" y="723"/>
              </a:cxn>
            </a:cxnLst>
            <a:rect l="0" t="0" r="0" b="0"/>
            <a:pathLst>
              <a:path w="727" h="725">
                <a:moveTo>
                  <a:pt x="94" y="723"/>
                </a:moveTo>
                <a:cubicBezTo>
                  <a:pt x="94" y="723"/>
                  <a:pt x="375" y="725"/>
                  <a:pt x="655" y="725"/>
                </a:cubicBezTo>
                <a:cubicBezTo>
                  <a:pt x="716" y="716"/>
                  <a:pt x="727" y="657"/>
                  <a:pt x="727" y="657"/>
                </a:cubicBezTo>
                <a:cubicBezTo>
                  <a:pt x="727" y="657"/>
                  <a:pt x="726" y="367"/>
                  <a:pt x="725" y="77"/>
                </a:cubicBezTo>
                <a:cubicBezTo>
                  <a:pt x="722" y="9"/>
                  <a:pt x="659" y="5"/>
                  <a:pt x="659" y="5"/>
                </a:cubicBezTo>
                <a:cubicBezTo>
                  <a:pt x="659" y="5"/>
                  <a:pt x="378" y="5"/>
                  <a:pt x="97" y="5"/>
                </a:cubicBezTo>
                <a:cubicBezTo>
                  <a:pt x="14" y="0"/>
                  <a:pt x="14" y="76"/>
                  <a:pt x="14" y="76"/>
                </a:cubicBezTo>
                <a:cubicBezTo>
                  <a:pt x="14" y="76"/>
                  <a:pt x="0" y="546"/>
                  <a:pt x="13" y="654"/>
                </a:cubicBezTo>
                <a:cubicBezTo>
                  <a:pt x="13" y="654"/>
                  <a:pt x="19" y="723"/>
                  <a:pt x="94" y="723"/>
                </a:cubicBezTo>
                <a:close/>
              </a:path>
            </a:pathLst>
          </a:custGeom>
          <a:solidFill>
            <a:srgbClr val="3F949A">
              <a:alpha val="30196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ko-KR" altLang="en-US"/>
          </a:p>
        </p:txBody>
      </p:sp>
      <p:sp>
        <p:nvSpPr>
          <p:cNvPr id="15" name="자유형 14"/>
          <p:cNvSpPr>
            <a:spLocks/>
          </p:cNvSpPr>
          <p:nvPr/>
        </p:nvSpPr>
        <p:spPr bwMode="gray">
          <a:xfrm>
            <a:off x="344103" y="376692"/>
            <a:ext cx="479107" cy="517546"/>
          </a:xfrm>
          <a:custGeom>
            <a:avLst/>
            <a:gdLst/>
            <a:ahLst/>
            <a:cxnLst>
              <a:cxn ang="0">
                <a:pos x="94" y="723"/>
              </a:cxn>
              <a:cxn ang="0">
                <a:pos x="655" y="725"/>
              </a:cxn>
              <a:cxn ang="0">
                <a:pos x="727" y="657"/>
              </a:cxn>
              <a:cxn ang="0">
                <a:pos x="725" y="77"/>
              </a:cxn>
              <a:cxn ang="0">
                <a:pos x="659" y="5"/>
              </a:cxn>
              <a:cxn ang="0">
                <a:pos x="97" y="5"/>
              </a:cxn>
              <a:cxn ang="0">
                <a:pos x="14" y="76"/>
              </a:cxn>
              <a:cxn ang="0">
                <a:pos x="13" y="654"/>
              </a:cxn>
              <a:cxn ang="0">
                <a:pos x="94" y="723"/>
              </a:cxn>
            </a:cxnLst>
            <a:rect l="0" t="0" r="0" b="0"/>
            <a:pathLst>
              <a:path w="727" h="725">
                <a:moveTo>
                  <a:pt x="94" y="723"/>
                </a:moveTo>
                <a:cubicBezTo>
                  <a:pt x="94" y="723"/>
                  <a:pt x="375" y="725"/>
                  <a:pt x="655" y="725"/>
                </a:cubicBezTo>
                <a:cubicBezTo>
                  <a:pt x="716" y="716"/>
                  <a:pt x="727" y="657"/>
                  <a:pt x="727" y="657"/>
                </a:cubicBezTo>
                <a:cubicBezTo>
                  <a:pt x="727" y="657"/>
                  <a:pt x="726" y="367"/>
                  <a:pt x="725" y="77"/>
                </a:cubicBezTo>
                <a:cubicBezTo>
                  <a:pt x="722" y="9"/>
                  <a:pt x="659" y="5"/>
                  <a:pt x="659" y="5"/>
                </a:cubicBezTo>
                <a:cubicBezTo>
                  <a:pt x="659" y="5"/>
                  <a:pt x="378" y="5"/>
                  <a:pt x="97" y="5"/>
                </a:cubicBezTo>
                <a:cubicBezTo>
                  <a:pt x="14" y="0"/>
                  <a:pt x="14" y="76"/>
                  <a:pt x="14" y="76"/>
                </a:cubicBezTo>
                <a:cubicBezTo>
                  <a:pt x="14" y="76"/>
                  <a:pt x="0" y="546"/>
                  <a:pt x="13" y="654"/>
                </a:cubicBezTo>
                <a:cubicBezTo>
                  <a:pt x="13" y="654"/>
                  <a:pt x="19" y="723"/>
                  <a:pt x="94" y="723"/>
                </a:cubicBezTo>
                <a:close/>
              </a:path>
            </a:pathLst>
          </a:custGeom>
          <a:solidFill>
            <a:schemeClr val="accent1">
              <a:alpha val="5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ko-KR" altLang="en-US"/>
          </a:p>
        </p:txBody>
      </p:sp>
    </p:spTree>
  </p:cSld>
  <p:clrMapOvr>
    <a:masterClrMapping/>
  </p:clrMapOvr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929190" y="928670"/>
            <a:ext cx="3857652" cy="928694"/>
          </a:xfrm>
        </p:spPr>
        <p:txBody>
          <a:bodyPr anchor="b"/>
          <a:lstStyle>
            <a:lvl1pPr algn="l">
              <a:defRPr sz="2000" b="1">
                <a:ln>
                  <a:noFill/>
                  <a:prstDash val="solid"/>
                </a:ln>
                <a:solidFill>
                  <a:schemeClr val="tx2"/>
                </a:solidFill>
                <a:effectLst/>
              </a:defRPr>
            </a:lvl1pPr>
          </a:lstStyle>
          <a:p>
            <a:r>
              <a:rPr kumimoji="0" lang="ko-KR" altLang="en-US" smtClean="0"/>
              <a:t>마스터 제목 스타일 편집</a:t>
            </a:r>
            <a:endParaRPr kumimoji="0" 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4929190" y="1928802"/>
            <a:ext cx="3857652" cy="3357586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 eaLnBrk="1" latinLnBrk="0" hangingPunct="1"/>
            <a:r>
              <a:rPr lang="ko-KR" altLang="en-US" smtClean="0"/>
              <a:t>마스터 텍스트 스타일을 편집합니다</a:t>
            </a:r>
          </a:p>
          <a:p>
            <a:pPr lvl="1" eaLnBrk="1" latinLnBrk="0" hangingPunct="1"/>
            <a:r>
              <a:rPr lang="ko-KR" altLang="en-US" smtClean="0"/>
              <a:t>둘째 수준</a:t>
            </a:r>
          </a:p>
          <a:p>
            <a:pPr lvl="2" eaLnBrk="1" latinLnBrk="0" hangingPunct="1"/>
            <a:r>
              <a:rPr lang="ko-KR" altLang="en-US" smtClean="0"/>
              <a:t>셋째 수준</a:t>
            </a:r>
          </a:p>
          <a:p>
            <a:pPr lvl="3" eaLnBrk="1" latinLnBrk="0" hangingPunct="1"/>
            <a:r>
              <a:rPr lang="ko-KR" altLang="en-US" smtClean="0"/>
              <a:t>넷째 수준</a:t>
            </a:r>
          </a:p>
          <a:p>
            <a:pPr lvl="4" eaLnBrk="1" latinLnBrk="0" hangingPunct="1"/>
            <a:r>
              <a:rPr lang="ko-KR" altLang="en-US" smtClean="0"/>
              <a:t>다섯째 수준</a:t>
            </a:r>
            <a:endParaRPr kumimoji="0" lang="en-US"/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64C8F785-AB1C-47A5-AC8C-AE1A54CF3507}" type="datetimeFigureOut">
              <a:rPr lang="ko-KR" altLang="en-US" smtClean="0"/>
              <a:pPr>
                <a:defRPr/>
              </a:pPr>
              <a:t>2013-07-23</a:t>
            </a:fld>
            <a:endParaRPr lang="ko-KR" altLang="en-US" dirty="0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E8BF8DC9-F085-403D-A972-DD559F8E4474}" type="slidenum">
              <a:rPr lang="ko-KR" altLang="en-US" smtClean="0"/>
              <a:pPr>
                <a:defRPr/>
              </a:pPr>
              <a:t>‹#›</a:t>
            </a:fld>
            <a:endParaRPr lang="ko-KR" altLang="en-US" dirty="0"/>
          </a:p>
        </p:txBody>
      </p:sp>
      <p:sp>
        <p:nvSpPr>
          <p:cNvPr id="8" name="직사각형 7"/>
          <p:cNvSpPr/>
          <p:nvPr/>
        </p:nvSpPr>
        <p:spPr>
          <a:xfrm rot="21422455">
            <a:off x="609122" y="1000108"/>
            <a:ext cx="4000528" cy="4857784"/>
          </a:xfrm>
          <a:prstGeom prst="rect">
            <a:avLst/>
          </a:prstGeom>
          <a:solidFill>
            <a:srgbClr val="F8F8F8"/>
          </a:solidFill>
          <a:ln w="3175" cap="sq" cmpd="sng" algn="ctr">
            <a:solidFill>
              <a:srgbClr val="C0C0C0"/>
            </a:solidFill>
            <a:prstDash val="solid"/>
          </a:ln>
          <a:effectLst>
            <a:outerShdw blurRad="57150" dist="38100" dir="2700000" algn="tl" rotWithShape="0">
              <a:srgbClr val="000000">
                <a:alpha val="40000"/>
              </a:srgbClr>
            </a:outerShdw>
          </a:effectLst>
        </p:spPr>
        <p:style>
          <a:lnRef idx="2">
            <a:schemeClr val="accent3"/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ko-KR" altLang="en-US"/>
          </a:p>
        </p:txBody>
      </p:sp>
      <p:sp>
        <p:nvSpPr>
          <p:cNvPr id="9" name="그림 개체 틀 8"/>
          <p:cNvSpPr>
            <a:spLocks noGrp="1"/>
          </p:cNvSpPr>
          <p:nvPr>
            <p:ph type="pic" sz="quarter" idx="1"/>
          </p:nvPr>
        </p:nvSpPr>
        <p:spPr>
          <a:xfrm>
            <a:off x="642910" y="1000108"/>
            <a:ext cx="4004390" cy="4857784"/>
          </a:xfrm>
          <a:prstGeom prst="rect">
            <a:avLst/>
          </a:prstGeom>
          <a:solidFill>
            <a:schemeClr val="accent3"/>
          </a:solidFill>
          <a:ln w="3175" cap="sq" cmpd="sng" algn="ctr">
            <a:solidFill>
              <a:srgbClr val="F8F8F8"/>
            </a:solidFill>
            <a:prstDash val="solid"/>
            <a:miter lim="800000"/>
          </a:ln>
          <a:effectLst>
            <a:outerShdw blurRad="38100" dist="50800" dir="3000000" algn="tl" rotWithShape="0">
              <a:srgbClr val="000000">
                <a:alpha val="40000"/>
              </a:srgbClr>
            </a:outerShdw>
          </a:effectLst>
          <a:sp3d contourW="12700" prstMaterial="plastic">
            <a:contourClr>
              <a:srgbClr val="000000">
                <a:alpha val="35294"/>
              </a:srgbClr>
            </a:contourClr>
          </a:sp3d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/>
          <a:lstStyle/>
          <a:p>
            <a:r>
              <a:rPr kumimoji="0" lang="ko-KR" altLang="en-US" smtClean="0"/>
              <a:t>그림을 추가하려면 아이콘을 클릭하십시오</a:t>
            </a:r>
            <a:endParaRPr kumimoji="0" lang="en-US"/>
          </a:p>
        </p:txBody>
      </p:sp>
      <p:grpSp>
        <p:nvGrpSpPr>
          <p:cNvPr id="3" name="그룹 2"/>
          <p:cNvGrpSpPr/>
          <p:nvPr/>
        </p:nvGrpSpPr>
        <p:grpSpPr>
          <a:xfrm>
            <a:off x="8116469" y="45696"/>
            <a:ext cx="1000131" cy="1036773"/>
            <a:chOff x="13317" y="34771"/>
            <a:chExt cx="1272534" cy="1310103"/>
          </a:xfrm>
        </p:grpSpPr>
        <p:sp>
          <p:nvSpPr>
            <p:cNvPr id="13" name="자유형 12"/>
            <p:cNvSpPr>
              <a:spLocks/>
            </p:cNvSpPr>
            <p:nvPr userDrawn="1"/>
          </p:nvSpPr>
          <p:spPr bwMode="gray">
            <a:xfrm>
              <a:off x="356217" y="34771"/>
              <a:ext cx="315913" cy="314325"/>
            </a:xfrm>
            <a:custGeom>
              <a:avLst/>
              <a:gdLst/>
              <a:ahLst/>
              <a:cxnLst>
                <a:cxn ang="0">
                  <a:pos x="94" y="723"/>
                </a:cxn>
                <a:cxn ang="0">
                  <a:pos x="655" y="725"/>
                </a:cxn>
                <a:cxn ang="0">
                  <a:pos x="727" y="657"/>
                </a:cxn>
                <a:cxn ang="0">
                  <a:pos x="725" y="77"/>
                </a:cxn>
                <a:cxn ang="0">
                  <a:pos x="659" y="5"/>
                </a:cxn>
                <a:cxn ang="0">
                  <a:pos x="97" y="5"/>
                </a:cxn>
                <a:cxn ang="0">
                  <a:pos x="14" y="76"/>
                </a:cxn>
                <a:cxn ang="0">
                  <a:pos x="13" y="654"/>
                </a:cxn>
                <a:cxn ang="0">
                  <a:pos x="94" y="723"/>
                </a:cxn>
              </a:cxnLst>
              <a:rect l="0" t="0" r="0" b="0"/>
              <a:pathLst>
                <a:path w="727" h="725">
                  <a:moveTo>
                    <a:pt x="94" y="723"/>
                  </a:moveTo>
                  <a:cubicBezTo>
                    <a:pt x="94" y="723"/>
                    <a:pt x="375" y="725"/>
                    <a:pt x="655" y="725"/>
                  </a:cubicBezTo>
                  <a:cubicBezTo>
                    <a:pt x="716" y="716"/>
                    <a:pt x="727" y="657"/>
                    <a:pt x="727" y="657"/>
                  </a:cubicBezTo>
                  <a:cubicBezTo>
                    <a:pt x="727" y="657"/>
                    <a:pt x="726" y="367"/>
                    <a:pt x="725" y="77"/>
                  </a:cubicBezTo>
                  <a:cubicBezTo>
                    <a:pt x="722" y="9"/>
                    <a:pt x="659" y="5"/>
                    <a:pt x="659" y="5"/>
                  </a:cubicBezTo>
                  <a:cubicBezTo>
                    <a:pt x="659" y="5"/>
                    <a:pt x="378" y="5"/>
                    <a:pt x="97" y="5"/>
                  </a:cubicBezTo>
                  <a:cubicBezTo>
                    <a:pt x="14" y="0"/>
                    <a:pt x="14" y="76"/>
                    <a:pt x="14" y="76"/>
                  </a:cubicBezTo>
                  <a:cubicBezTo>
                    <a:pt x="14" y="76"/>
                    <a:pt x="0" y="546"/>
                    <a:pt x="13" y="654"/>
                  </a:cubicBezTo>
                  <a:cubicBezTo>
                    <a:pt x="13" y="654"/>
                    <a:pt x="19" y="723"/>
                    <a:pt x="94" y="723"/>
                  </a:cubicBez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anchor="ctr" compatLnSpc="1"/>
            <a:lstStyle/>
            <a:p>
              <a:endParaRPr kumimoji="0" lang="ko-KR" altLang="en-US"/>
            </a:p>
          </p:txBody>
        </p:sp>
        <p:sp>
          <p:nvSpPr>
            <p:cNvPr id="14" name="자유형 13"/>
            <p:cNvSpPr>
              <a:spLocks/>
            </p:cNvSpPr>
            <p:nvPr userDrawn="1"/>
          </p:nvSpPr>
          <p:spPr bwMode="gray">
            <a:xfrm>
              <a:off x="13317" y="726921"/>
              <a:ext cx="314325" cy="314325"/>
            </a:xfrm>
            <a:custGeom>
              <a:avLst/>
              <a:gdLst/>
              <a:ahLst/>
              <a:cxnLst>
                <a:cxn ang="0">
                  <a:pos x="94" y="723"/>
                </a:cxn>
                <a:cxn ang="0">
                  <a:pos x="655" y="725"/>
                </a:cxn>
                <a:cxn ang="0">
                  <a:pos x="727" y="657"/>
                </a:cxn>
                <a:cxn ang="0">
                  <a:pos x="725" y="77"/>
                </a:cxn>
                <a:cxn ang="0">
                  <a:pos x="659" y="5"/>
                </a:cxn>
                <a:cxn ang="0">
                  <a:pos x="97" y="5"/>
                </a:cxn>
                <a:cxn ang="0">
                  <a:pos x="14" y="76"/>
                </a:cxn>
                <a:cxn ang="0">
                  <a:pos x="13" y="654"/>
                </a:cxn>
                <a:cxn ang="0">
                  <a:pos x="94" y="723"/>
                </a:cxn>
              </a:cxnLst>
              <a:rect l="0" t="0" r="0" b="0"/>
              <a:pathLst>
                <a:path w="727" h="725">
                  <a:moveTo>
                    <a:pt x="94" y="723"/>
                  </a:moveTo>
                  <a:cubicBezTo>
                    <a:pt x="94" y="723"/>
                    <a:pt x="375" y="725"/>
                    <a:pt x="655" y="725"/>
                  </a:cubicBezTo>
                  <a:cubicBezTo>
                    <a:pt x="716" y="716"/>
                    <a:pt x="727" y="657"/>
                    <a:pt x="727" y="657"/>
                  </a:cubicBezTo>
                  <a:cubicBezTo>
                    <a:pt x="727" y="657"/>
                    <a:pt x="726" y="367"/>
                    <a:pt x="725" y="77"/>
                  </a:cubicBezTo>
                  <a:cubicBezTo>
                    <a:pt x="722" y="9"/>
                    <a:pt x="659" y="5"/>
                    <a:pt x="659" y="5"/>
                  </a:cubicBezTo>
                  <a:cubicBezTo>
                    <a:pt x="659" y="5"/>
                    <a:pt x="378" y="5"/>
                    <a:pt x="97" y="5"/>
                  </a:cubicBezTo>
                  <a:cubicBezTo>
                    <a:pt x="14" y="0"/>
                    <a:pt x="14" y="76"/>
                    <a:pt x="14" y="76"/>
                  </a:cubicBezTo>
                  <a:cubicBezTo>
                    <a:pt x="14" y="76"/>
                    <a:pt x="0" y="546"/>
                    <a:pt x="13" y="654"/>
                  </a:cubicBezTo>
                  <a:cubicBezTo>
                    <a:pt x="13" y="654"/>
                    <a:pt x="19" y="723"/>
                    <a:pt x="94" y="723"/>
                  </a:cubicBez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anchor="ctr" compatLnSpc="1"/>
            <a:lstStyle/>
            <a:p>
              <a:endParaRPr kumimoji="0" lang="ko-KR" altLang="en-US"/>
            </a:p>
          </p:txBody>
        </p:sp>
        <p:sp>
          <p:nvSpPr>
            <p:cNvPr id="15" name="자유형 14"/>
            <p:cNvSpPr>
              <a:spLocks/>
            </p:cNvSpPr>
            <p:nvPr userDrawn="1"/>
          </p:nvSpPr>
          <p:spPr bwMode="gray">
            <a:xfrm>
              <a:off x="16492" y="34771"/>
              <a:ext cx="315913" cy="314325"/>
            </a:xfrm>
            <a:custGeom>
              <a:avLst/>
              <a:gdLst/>
              <a:ahLst/>
              <a:cxnLst>
                <a:cxn ang="0">
                  <a:pos x="94" y="723"/>
                </a:cxn>
                <a:cxn ang="0">
                  <a:pos x="655" y="725"/>
                </a:cxn>
                <a:cxn ang="0">
                  <a:pos x="727" y="657"/>
                </a:cxn>
                <a:cxn ang="0">
                  <a:pos x="725" y="77"/>
                </a:cxn>
                <a:cxn ang="0">
                  <a:pos x="659" y="5"/>
                </a:cxn>
                <a:cxn ang="0">
                  <a:pos x="97" y="5"/>
                </a:cxn>
                <a:cxn ang="0">
                  <a:pos x="14" y="76"/>
                </a:cxn>
                <a:cxn ang="0">
                  <a:pos x="13" y="654"/>
                </a:cxn>
                <a:cxn ang="0">
                  <a:pos x="94" y="723"/>
                </a:cxn>
              </a:cxnLst>
              <a:rect l="0" t="0" r="0" b="0"/>
              <a:pathLst>
                <a:path w="727" h="725">
                  <a:moveTo>
                    <a:pt x="94" y="723"/>
                  </a:moveTo>
                  <a:cubicBezTo>
                    <a:pt x="94" y="723"/>
                    <a:pt x="375" y="725"/>
                    <a:pt x="655" y="725"/>
                  </a:cubicBezTo>
                  <a:cubicBezTo>
                    <a:pt x="716" y="716"/>
                    <a:pt x="727" y="657"/>
                    <a:pt x="727" y="657"/>
                  </a:cubicBezTo>
                  <a:cubicBezTo>
                    <a:pt x="727" y="657"/>
                    <a:pt x="726" y="367"/>
                    <a:pt x="725" y="77"/>
                  </a:cubicBezTo>
                  <a:cubicBezTo>
                    <a:pt x="722" y="9"/>
                    <a:pt x="659" y="5"/>
                    <a:pt x="659" y="5"/>
                  </a:cubicBezTo>
                  <a:cubicBezTo>
                    <a:pt x="659" y="5"/>
                    <a:pt x="378" y="5"/>
                    <a:pt x="97" y="5"/>
                  </a:cubicBezTo>
                  <a:cubicBezTo>
                    <a:pt x="14" y="0"/>
                    <a:pt x="14" y="76"/>
                    <a:pt x="14" y="76"/>
                  </a:cubicBezTo>
                  <a:cubicBezTo>
                    <a:pt x="14" y="76"/>
                    <a:pt x="0" y="546"/>
                    <a:pt x="13" y="654"/>
                  </a:cubicBezTo>
                  <a:cubicBezTo>
                    <a:pt x="13" y="654"/>
                    <a:pt x="19" y="723"/>
                    <a:pt x="94" y="723"/>
                  </a:cubicBezTo>
                  <a:close/>
                </a:path>
              </a:pathLst>
            </a:custGeom>
            <a:solidFill>
              <a:srgbClr val="3F949A">
                <a:alpha val="60000"/>
              </a:srgb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anchor="ctr" compatLnSpc="1"/>
            <a:lstStyle/>
            <a:p>
              <a:endParaRPr kumimoji="0" lang="ko-KR" altLang="en-US"/>
            </a:p>
          </p:txBody>
        </p:sp>
        <p:sp>
          <p:nvSpPr>
            <p:cNvPr id="16" name="자유형 15"/>
            <p:cNvSpPr>
              <a:spLocks/>
            </p:cNvSpPr>
            <p:nvPr userDrawn="1"/>
          </p:nvSpPr>
          <p:spPr bwMode="gray">
            <a:xfrm>
              <a:off x="969939" y="1030549"/>
              <a:ext cx="315912" cy="314325"/>
            </a:xfrm>
            <a:custGeom>
              <a:avLst/>
              <a:gdLst/>
              <a:ahLst/>
              <a:cxnLst>
                <a:cxn ang="0">
                  <a:pos x="94" y="723"/>
                </a:cxn>
                <a:cxn ang="0">
                  <a:pos x="655" y="725"/>
                </a:cxn>
                <a:cxn ang="0">
                  <a:pos x="727" y="657"/>
                </a:cxn>
                <a:cxn ang="0">
                  <a:pos x="725" y="77"/>
                </a:cxn>
                <a:cxn ang="0">
                  <a:pos x="659" y="5"/>
                </a:cxn>
                <a:cxn ang="0">
                  <a:pos x="97" y="5"/>
                </a:cxn>
                <a:cxn ang="0">
                  <a:pos x="14" y="76"/>
                </a:cxn>
                <a:cxn ang="0">
                  <a:pos x="13" y="654"/>
                </a:cxn>
                <a:cxn ang="0">
                  <a:pos x="94" y="723"/>
                </a:cxn>
              </a:cxnLst>
              <a:rect l="0" t="0" r="0" b="0"/>
              <a:pathLst>
                <a:path w="727" h="725">
                  <a:moveTo>
                    <a:pt x="94" y="723"/>
                  </a:moveTo>
                  <a:cubicBezTo>
                    <a:pt x="94" y="723"/>
                    <a:pt x="375" y="725"/>
                    <a:pt x="655" y="725"/>
                  </a:cubicBezTo>
                  <a:cubicBezTo>
                    <a:pt x="716" y="716"/>
                    <a:pt x="727" y="657"/>
                    <a:pt x="727" y="657"/>
                  </a:cubicBezTo>
                  <a:cubicBezTo>
                    <a:pt x="727" y="657"/>
                    <a:pt x="726" y="367"/>
                    <a:pt x="725" y="77"/>
                  </a:cubicBezTo>
                  <a:cubicBezTo>
                    <a:pt x="722" y="9"/>
                    <a:pt x="659" y="5"/>
                    <a:pt x="659" y="5"/>
                  </a:cubicBezTo>
                  <a:cubicBezTo>
                    <a:pt x="659" y="5"/>
                    <a:pt x="378" y="5"/>
                    <a:pt x="97" y="5"/>
                  </a:cubicBezTo>
                  <a:cubicBezTo>
                    <a:pt x="14" y="0"/>
                    <a:pt x="14" y="76"/>
                    <a:pt x="14" y="76"/>
                  </a:cubicBezTo>
                  <a:cubicBezTo>
                    <a:pt x="14" y="76"/>
                    <a:pt x="0" y="546"/>
                    <a:pt x="13" y="654"/>
                  </a:cubicBezTo>
                  <a:cubicBezTo>
                    <a:pt x="13" y="654"/>
                    <a:pt x="19" y="723"/>
                    <a:pt x="94" y="723"/>
                  </a:cubicBezTo>
                  <a:close/>
                </a:path>
              </a:pathLst>
            </a:custGeom>
            <a:solidFill>
              <a:srgbClr val="3F949A">
                <a:alpha val="30196"/>
              </a:srgb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anchor="ctr" compatLnSpc="1"/>
            <a:lstStyle/>
            <a:p>
              <a:endParaRPr kumimoji="0" lang="ko-KR" altLang="en-US"/>
            </a:p>
          </p:txBody>
        </p:sp>
        <p:sp>
          <p:nvSpPr>
            <p:cNvPr id="17" name="자유형 16"/>
            <p:cNvSpPr>
              <a:spLocks/>
            </p:cNvSpPr>
            <p:nvPr userDrawn="1"/>
          </p:nvSpPr>
          <p:spPr bwMode="gray">
            <a:xfrm>
              <a:off x="360286" y="376562"/>
              <a:ext cx="609600" cy="653989"/>
            </a:xfrm>
            <a:custGeom>
              <a:avLst/>
              <a:gdLst/>
              <a:ahLst/>
              <a:cxnLst>
                <a:cxn ang="0">
                  <a:pos x="94" y="723"/>
                </a:cxn>
                <a:cxn ang="0">
                  <a:pos x="655" y="725"/>
                </a:cxn>
                <a:cxn ang="0">
                  <a:pos x="727" y="657"/>
                </a:cxn>
                <a:cxn ang="0">
                  <a:pos x="725" y="77"/>
                </a:cxn>
                <a:cxn ang="0">
                  <a:pos x="659" y="5"/>
                </a:cxn>
                <a:cxn ang="0">
                  <a:pos x="97" y="5"/>
                </a:cxn>
                <a:cxn ang="0">
                  <a:pos x="14" y="76"/>
                </a:cxn>
                <a:cxn ang="0">
                  <a:pos x="13" y="654"/>
                </a:cxn>
                <a:cxn ang="0">
                  <a:pos x="94" y="723"/>
                </a:cxn>
              </a:cxnLst>
              <a:rect l="0" t="0" r="0" b="0"/>
              <a:pathLst>
                <a:path w="727" h="725">
                  <a:moveTo>
                    <a:pt x="94" y="723"/>
                  </a:moveTo>
                  <a:cubicBezTo>
                    <a:pt x="94" y="723"/>
                    <a:pt x="375" y="725"/>
                    <a:pt x="655" y="725"/>
                  </a:cubicBezTo>
                  <a:cubicBezTo>
                    <a:pt x="716" y="716"/>
                    <a:pt x="727" y="657"/>
                    <a:pt x="727" y="657"/>
                  </a:cubicBezTo>
                  <a:cubicBezTo>
                    <a:pt x="727" y="657"/>
                    <a:pt x="726" y="367"/>
                    <a:pt x="725" y="77"/>
                  </a:cubicBezTo>
                  <a:cubicBezTo>
                    <a:pt x="722" y="9"/>
                    <a:pt x="659" y="5"/>
                    <a:pt x="659" y="5"/>
                  </a:cubicBezTo>
                  <a:cubicBezTo>
                    <a:pt x="659" y="5"/>
                    <a:pt x="378" y="5"/>
                    <a:pt x="97" y="5"/>
                  </a:cubicBezTo>
                  <a:cubicBezTo>
                    <a:pt x="14" y="0"/>
                    <a:pt x="14" y="76"/>
                    <a:pt x="14" y="76"/>
                  </a:cubicBezTo>
                  <a:cubicBezTo>
                    <a:pt x="14" y="76"/>
                    <a:pt x="0" y="546"/>
                    <a:pt x="13" y="654"/>
                  </a:cubicBezTo>
                  <a:cubicBezTo>
                    <a:pt x="13" y="654"/>
                    <a:pt x="19" y="723"/>
                    <a:pt x="94" y="723"/>
                  </a:cubicBezTo>
                  <a:close/>
                </a:path>
              </a:pathLst>
            </a:custGeom>
            <a:solidFill>
              <a:schemeClr val="accent1">
                <a:alpha val="50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anchor="ctr" compatLnSpc="1"/>
            <a:lstStyle/>
            <a:p>
              <a:endParaRPr kumimoji="0" lang="ko-KR" altLang="en-US"/>
            </a:p>
          </p:txBody>
        </p:sp>
      </p:grpSp>
    </p:spTree>
  </p:cSld>
  <p:clrMapOvr>
    <a:masterClrMapping/>
  </p:clrMapOvr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ko-KR" altLang="en-US" smtClean="0"/>
              <a:t>마스터 제목 스타일 편집</a:t>
            </a:r>
            <a:endParaRPr kumimoji="0" 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ko-KR" altLang="en-US" smtClean="0"/>
              <a:t>마스터 텍스트 스타일을 편집합니다</a:t>
            </a:r>
          </a:p>
          <a:p>
            <a:pPr lvl="1" eaLnBrk="1" latinLnBrk="0" hangingPunct="1"/>
            <a:r>
              <a:rPr lang="ko-KR" altLang="en-US" smtClean="0"/>
              <a:t>둘째 수준</a:t>
            </a:r>
          </a:p>
          <a:p>
            <a:pPr lvl="2" eaLnBrk="1" latinLnBrk="0" hangingPunct="1"/>
            <a:r>
              <a:rPr lang="ko-KR" altLang="en-US" smtClean="0"/>
              <a:t>셋째 수준</a:t>
            </a:r>
          </a:p>
          <a:p>
            <a:pPr lvl="3" eaLnBrk="1" latinLnBrk="0" hangingPunct="1"/>
            <a:r>
              <a:rPr lang="ko-KR" altLang="en-US" smtClean="0"/>
              <a:t>넷째 수준</a:t>
            </a:r>
          </a:p>
          <a:p>
            <a:pPr lvl="4" eaLnBrk="1" latinLnBrk="0" hangingPunct="1"/>
            <a:r>
              <a:rPr lang="ko-KR" altLang="en-US" smtClean="0"/>
              <a:t>다섯째 수준</a:t>
            </a:r>
            <a:endParaRPr kumimoji="0" 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B22BEEC7-7D15-4651-B2BC-8D9219C8457D}" type="datetimeFigureOut">
              <a:rPr lang="ko-KR" altLang="en-US" smtClean="0"/>
              <a:pPr>
                <a:defRPr/>
              </a:pPr>
              <a:t>2013-07-23</a:t>
            </a:fld>
            <a:endParaRPr lang="ko-KR" altLang="en-US" dirty="0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0708D94-67CF-4BD1-8AE8-54404CA1D000}" type="slidenum">
              <a:rPr lang="ko-KR" altLang="en-US" smtClean="0"/>
              <a:pPr>
                <a:defRPr/>
              </a:pPr>
              <a:t>‹#›</a:t>
            </a:fld>
            <a:endParaRPr lang="ko-KR" altLang="en-US" dirty="0"/>
          </a:p>
        </p:txBody>
      </p:sp>
      <p:grpSp>
        <p:nvGrpSpPr>
          <p:cNvPr id="7" name="그룹 6"/>
          <p:cNvGrpSpPr/>
          <p:nvPr/>
        </p:nvGrpSpPr>
        <p:grpSpPr>
          <a:xfrm>
            <a:off x="62263" y="51347"/>
            <a:ext cx="1000131" cy="1036773"/>
            <a:chOff x="13317" y="34771"/>
            <a:chExt cx="1272534" cy="1310103"/>
          </a:xfrm>
        </p:grpSpPr>
        <p:sp>
          <p:nvSpPr>
            <p:cNvPr id="12" name="자유형 11"/>
            <p:cNvSpPr>
              <a:spLocks/>
            </p:cNvSpPr>
            <p:nvPr userDrawn="1"/>
          </p:nvSpPr>
          <p:spPr bwMode="gray">
            <a:xfrm>
              <a:off x="356217" y="34771"/>
              <a:ext cx="315913" cy="314325"/>
            </a:xfrm>
            <a:custGeom>
              <a:avLst/>
              <a:gdLst/>
              <a:ahLst/>
              <a:cxnLst>
                <a:cxn ang="0">
                  <a:pos x="94" y="723"/>
                </a:cxn>
                <a:cxn ang="0">
                  <a:pos x="655" y="725"/>
                </a:cxn>
                <a:cxn ang="0">
                  <a:pos x="727" y="657"/>
                </a:cxn>
                <a:cxn ang="0">
                  <a:pos x="725" y="77"/>
                </a:cxn>
                <a:cxn ang="0">
                  <a:pos x="659" y="5"/>
                </a:cxn>
                <a:cxn ang="0">
                  <a:pos x="97" y="5"/>
                </a:cxn>
                <a:cxn ang="0">
                  <a:pos x="14" y="76"/>
                </a:cxn>
                <a:cxn ang="0">
                  <a:pos x="13" y="654"/>
                </a:cxn>
                <a:cxn ang="0">
                  <a:pos x="94" y="723"/>
                </a:cxn>
              </a:cxnLst>
              <a:rect l="0" t="0" r="0" b="0"/>
              <a:pathLst>
                <a:path w="727" h="725">
                  <a:moveTo>
                    <a:pt x="94" y="723"/>
                  </a:moveTo>
                  <a:cubicBezTo>
                    <a:pt x="94" y="723"/>
                    <a:pt x="375" y="725"/>
                    <a:pt x="655" y="725"/>
                  </a:cubicBezTo>
                  <a:cubicBezTo>
                    <a:pt x="716" y="716"/>
                    <a:pt x="727" y="657"/>
                    <a:pt x="727" y="657"/>
                  </a:cubicBezTo>
                  <a:cubicBezTo>
                    <a:pt x="727" y="657"/>
                    <a:pt x="726" y="367"/>
                    <a:pt x="725" y="77"/>
                  </a:cubicBezTo>
                  <a:cubicBezTo>
                    <a:pt x="722" y="9"/>
                    <a:pt x="659" y="5"/>
                    <a:pt x="659" y="5"/>
                  </a:cubicBezTo>
                  <a:cubicBezTo>
                    <a:pt x="659" y="5"/>
                    <a:pt x="378" y="5"/>
                    <a:pt x="97" y="5"/>
                  </a:cubicBezTo>
                  <a:cubicBezTo>
                    <a:pt x="14" y="0"/>
                    <a:pt x="14" y="76"/>
                    <a:pt x="14" y="76"/>
                  </a:cubicBezTo>
                  <a:cubicBezTo>
                    <a:pt x="14" y="76"/>
                    <a:pt x="0" y="546"/>
                    <a:pt x="13" y="654"/>
                  </a:cubicBezTo>
                  <a:cubicBezTo>
                    <a:pt x="13" y="654"/>
                    <a:pt x="19" y="723"/>
                    <a:pt x="94" y="723"/>
                  </a:cubicBez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anchor="ctr" compatLnSpc="1"/>
            <a:lstStyle/>
            <a:p>
              <a:endParaRPr kumimoji="0" lang="ko-KR" altLang="en-US"/>
            </a:p>
          </p:txBody>
        </p:sp>
        <p:sp>
          <p:nvSpPr>
            <p:cNvPr id="13" name="자유형 12"/>
            <p:cNvSpPr>
              <a:spLocks/>
            </p:cNvSpPr>
            <p:nvPr userDrawn="1"/>
          </p:nvSpPr>
          <p:spPr bwMode="gray">
            <a:xfrm>
              <a:off x="13317" y="726921"/>
              <a:ext cx="314325" cy="314325"/>
            </a:xfrm>
            <a:custGeom>
              <a:avLst/>
              <a:gdLst/>
              <a:ahLst/>
              <a:cxnLst>
                <a:cxn ang="0">
                  <a:pos x="94" y="723"/>
                </a:cxn>
                <a:cxn ang="0">
                  <a:pos x="655" y="725"/>
                </a:cxn>
                <a:cxn ang="0">
                  <a:pos x="727" y="657"/>
                </a:cxn>
                <a:cxn ang="0">
                  <a:pos x="725" y="77"/>
                </a:cxn>
                <a:cxn ang="0">
                  <a:pos x="659" y="5"/>
                </a:cxn>
                <a:cxn ang="0">
                  <a:pos x="97" y="5"/>
                </a:cxn>
                <a:cxn ang="0">
                  <a:pos x="14" y="76"/>
                </a:cxn>
                <a:cxn ang="0">
                  <a:pos x="13" y="654"/>
                </a:cxn>
                <a:cxn ang="0">
                  <a:pos x="94" y="723"/>
                </a:cxn>
              </a:cxnLst>
              <a:rect l="0" t="0" r="0" b="0"/>
              <a:pathLst>
                <a:path w="727" h="725">
                  <a:moveTo>
                    <a:pt x="94" y="723"/>
                  </a:moveTo>
                  <a:cubicBezTo>
                    <a:pt x="94" y="723"/>
                    <a:pt x="375" y="725"/>
                    <a:pt x="655" y="725"/>
                  </a:cubicBezTo>
                  <a:cubicBezTo>
                    <a:pt x="716" y="716"/>
                    <a:pt x="727" y="657"/>
                    <a:pt x="727" y="657"/>
                  </a:cubicBezTo>
                  <a:cubicBezTo>
                    <a:pt x="727" y="657"/>
                    <a:pt x="726" y="367"/>
                    <a:pt x="725" y="77"/>
                  </a:cubicBezTo>
                  <a:cubicBezTo>
                    <a:pt x="722" y="9"/>
                    <a:pt x="659" y="5"/>
                    <a:pt x="659" y="5"/>
                  </a:cubicBezTo>
                  <a:cubicBezTo>
                    <a:pt x="659" y="5"/>
                    <a:pt x="378" y="5"/>
                    <a:pt x="97" y="5"/>
                  </a:cubicBezTo>
                  <a:cubicBezTo>
                    <a:pt x="14" y="0"/>
                    <a:pt x="14" y="76"/>
                    <a:pt x="14" y="76"/>
                  </a:cubicBezTo>
                  <a:cubicBezTo>
                    <a:pt x="14" y="76"/>
                    <a:pt x="0" y="546"/>
                    <a:pt x="13" y="654"/>
                  </a:cubicBezTo>
                  <a:cubicBezTo>
                    <a:pt x="13" y="654"/>
                    <a:pt x="19" y="723"/>
                    <a:pt x="94" y="723"/>
                  </a:cubicBez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anchor="ctr" compatLnSpc="1"/>
            <a:lstStyle/>
            <a:p>
              <a:endParaRPr kumimoji="0" lang="ko-KR" altLang="en-US"/>
            </a:p>
          </p:txBody>
        </p:sp>
        <p:sp>
          <p:nvSpPr>
            <p:cNvPr id="14" name="자유형 13"/>
            <p:cNvSpPr>
              <a:spLocks/>
            </p:cNvSpPr>
            <p:nvPr userDrawn="1"/>
          </p:nvSpPr>
          <p:spPr bwMode="gray">
            <a:xfrm>
              <a:off x="16492" y="34771"/>
              <a:ext cx="315913" cy="314325"/>
            </a:xfrm>
            <a:custGeom>
              <a:avLst/>
              <a:gdLst/>
              <a:ahLst/>
              <a:cxnLst>
                <a:cxn ang="0">
                  <a:pos x="94" y="723"/>
                </a:cxn>
                <a:cxn ang="0">
                  <a:pos x="655" y="725"/>
                </a:cxn>
                <a:cxn ang="0">
                  <a:pos x="727" y="657"/>
                </a:cxn>
                <a:cxn ang="0">
                  <a:pos x="725" y="77"/>
                </a:cxn>
                <a:cxn ang="0">
                  <a:pos x="659" y="5"/>
                </a:cxn>
                <a:cxn ang="0">
                  <a:pos x="97" y="5"/>
                </a:cxn>
                <a:cxn ang="0">
                  <a:pos x="14" y="76"/>
                </a:cxn>
                <a:cxn ang="0">
                  <a:pos x="13" y="654"/>
                </a:cxn>
                <a:cxn ang="0">
                  <a:pos x="94" y="723"/>
                </a:cxn>
              </a:cxnLst>
              <a:rect l="0" t="0" r="0" b="0"/>
              <a:pathLst>
                <a:path w="727" h="725">
                  <a:moveTo>
                    <a:pt x="94" y="723"/>
                  </a:moveTo>
                  <a:cubicBezTo>
                    <a:pt x="94" y="723"/>
                    <a:pt x="375" y="725"/>
                    <a:pt x="655" y="725"/>
                  </a:cubicBezTo>
                  <a:cubicBezTo>
                    <a:pt x="716" y="716"/>
                    <a:pt x="727" y="657"/>
                    <a:pt x="727" y="657"/>
                  </a:cubicBezTo>
                  <a:cubicBezTo>
                    <a:pt x="727" y="657"/>
                    <a:pt x="726" y="367"/>
                    <a:pt x="725" y="77"/>
                  </a:cubicBezTo>
                  <a:cubicBezTo>
                    <a:pt x="722" y="9"/>
                    <a:pt x="659" y="5"/>
                    <a:pt x="659" y="5"/>
                  </a:cubicBezTo>
                  <a:cubicBezTo>
                    <a:pt x="659" y="5"/>
                    <a:pt x="378" y="5"/>
                    <a:pt x="97" y="5"/>
                  </a:cubicBezTo>
                  <a:cubicBezTo>
                    <a:pt x="14" y="0"/>
                    <a:pt x="14" y="76"/>
                    <a:pt x="14" y="76"/>
                  </a:cubicBezTo>
                  <a:cubicBezTo>
                    <a:pt x="14" y="76"/>
                    <a:pt x="0" y="546"/>
                    <a:pt x="13" y="654"/>
                  </a:cubicBezTo>
                  <a:cubicBezTo>
                    <a:pt x="13" y="654"/>
                    <a:pt x="19" y="723"/>
                    <a:pt x="94" y="723"/>
                  </a:cubicBezTo>
                  <a:close/>
                </a:path>
              </a:pathLst>
            </a:custGeom>
            <a:solidFill>
              <a:srgbClr val="3F949A">
                <a:alpha val="60000"/>
              </a:srgb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anchor="ctr" compatLnSpc="1"/>
            <a:lstStyle/>
            <a:p>
              <a:endParaRPr kumimoji="0" lang="ko-KR" altLang="en-US"/>
            </a:p>
          </p:txBody>
        </p:sp>
        <p:sp>
          <p:nvSpPr>
            <p:cNvPr id="15" name="자유형 14"/>
            <p:cNvSpPr>
              <a:spLocks/>
            </p:cNvSpPr>
            <p:nvPr userDrawn="1"/>
          </p:nvSpPr>
          <p:spPr bwMode="gray">
            <a:xfrm>
              <a:off x="969939" y="1030549"/>
              <a:ext cx="315912" cy="314325"/>
            </a:xfrm>
            <a:custGeom>
              <a:avLst/>
              <a:gdLst/>
              <a:ahLst/>
              <a:cxnLst>
                <a:cxn ang="0">
                  <a:pos x="94" y="723"/>
                </a:cxn>
                <a:cxn ang="0">
                  <a:pos x="655" y="725"/>
                </a:cxn>
                <a:cxn ang="0">
                  <a:pos x="727" y="657"/>
                </a:cxn>
                <a:cxn ang="0">
                  <a:pos x="725" y="77"/>
                </a:cxn>
                <a:cxn ang="0">
                  <a:pos x="659" y="5"/>
                </a:cxn>
                <a:cxn ang="0">
                  <a:pos x="97" y="5"/>
                </a:cxn>
                <a:cxn ang="0">
                  <a:pos x="14" y="76"/>
                </a:cxn>
                <a:cxn ang="0">
                  <a:pos x="13" y="654"/>
                </a:cxn>
                <a:cxn ang="0">
                  <a:pos x="94" y="723"/>
                </a:cxn>
              </a:cxnLst>
              <a:rect l="0" t="0" r="0" b="0"/>
              <a:pathLst>
                <a:path w="727" h="725">
                  <a:moveTo>
                    <a:pt x="94" y="723"/>
                  </a:moveTo>
                  <a:cubicBezTo>
                    <a:pt x="94" y="723"/>
                    <a:pt x="375" y="725"/>
                    <a:pt x="655" y="725"/>
                  </a:cubicBezTo>
                  <a:cubicBezTo>
                    <a:pt x="716" y="716"/>
                    <a:pt x="727" y="657"/>
                    <a:pt x="727" y="657"/>
                  </a:cubicBezTo>
                  <a:cubicBezTo>
                    <a:pt x="727" y="657"/>
                    <a:pt x="726" y="367"/>
                    <a:pt x="725" y="77"/>
                  </a:cubicBezTo>
                  <a:cubicBezTo>
                    <a:pt x="722" y="9"/>
                    <a:pt x="659" y="5"/>
                    <a:pt x="659" y="5"/>
                  </a:cubicBezTo>
                  <a:cubicBezTo>
                    <a:pt x="659" y="5"/>
                    <a:pt x="378" y="5"/>
                    <a:pt x="97" y="5"/>
                  </a:cubicBezTo>
                  <a:cubicBezTo>
                    <a:pt x="14" y="0"/>
                    <a:pt x="14" y="76"/>
                    <a:pt x="14" y="76"/>
                  </a:cubicBezTo>
                  <a:cubicBezTo>
                    <a:pt x="14" y="76"/>
                    <a:pt x="0" y="546"/>
                    <a:pt x="13" y="654"/>
                  </a:cubicBezTo>
                  <a:cubicBezTo>
                    <a:pt x="13" y="654"/>
                    <a:pt x="19" y="723"/>
                    <a:pt x="94" y="723"/>
                  </a:cubicBezTo>
                  <a:close/>
                </a:path>
              </a:pathLst>
            </a:custGeom>
            <a:solidFill>
              <a:srgbClr val="3F949A">
                <a:alpha val="30196"/>
              </a:srgb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anchor="ctr" compatLnSpc="1"/>
            <a:lstStyle/>
            <a:p>
              <a:endParaRPr kumimoji="0" lang="ko-KR" altLang="en-US"/>
            </a:p>
          </p:txBody>
        </p:sp>
        <p:sp>
          <p:nvSpPr>
            <p:cNvPr id="16" name="자유형 15"/>
            <p:cNvSpPr>
              <a:spLocks/>
            </p:cNvSpPr>
            <p:nvPr userDrawn="1"/>
          </p:nvSpPr>
          <p:spPr bwMode="gray">
            <a:xfrm>
              <a:off x="360286" y="376562"/>
              <a:ext cx="609600" cy="653989"/>
            </a:xfrm>
            <a:custGeom>
              <a:avLst/>
              <a:gdLst/>
              <a:ahLst/>
              <a:cxnLst>
                <a:cxn ang="0">
                  <a:pos x="94" y="723"/>
                </a:cxn>
                <a:cxn ang="0">
                  <a:pos x="655" y="725"/>
                </a:cxn>
                <a:cxn ang="0">
                  <a:pos x="727" y="657"/>
                </a:cxn>
                <a:cxn ang="0">
                  <a:pos x="725" y="77"/>
                </a:cxn>
                <a:cxn ang="0">
                  <a:pos x="659" y="5"/>
                </a:cxn>
                <a:cxn ang="0">
                  <a:pos x="97" y="5"/>
                </a:cxn>
                <a:cxn ang="0">
                  <a:pos x="14" y="76"/>
                </a:cxn>
                <a:cxn ang="0">
                  <a:pos x="13" y="654"/>
                </a:cxn>
                <a:cxn ang="0">
                  <a:pos x="94" y="723"/>
                </a:cxn>
              </a:cxnLst>
              <a:rect l="0" t="0" r="0" b="0"/>
              <a:pathLst>
                <a:path w="727" h="725">
                  <a:moveTo>
                    <a:pt x="94" y="723"/>
                  </a:moveTo>
                  <a:cubicBezTo>
                    <a:pt x="94" y="723"/>
                    <a:pt x="375" y="725"/>
                    <a:pt x="655" y="725"/>
                  </a:cubicBezTo>
                  <a:cubicBezTo>
                    <a:pt x="716" y="716"/>
                    <a:pt x="727" y="657"/>
                    <a:pt x="727" y="657"/>
                  </a:cubicBezTo>
                  <a:cubicBezTo>
                    <a:pt x="727" y="657"/>
                    <a:pt x="726" y="367"/>
                    <a:pt x="725" y="77"/>
                  </a:cubicBezTo>
                  <a:cubicBezTo>
                    <a:pt x="722" y="9"/>
                    <a:pt x="659" y="5"/>
                    <a:pt x="659" y="5"/>
                  </a:cubicBezTo>
                  <a:cubicBezTo>
                    <a:pt x="659" y="5"/>
                    <a:pt x="378" y="5"/>
                    <a:pt x="97" y="5"/>
                  </a:cubicBezTo>
                  <a:cubicBezTo>
                    <a:pt x="14" y="0"/>
                    <a:pt x="14" y="76"/>
                    <a:pt x="14" y="76"/>
                  </a:cubicBezTo>
                  <a:cubicBezTo>
                    <a:pt x="14" y="76"/>
                    <a:pt x="0" y="546"/>
                    <a:pt x="13" y="654"/>
                  </a:cubicBezTo>
                  <a:cubicBezTo>
                    <a:pt x="13" y="654"/>
                    <a:pt x="19" y="723"/>
                    <a:pt x="94" y="723"/>
                  </a:cubicBezTo>
                  <a:close/>
                </a:path>
              </a:pathLst>
            </a:custGeom>
            <a:solidFill>
              <a:schemeClr val="accent1">
                <a:alpha val="50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anchor="ctr" compatLnSpc="1"/>
            <a:lstStyle/>
            <a:p>
              <a:endParaRPr kumimoji="0" lang="ko-KR" altLang="en-US"/>
            </a:p>
          </p:txBody>
        </p:sp>
      </p:grp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그룹 6"/>
          <p:cNvGrpSpPr/>
          <p:nvPr/>
        </p:nvGrpSpPr>
        <p:grpSpPr>
          <a:xfrm>
            <a:off x="0" y="4929197"/>
            <a:ext cx="9144000" cy="1928803"/>
            <a:chOff x="0" y="4929198"/>
            <a:chExt cx="9144000" cy="1928803"/>
          </a:xfrm>
        </p:grpSpPr>
        <p:sp>
          <p:nvSpPr>
            <p:cNvPr id="8" name="자유형 7"/>
            <p:cNvSpPr>
              <a:spLocks/>
            </p:cNvSpPr>
            <p:nvPr userDrawn="1"/>
          </p:nvSpPr>
          <p:spPr bwMode="ltGray">
            <a:xfrm>
              <a:off x="0" y="4929198"/>
              <a:ext cx="9144000" cy="1928802"/>
            </a:xfrm>
            <a:custGeom>
              <a:avLst/>
              <a:gdLst/>
              <a:ahLst/>
              <a:cxnLst>
                <a:cxn ang="0">
                  <a:pos x="0" y="1076"/>
                </a:cxn>
                <a:cxn ang="0">
                  <a:pos x="3003" y="930"/>
                </a:cxn>
                <a:cxn ang="0">
                  <a:pos x="5760" y="0"/>
                </a:cxn>
                <a:cxn ang="0">
                  <a:pos x="5760" y="1635"/>
                </a:cxn>
                <a:cxn ang="0">
                  <a:pos x="0" y="1641"/>
                </a:cxn>
                <a:cxn ang="0">
                  <a:pos x="0" y="1076"/>
                </a:cxn>
              </a:cxnLst>
              <a:rect l="0" t="0" r="0" b="0"/>
              <a:pathLst>
                <a:path w="5760" h="1641">
                  <a:moveTo>
                    <a:pt x="0" y="1076"/>
                  </a:moveTo>
                  <a:cubicBezTo>
                    <a:pt x="926" y="1134"/>
                    <a:pt x="1689" y="1111"/>
                    <a:pt x="3003" y="930"/>
                  </a:cubicBezTo>
                  <a:cubicBezTo>
                    <a:pt x="4317" y="749"/>
                    <a:pt x="5462" y="152"/>
                    <a:pt x="5760" y="0"/>
                  </a:cubicBezTo>
                  <a:lnTo>
                    <a:pt x="5760" y="1635"/>
                  </a:lnTo>
                  <a:lnTo>
                    <a:pt x="0" y="1641"/>
                  </a:lnTo>
                  <a:lnTo>
                    <a:pt x="0" y="1076"/>
                  </a:lnTo>
                  <a:close/>
                </a:path>
              </a:pathLst>
            </a:custGeom>
            <a:solidFill>
              <a:schemeClr val="tx2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ko-KR" altLang="en-US"/>
            </a:p>
          </p:txBody>
        </p:sp>
        <p:sp>
          <p:nvSpPr>
            <p:cNvPr id="9" name="자유형 8"/>
            <p:cNvSpPr>
              <a:spLocks/>
            </p:cNvSpPr>
            <p:nvPr userDrawn="1"/>
          </p:nvSpPr>
          <p:spPr bwMode="ltGray">
            <a:xfrm>
              <a:off x="0" y="5358120"/>
              <a:ext cx="9144000" cy="1499881"/>
            </a:xfrm>
            <a:custGeom>
              <a:avLst/>
              <a:gdLst/>
              <a:ahLst/>
              <a:cxnLst>
                <a:cxn ang="0">
                  <a:pos x="0" y="887"/>
                </a:cxn>
                <a:cxn ang="0">
                  <a:pos x="3540" y="690"/>
                </a:cxn>
                <a:cxn ang="0">
                  <a:pos x="5760" y="0"/>
                </a:cxn>
                <a:cxn ang="0">
                  <a:pos x="5760" y="1395"/>
                </a:cxn>
                <a:cxn ang="0">
                  <a:pos x="0" y="1395"/>
                </a:cxn>
                <a:cxn ang="0">
                  <a:pos x="0" y="887"/>
                </a:cxn>
              </a:cxnLst>
              <a:rect l="0" t="0" r="0" b="0"/>
              <a:pathLst>
                <a:path w="5760" h="1395">
                  <a:moveTo>
                    <a:pt x="0" y="887"/>
                  </a:moveTo>
                  <a:cubicBezTo>
                    <a:pt x="1417" y="958"/>
                    <a:pt x="2563" y="848"/>
                    <a:pt x="3540" y="690"/>
                  </a:cubicBezTo>
                  <a:cubicBezTo>
                    <a:pt x="4517" y="532"/>
                    <a:pt x="5521" y="104"/>
                    <a:pt x="5760" y="0"/>
                  </a:cubicBezTo>
                  <a:lnTo>
                    <a:pt x="5760" y="1395"/>
                  </a:lnTo>
                  <a:lnTo>
                    <a:pt x="0" y="1395"/>
                  </a:lnTo>
                  <a:lnTo>
                    <a:pt x="0" y="887"/>
                  </a:lnTo>
                  <a:close/>
                </a:path>
              </a:pathLst>
            </a:custGeom>
            <a:solidFill>
              <a:schemeClr val="accent1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ko-KR" altLang="en-US"/>
            </a:p>
          </p:txBody>
        </p:sp>
      </p:grp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E7BCD7AD-72D4-46CF-B900-C40227DA9FF7}" type="datetimeFigureOut">
              <a:rPr lang="ko-KR" altLang="en-US" smtClean="0"/>
              <a:pPr>
                <a:defRPr/>
              </a:pPr>
              <a:t>2013-07-23</a:t>
            </a:fld>
            <a:endParaRPr lang="ko-KR" altLang="en-US" dirty="0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DAD8E8D2-8B41-47B4-A996-5E2FFA85A9DE}" type="slidenum">
              <a:rPr lang="ko-KR" altLang="en-US" smtClean="0"/>
              <a:pPr>
                <a:defRPr/>
              </a:pPr>
              <a:t>‹#›</a:t>
            </a:fld>
            <a:endParaRPr lang="ko-KR" altLang="en-US" dirty="0"/>
          </a:p>
        </p:txBody>
      </p:sp>
      <p:sp>
        <p:nvSpPr>
          <p:cNvPr id="2" name="세로 제목 1"/>
          <p:cNvSpPr>
            <a:spLocks noGrp="1"/>
          </p:cNvSpPr>
          <p:nvPr>
            <p:ph type="title" orient="vert"/>
          </p:nvPr>
        </p:nvSpPr>
        <p:spPr>
          <a:xfrm>
            <a:off x="6929454" y="428606"/>
            <a:ext cx="1757346" cy="5357851"/>
          </a:xfrm>
        </p:spPr>
        <p:txBody>
          <a:bodyPr vert="eaVert"/>
          <a:lstStyle>
            <a:lvl1pPr algn="l">
              <a:defRPr>
                <a:gradFill flip="none" rotWithShape="1">
                  <a:gsLst>
                    <a:gs pos="0">
                      <a:schemeClr val="tx2"/>
                    </a:gs>
                    <a:gs pos="26000">
                      <a:schemeClr val="tx2"/>
                    </a:gs>
                    <a:gs pos="41000">
                      <a:schemeClr val="tx2">
                        <a:shade val="90000"/>
                      </a:schemeClr>
                    </a:gs>
                    <a:gs pos="67000">
                      <a:schemeClr val="tx2">
                        <a:shade val="50000"/>
                      </a:schemeClr>
                    </a:gs>
                    <a:gs pos="95000">
                      <a:schemeClr val="tx2"/>
                    </a:gs>
                  </a:gsLst>
                  <a:lin ang="5400000" scaled="1"/>
                  <a:tileRect/>
                </a:gradFill>
              </a:defRPr>
            </a:lvl1pPr>
          </a:lstStyle>
          <a:p>
            <a:r>
              <a:rPr kumimoji="0" lang="ko-KR" altLang="en-US" smtClean="0"/>
              <a:t>마스터 제목 스타일 편집</a:t>
            </a:r>
            <a:endParaRPr kumimoji="0" 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428596" y="428606"/>
            <a:ext cx="6357982" cy="5368939"/>
          </a:xfrm>
        </p:spPr>
        <p:txBody>
          <a:bodyPr vert="eaVert"/>
          <a:lstStyle/>
          <a:p>
            <a:pPr lvl="0" eaLnBrk="1" latinLnBrk="0" hangingPunct="1"/>
            <a:r>
              <a:rPr lang="ko-KR" altLang="en-US" smtClean="0"/>
              <a:t>마스터 텍스트 스타일을 편집합니다</a:t>
            </a:r>
          </a:p>
          <a:p>
            <a:pPr lvl="1" eaLnBrk="1" latinLnBrk="0" hangingPunct="1"/>
            <a:r>
              <a:rPr lang="ko-KR" altLang="en-US" smtClean="0"/>
              <a:t>둘째 수준</a:t>
            </a:r>
          </a:p>
          <a:p>
            <a:pPr lvl="2" eaLnBrk="1" latinLnBrk="0" hangingPunct="1"/>
            <a:r>
              <a:rPr lang="ko-KR" altLang="en-US" smtClean="0"/>
              <a:t>셋째 수준</a:t>
            </a:r>
          </a:p>
          <a:p>
            <a:pPr lvl="3" eaLnBrk="1" latinLnBrk="0" hangingPunct="1"/>
            <a:r>
              <a:rPr lang="ko-KR" altLang="en-US" smtClean="0"/>
              <a:t>넷째 수준</a:t>
            </a:r>
          </a:p>
          <a:p>
            <a:pPr lvl="4" eaLnBrk="1" latinLnBrk="0" hangingPunct="1"/>
            <a:r>
              <a:rPr lang="ko-KR" altLang="en-US" smtClean="0"/>
              <a:t>다섯째 수준</a:t>
            </a:r>
            <a:endParaRPr kumimoji="0"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3.pn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2.png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image" Target="../media/image4.png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Relationship Id="rId14" Type="http://schemas.openxmlformats.org/officeDocument/2006/relationships/image" Target="../media/image5.jpeg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0.xml"/><Relationship Id="rId13" Type="http://schemas.openxmlformats.org/officeDocument/2006/relationships/theme" Target="../theme/theme3.xml"/><Relationship Id="rId3" Type="http://schemas.openxmlformats.org/officeDocument/2006/relationships/slideLayout" Target="../slideLayouts/slideLayout25.xml"/><Relationship Id="rId7" Type="http://schemas.openxmlformats.org/officeDocument/2006/relationships/slideLayout" Target="../slideLayouts/slideLayout29.xml"/><Relationship Id="rId12" Type="http://schemas.openxmlformats.org/officeDocument/2006/relationships/slideLayout" Target="../slideLayouts/slideLayout34.xml"/><Relationship Id="rId2" Type="http://schemas.openxmlformats.org/officeDocument/2006/relationships/slideLayout" Target="../slideLayouts/slideLayout24.xml"/><Relationship Id="rId1" Type="http://schemas.openxmlformats.org/officeDocument/2006/relationships/slideLayout" Target="../slideLayouts/slideLayout23.xml"/><Relationship Id="rId6" Type="http://schemas.openxmlformats.org/officeDocument/2006/relationships/slideLayout" Target="../slideLayouts/slideLayout28.xml"/><Relationship Id="rId11" Type="http://schemas.openxmlformats.org/officeDocument/2006/relationships/slideLayout" Target="../slideLayouts/slideLayout33.xml"/><Relationship Id="rId5" Type="http://schemas.openxmlformats.org/officeDocument/2006/relationships/slideLayout" Target="../slideLayouts/slideLayout27.xml"/><Relationship Id="rId10" Type="http://schemas.openxmlformats.org/officeDocument/2006/relationships/slideLayout" Target="../slideLayouts/slideLayout32.xml"/><Relationship Id="rId4" Type="http://schemas.openxmlformats.org/officeDocument/2006/relationships/slideLayout" Target="../slideLayouts/slideLayout26.xml"/><Relationship Id="rId9" Type="http://schemas.openxmlformats.org/officeDocument/2006/relationships/slideLayout" Target="../slideLayouts/slideLayout31.xml"/><Relationship Id="rId14" Type="http://schemas.openxmlformats.org/officeDocument/2006/relationships/image" Target="../media/image6.jpeg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2.xml"/><Relationship Id="rId13" Type="http://schemas.openxmlformats.org/officeDocument/2006/relationships/image" Target="../media/image10.jpeg"/><Relationship Id="rId3" Type="http://schemas.openxmlformats.org/officeDocument/2006/relationships/slideLayout" Target="../slideLayouts/slideLayout37.xml"/><Relationship Id="rId7" Type="http://schemas.openxmlformats.org/officeDocument/2006/relationships/slideLayout" Target="../slideLayouts/slideLayout41.xml"/><Relationship Id="rId12" Type="http://schemas.openxmlformats.org/officeDocument/2006/relationships/theme" Target="../theme/theme4.xml"/><Relationship Id="rId2" Type="http://schemas.openxmlformats.org/officeDocument/2006/relationships/slideLayout" Target="../slideLayouts/slideLayout36.xml"/><Relationship Id="rId1" Type="http://schemas.openxmlformats.org/officeDocument/2006/relationships/slideLayout" Target="../slideLayouts/slideLayout35.xml"/><Relationship Id="rId6" Type="http://schemas.openxmlformats.org/officeDocument/2006/relationships/slideLayout" Target="../slideLayouts/slideLayout40.xml"/><Relationship Id="rId11" Type="http://schemas.openxmlformats.org/officeDocument/2006/relationships/slideLayout" Target="../slideLayouts/slideLayout45.xml"/><Relationship Id="rId5" Type="http://schemas.openxmlformats.org/officeDocument/2006/relationships/slideLayout" Target="../slideLayouts/slideLayout39.xml"/><Relationship Id="rId10" Type="http://schemas.openxmlformats.org/officeDocument/2006/relationships/slideLayout" Target="../slideLayouts/slideLayout44.xml"/><Relationship Id="rId4" Type="http://schemas.openxmlformats.org/officeDocument/2006/relationships/slideLayout" Target="../slideLayouts/slideLayout38.xml"/><Relationship Id="rId9" Type="http://schemas.openxmlformats.org/officeDocument/2006/relationships/slideLayout" Target="../slideLayouts/slideLayout43.xml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3.xml"/><Relationship Id="rId3" Type="http://schemas.openxmlformats.org/officeDocument/2006/relationships/slideLayout" Target="../slideLayouts/slideLayout48.xml"/><Relationship Id="rId7" Type="http://schemas.openxmlformats.org/officeDocument/2006/relationships/slideLayout" Target="../slideLayouts/slideLayout52.xml"/><Relationship Id="rId12" Type="http://schemas.openxmlformats.org/officeDocument/2006/relationships/theme" Target="../theme/theme5.xml"/><Relationship Id="rId2" Type="http://schemas.openxmlformats.org/officeDocument/2006/relationships/slideLayout" Target="../slideLayouts/slideLayout47.xml"/><Relationship Id="rId1" Type="http://schemas.openxmlformats.org/officeDocument/2006/relationships/slideLayout" Target="../slideLayouts/slideLayout46.xml"/><Relationship Id="rId6" Type="http://schemas.openxmlformats.org/officeDocument/2006/relationships/slideLayout" Target="../slideLayouts/slideLayout51.xml"/><Relationship Id="rId11" Type="http://schemas.openxmlformats.org/officeDocument/2006/relationships/slideLayout" Target="../slideLayouts/slideLayout56.xml"/><Relationship Id="rId5" Type="http://schemas.openxmlformats.org/officeDocument/2006/relationships/slideLayout" Target="../slideLayouts/slideLayout50.xml"/><Relationship Id="rId10" Type="http://schemas.openxmlformats.org/officeDocument/2006/relationships/slideLayout" Target="../slideLayouts/slideLayout55.xml"/><Relationship Id="rId4" Type="http://schemas.openxmlformats.org/officeDocument/2006/relationships/slideLayout" Target="../slideLayouts/slideLayout49.xml"/><Relationship Id="rId9" Type="http://schemas.openxmlformats.org/officeDocument/2006/relationships/slideLayout" Target="../slideLayouts/slideLayout5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그림 21" descr="그림1.png"/>
          <p:cNvPicPr>
            <a:picLocks noChangeAspect="1"/>
          </p:cNvPicPr>
          <p:nvPr/>
        </p:nvPicPr>
        <p:blipFill>
          <a:blip r:embed="rId13" cstate="print"/>
          <a:srcRect/>
          <a:stretch>
            <a:fillRect/>
          </a:stretch>
        </p:blipFill>
        <p:spPr bwMode="auto">
          <a:xfrm>
            <a:off x="-17463" y="-9525"/>
            <a:ext cx="9161463" cy="6867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27" name="그림 49" descr="메인6.png"/>
          <p:cNvPicPr>
            <a:picLocks noChangeAspect="1"/>
          </p:cNvPicPr>
          <p:nvPr/>
        </p:nvPicPr>
        <p:blipFill>
          <a:blip r:embed="rId14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28" name="그림 24" descr="그림3 사본.png"/>
          <p:cNvPicPr>
            <a:picLocks noChangeAspect="1"/>
          </p:cNvPicPr>
          <p:nvPr/>
        </p:nvPicPr>
        <p:blipFill>
          <a:blip r:embed="rId15" cstate="print"/>
          <a:srcRect/>
          <a:stretch>
            <a:fillRect/>
          </a:stretch>
        </p:blipFill>
        <p:spPr bwMode="auto">
          <a:xfrm>
            <a:off x="7885113" y="5732463"/>
            <a:ext cx="1022350" cy="942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 bg1="dk1" tx1="lt1" bg2="dk2" tx2="lt2" accent1="accent1" accent2="accent2" accent3="accent3" accent4="accent4" accent5="accent5" accent6="accent6" hlink="hlink" folHlink="folHlink"/>
  <p:sldLayoutIdLst>
    <p:sldLayoutId id="2147485194" r:id="rId1"/>
    <p:sldLayoutId id="2147485195" r:id="rId2"/>
    <p:sldLayoutId id="2147485196" r:id="rId3"/>
    <p:sldLayoutId id="2147485197" r:id="rId4"/>
    <p:sldLayoutId id="2147485198" r:id="rId5"/>
    <p:sldLayoutId id="2147485199" r:id="rId6"/>
    <p:sldLayoutId id="2147485200" r:id="rId7"/>
    <p:sldLayoutId id="2147485201" r:id="rId8"/>
    <p:sldLayoutId id="2147485202" r:id="rId9"/>
    <p:sldLayoutId id="2147485203" r:id="rId10"/>
    <p:sldLayoutId id="2147485204" r:id="rId11"/>
  </p:sldLayoutIdLst>
  <p:timing>
    <p:tnLst>
      <p:par>
        <p:cTn id="1" dur="indefinite" restart="never" nodeType="tmRoot"/>
      </p:par>
    </p:tnLst>
  </p:timing>
  <p:txStyles>
    <p:titleStyle>
      <a:lvl1pPr algn="ctr" rtl="0" eaLnBrk="0" fontAlgn="base" latinLnBrk="1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latinLnBrk="1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맑은 고딕" pitchFamily="50" charset="-127"/>
          <a:ea typeface="맑은 고딕" pitchFamily="50" charset="-127"/>
        </a:defRPr>
      </a:lvl2pPr>
      <a:lvl3pPr algn="ctr" rtl="0" eaLnBrk="0" fontAlgn="base" latinLnBrk="1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맑은 고딕" pitchFamily="50" charset="-127"/>
          <a:ea typeface="맑은 고딕" pitchFamily="50" charset="-127"/>
        </a:defRPr>
      </a:lvl3pPr>
      <a:lvl4pPr algn="ctr" rtl="0" eaLnBrk="0" fontAlgn="base" latinLnBrk="1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맑은 고딕" pitchFamily="50" charset="-127"/>
          <a:ea typeface="맑은 고딕" pitchFamily="50" charset="-127"/>
        </a:defRPr>
      </a:lvl4pPr>
      <a:lvl5pPr algn="ctr" rtl="0" eaLnBrk="0" fontAlgn="base" latinLnBrk="1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맑은 고딕" pitchFamily="50" charset="-127"/>
          <a:ea typeface="맑은 고딕" pitchFamily="50" charset="-127"/>
        </a:defRPr>
      </a:lvl5pPr>
      <a:lvl6pPr marL="457200" algn="ctr" rtl="0" fontAlgn="base" latinLnBrk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맑은 고딕" pitchFamily="50" charset="-127"/>
          <a:ea typeface="맑은 고딕" pitchFamily="50" charset="-127"/>
        </a:defRPr>
      </a:lvl6pPr>
      <a:lvl7pPr marL="914400" algn="ctr" rtl="0" fontAlgn="base" latinLnBrk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맑은 고딕" pitchFamily="50" charset="-127"/>
          <a:ea typeface="맑은 고딕" pitchFamily="50" charset="-127"/>
        </a:defRPr>
      </a:lvl7pPr>
      <a:lvl8pPr marL="1371600" algn="ctr" rtl="0" fontAlgn="base" latinLnBrk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맑은 고딕" pitchFamily="50" charset="-127"/>
          <a:ea typeface="맑은 고딕" pitchFamily="50" charset="-127"/>
        </a:defRPr>
      </a:lvl8pPr>
      <a:lvl9pPr marL="1828800" algn="ctr" rtl="0" fontAlgn="base" latinLnBrk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맑은 고딕" pitchFamily="50" charset="-127"/>
          <a:ea typeface="맑은 고딕" pitchFamily="50" charset="-127"/>
        </a:defRPr>
      </a:lvl9pPr>
    </p:titleStyle>
    <p:bodyStyle>
      <a:lvl1pPr marL="342900" indent="-342900" algn="l" rtl="0" eaLnBrk="0" fontAlgn="base" latinLnBrk="1" hangingPunct="0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latinLnBrk="1" hangingPunct="0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latinLnBrk="1" hangingPunct="0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latinLnBrk="1" hangingPunct="0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latinLnBrk="1" hangingPunct="0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날짜 개체 틀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kumimoji="0" sz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</a:defRPr>
            </a:lvl1pPr>
          </a:lstStyle>
          <a:p>
            <a:pPr>
              <a:defRPr/>
            </a:pPr>
            <a:fld id="{ED41A415-350E-4B63-97BA-C6B265371928}" type="datetimeFigureOut">
              <a:rPr lang="ko-KR" altLang="en-US"/>
              <a:pPr>
                <a:defRPr/>
              </a:pPr>
              <a:t>2013-07-23</a:t>
            </a:fld>
            <a:endParaRPr lang="ko-KR" altLang="en-US" dirty="0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kumimoji="0" sz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</a:defRPr>
            </a:lvl1pPr>
          </a:lstStyle>
          <a:p>
            <a:pPr>
              <a:defRPr/>
            </a:pPr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kumimoji="0" sz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</a:defRPr>
            </a:lvl1pPr>
          </a:lstStyle>
          <a:p>
            <a:pPr>
              <a:defRPr/>
            </a:pPr>
            <a:fld id="{7B03AAFC-ACE2-42A0-802D-FA676DEFB160}" type="slidenum">
              <a:rPr lang="ko-KR" altLang="en-US"/>
              <a:pPr>
                <a:defRPr/>
              </a:pPr>
              <a:t>‹#›</a:t>
            </a:fld>
            <a:endParaRPr lang="ko-KR" altLang="en-US" dirty="0"/>
          </a:p>
        </p:txBody>
      </p:sp>
      <p:pic>
        <p:nvPicPr>
          <p:cNvPr id="2053" name="Picture 2" descr="F:\파워포인트\PPT TIP\PNG 모음\백그라운드(곡선배경)\바닥2.png"/>
          <p:cNvPicPr>
            <a:picLocks noChangeAspect="1" noChangeArrowheads="1"/>
          </p:cNvPicPr>
          <p:nvPr/>
        </p:nvPicPr>
        <p:blipFill>
          <a:blip r:embed="rId13" cstate="print"/>
          <a:srcRect/>
          <a:stretch>
            <a:fillRect/>
          </a:stretch>
        </p:blipFill>
        <p:spPr bwMode="auto">
          <a:xfrm>
            <a:off x="-11113" y="5154613"/>
            <a:ext cx="9190038" cy="172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054" name="그림 9" descr="그림4.jpg"/>
          <p:cNvPicPr>
            <a:picLocks noChangeAspect="1"/>
          </p:cNvPicPr>
          <p:nvPr/>
        </p:nvPicPr>
        <p:blipFill>
          <a:blip r:embed="rId14" cstate="print"/>
          <a:srcRect l="302" t="604" r="935" b="64700"/>
          <a:stretch>
            <a:fillRect/>
          </a:stretch>
        </p:blipFill>
        <p:spPr bwMode="auto">
          <a:xfrm>
            <a:off x="0" y="0"/>
            <a:ext cx="9144000" cy="1530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5162" r:id="rId1"/>
    <p:sldLayoutId id="2147485163" r:id="rId2"/>
    <p:sldLayoutId id="2147485164" r:id="rId3"/>
    <p:sldLayoutId id="2147485165" r:id="rId4"/>
    <p:sldLayoutId id="2147485166" r:id="rId5"/>
    <p:sldLayoutId id="2147485167" r:id="rId6"/>
    <p:sldLayoutId id="2147485168" r:id="rId7"/>
    <p:sldLayoutId id="2147485169" r:id="rId8"/>
    <p:sldLayoutId id="2147485170" r:id="rId9"/>
    <p:sldLayoutId id="2147485171" r:id="rId10"/>
    <p:sldLayoutId id="2147485172" r:id="rId11"/>
  </p:sldLayoutIdLst>
  <p:timing>
    <p:tnLst>
      <p:par>
        <p:cTn id="1" dur="indefinite" restart="never" nodeType="tmRoot"/>
      </p:par>
    </p:tnLst>
  </p:timing>
  <p:txStyles>
    <p:titleStyle>
      <a:lvl1pPr algn="ctr" rtl="0" eaLnBrk="0" fontAlgn="base" latinLnBrk="1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latinLnBrk="1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맑은 고딕" pitchFamily="50" charset="-127"/>
          <a:ea typeface="맑은 고딕" pitchFamily="50" charset="-127"/>
        </a:defRPr>
      </a:lvl2pPr>
      <a:lvl3pPr algn="ctr" rtl="0" eaLnBrk="0" fontAlgn="base" latinLnBrk="1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맑은 고딕" pitchFamily="50" charset="-127"/>
          <a:ea typeface="맑은 고딕" pitchFamily="50" charset="-127"/>
        </a:defRPr>
      </a:lvl3pPr>
      <a:lvl4pPr algn="ctr" rtl="0" eaLnBrk="0" fontAlgn="base" latinLnBrk="1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맑은 고딕" pitchFamily="50" charset="-127"/>
          <a:ea typeface="맑은 고딕" pitchFamily="50" charset="-127"/>
        </a:defRPr>
      </a:lvl4pPr>
      <a:lvl5pPr algn="ctr" rtl="0" eaLnBrk="0" fontAlgn="base" latinLnBrk="1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맑은 고딕" pitchFamily="50" charset="-127"/>
          <a:ea typeface="맑은 고딕" pitchFamily="50" charset="-127"/>
        </a:defRPr>
      </a:lvl5pPr>
      <a:lvl6pPr marL="457200" algn="ctr" rtl="0" fontAlgn="base" latinLnBrk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맑은 고딕" pitchFamily="50" charset="-127"/>
          <a:ea typeface="맑은 고딕" pitchFamily="50" charset="-127"/>
        </a:defRPr>
      </a:lvl6pPr>
      <a:lvl7pPr marL="914400" algn="ctr" rtl="0" fontAlgn="base" latinLnBrk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맑은 고딕" pitchFamily="50" charset="-127"/>
          <a:ea typeface="맑은 고딕" pitchFamily="50" charset="-127"/>
        </a:defRPr>
      </a:lvl7pPr>
      <a:lvl8pPr marL="1371600" algn="ctr" rtl="0" fontAlgn="base" latinLnBrk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맑은 고딕" pitchFamily="50" charset="-127"/>
          <a:ea typeface="맑은 고딕" pitchFamily="50" charset="-127"/>
        </a:defRPr>
      </a:lvl8pPr>
      <a:lvl9pPr marL="1828800" algn="ctr" rtl="0" fontAlgn="base" latinLnBrk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맑은 고딕" pitchFamily="50" charset="-127"/>
          <a:ea typeface="맑은 고딕" pitchFamily="50" charset="-127"/>
        </a:defRPr>
      </a:lvl9pPr>
    </p:titleStyle>
    <p:bodyStyle>
      <a:lvl1pPr marL="342900" indent="-342900" algn="l" rtl="0" eaLnBrk="0" fontAlgn="base" latinLnBrk="1" hangingPunct="0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latinLnBrk="1" hangingPunct="0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latinLnBrk="1" hangingPunct="0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latinLnBrk="1" hangingPunct="0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latinLnBrk="1" hangingPunct="0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제목 개체 틀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ko-KR" altLang="en-US" smtClean="0"/>
              <a:t>마스터 제목 스타일 편집</a:t>
            </a:r>
          </a:p>
        </p:txBody>
      </p:sp>
      <p:sp>
        <p:nvSpPr>
          <p:cNvPr id="3075" name="텍스트 개체 틀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kumimoji="0" sz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</a:defRPr>
            </a:lvl1pPr>
          </a:lstStyle>
          <a:p>
            <a:pPr>
              <a:defRPr/>
            </a:pPr>
            <a:fld id="{45E5E498-9B37-43D7-B328-19F88D0DA95E}" type="datetimeFigureOut">
              <a:rPr lang="ko-KR" altLang="en-US"/>
              <a:pPr>
                <a:defRPr/>
              </a:pPr>
              <a:t>2013-07-23</a:t>
            </a:fld>
            <a:endParaRPr lang="ko-KR" altLang="en-US" dirty="0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kumimoji="0" sz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</a:defRPr>
            </a:lvl1pPr>
          </a:lstStyle>
          <a:p>
            <a:pPr>
              <a:defRPr/>
            </a:pPr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kumimoji="0" sz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</a:defRPr>
            </a:lvl1pPr>
          </a:lstStyle>
          <a:p>
            <a:pPr>
              <a:defRPr/>
            </a:pPr>
            <a:fld id="{E0E6439F-5945-4E3A-A944-A941F03211CD}" type="slidenum">
              <a:rPr lang="ko-KR" altLang="en-US"/>
              <a:pPr>
                <a:defRPr/>
              </a:pPr>
              <a:t>‹#›</a:t>
            </a:fld>
            <a:endParaRPr lang="ko-KR" altLang="en-US" dirty="0"/>
          </a:p>
        </p:txBody>
      </p:sp>
      <p:pic>
        <p:nvPicPr>
          <p:cNvPr id="3079" name="그림 6" descr="마스터 copy.jpg"/>
          <p:cNvPicPr>
            <a:picLocks noChangeAspect="1"/>
          </p:cNvPicPr>
          <p:nvPr userDrawn="1"/>
        </p:nvPicPr>
        <p:blipFill>
          <a:blip r:embed="rId14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5173" r:id="rId1"/>
    <p:sldLayoutId id="2147485174" r:id="rId2"/>
    <p:sldLayoutId id="2147485175" r:id="rId3"/>
    <p:sldLayoutId id="2147485176" r:id="rId4"/>
    <p:sldLayoutId id="2147485177" r:id="rId5"/>
    <p:sldLayoutId id="2147485178" r:id="rId6"/>
    <p:sldLayoutId id="2147485179" r:id="rId7"/>
    <p:sldLayoutId id="2147485180" r:id="rId8"/>
    <p:sldLayoutId id="2147485181" r:id="rId9"/>
    <p:sldLayoutId id="2147485182" r:id="rId10"/>
    <p:sldLayoutId id="2147485183" r:id="rId11"/>
    <p:sldLayoutId id="2147485205" r:id="rId12"/>
  </p:sldLayoutIdLst>
  <p:txStyles>
    <p:titleStyle>
      <a:lvl1pPr algn="ctr" rtl="0" eaLnBrk="0" fontAlgn="base" latinLnBrk="1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latinLnBrk="1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맑은 고딕" pitchFamily="50" charset="-127"/>
          <a:ea typeface="08서울남산체 M" pitchFamily="18" charset="-127"/>
        </a:defRPr>
      </a:lvl2pPr>
      <a:lvl3pPr algn="ctr" rtl="0" eaLnBrk="0" fontAlgn="base" latinLnBrk="1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맑은 고딕" pitchFamily="50" charset="-127"/>
          <a:ea typeface="08서울남산체 M" pitchFamily="18" charset="-127"/>
        </a:defRPr>
      </a:lvl3pPr>
      <a:lvl4pPr algn="ctr" rtl="0" eaLnBrk="0" fontAlgn="base" latinLnBrk="1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맑은 고딕" pitchFamily="50" charset="-127"/>
          <a:ea typeface="08서울남산체 M" pitchFamily="18" charset="-127"/>
        </a:defRPr>
      </a:lvl4pPr>
      <a:lvl5pPr algn="ctr" rtl="0" eaLnBrk="0" fontAlgn="base" latinLnBrk="1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맑은 고딕" pitchFamily="50" charset="-127"/>
          <a:ea typeface="08서울남산체 M" pitchFamily="18" charset="-127"/>
        </a:defRPr>
      </a:lvl5pPr>
      <a:lvl6pPr marL="457200" algn="ctr" rtl="0" fontAlgn="base" latinLnBrk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맑은 고딕" pitchFamily="50" charset="-127"/>
          <a:ea typeface="08서울남산체 M" pitchFamily="18" charset="-127"/>
        </a:defRPr>
      </a:lvl6pPr>
      <a:lvl7pPr marL="914400" algn="ctr" rtl="0" fontAlgn="base" latinLnBrk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맑은 고딕" pitchFamily="50" charset="-127"/>
          <a:ea typeface="08서울남산체 M" pitchFamily="18" charset="-127"/>
        </a:defRPr>
      </a:lvl7pPr>
      <a:lvl8pPr marL="1371600" algn="ctr" rtl="0" fontAlgn="base" latinLnBrk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맑은 고딕" pitchFamily="50" charset="-127"/>
          <a:ea typeface="08서울남산체 M" pitchFamily="18" charset="-127"/>
        </a:defRPr>
      </a:lvl8pPr>
      <a:lvl9pPr marL="1828800" algn="ctr" rtl="0" fontAlgn="base" latinLnBrk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맑은 고딕" pitchFamily="50" charset="-127"/>
          <a:ea typeface="08서울남산체 M" pitchFamily="18" charset="-127"/>
        </a:defRPr>
      </a:lvl9pPr>
    </p:titleStyle>
    <p:bodyStyle>
      <a:lvl1pPr marL="342900" indent="-342900" algn="l" rtl="0" eaLnBrk="0" fontAlgn="base" latinLnBrk="1" hangingPunct="0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latinLnBrk="1" hangingPunct="0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latinLnBrk="1" hangingPunct="0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latinLnBrk="1" hangingPunct="0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latinLnBrk="1" hangingPunct="0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제목 개체 틀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ko-KR" altLang="en-US" smtClean="0"/>
              <a:t>마스터 제목 스타일 편집</a:t>
            </a:r>
          </a:p>
        </p:txBody>
      </p:sp>
      <p:sp>
        <p:nvSpPr>
          <p:cNvPr id="4099" name="텍스트 개체 틀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kumimoji="0" sz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</a:defRPr>
            </a:lvl1pPr>
          </a:lstStyle>
          <a:p>
            <a:pPr>
              <a:defRPr/>
            </a:pPr>
            <a:fld id="{08693F82-A9D3-4315-AD2F-D7D21C96F2E5}" type="datetimeFigureOut">
              <a:rPr lang="ko-KR" altLang="en-US"/>
              <a:pPr>
                <a:defRPr/>
              </a:pPr>
              <a:t>2013-07-23</a:t>
            </a:fld>
            <a:endParaRPr lang="ko-KR" altLang="en-US" dirty="0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kumimoji="0" sz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</a:defRPr>
            </a:lvl1pPr>
          </a:lstStyle>
          <a:p>
            <a:pPr>
              <a:defRPr/>
            </a:pPr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kumimoji="0" sz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</a:defRPr>
            </a:lvl1pPr>
          </a:lstStyle>
          <a:p>
            <a:pPr>
              <a:defRPr/>
            </a:pPr>
            <a:fld id="{D0FAD75F-90BD-4477-AD27-70CAA33F1ABA}" type="slidenum">
              <a:rPr lang="ko-KR" altLang="en-US"/>
              <a:pPr>
                <a:defRPr/>
              </a:pPr>
              <a:t>‹#›</a:t>
            </a:fld>
            <a:endParaRPr lang="ko-KR" altLang="en-US" dirty="0"/>
          </a:p>
        </p:txBody>
      </p:sp>
      <p:pic>
        <p:nvPicPr>
          <p:cNvPr id="4103" name="그림 6" descr="그림2.jpg"/>
          <p:cNvPicPr>
            <a:picLocks noChangeAspect="1"/>
          </p:cNvPicPr>
          <p:nvPr userDrawn="1"/>
        </p:nvPicPr>
        <p:blipFill>
          <a:blip r:embed="rId13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5184" r:id="rId1"/>
    <p:sldLayoutId id="2147485185" r:id="rId2"/>
    <p:sldLayoutId id="2147485186" r:id="rId3"/>
    <p:sldLayoutId id="2147485187" r:id="rId4"/>
    <p:sldLayoutId id="2147485188" r:id="rId5"/>
    <p:sldLayoutId id="2147485189" r:id="rId6"/>
    <p:sldLayoutId id="2147485206" r:id="rId7"/>
    <p:sldLayoutId id="2147485190" r:id="rId8"/>
    <p:sldLayoutId id="2147485191" r:id="rId9"/>
    <p:sldLayoutId id="2147485192" r:id="rId10"/>
    <p:sldLayoutId id="2147485193" r:id="rId11"/>
  </p:sldLayoutIdLst>
  <p:timing>
    <p:tnLst>
      <p:par>
        <p:cTn id="1" dur="indefinite" restart="never" nodeType="tmRoot"/>
      </p:par>
    </p:tnLst>
  </p:timing>
  <p:txStyles>
    <p:titleStyle>
      <a:lvl1pPr algn="ctr" rtl="0" eaLnBrk="0" fontAlgn="base" latinLnBrk="1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latinLnBrk="1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맑은 고딕" pitchFamily="50" charset="-127"/>
          <a:ea typeface="맑은 고딕" pitchFamily="50" charset="-127"/>
        </a:defRPr>
      </a:lvl2pPr>
      <a:lvl3pPr algn="ctr" rtl="0" eaLnBrk="0" fontAlgn="base" latinLnBrk="1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맑은 고딕" pitchFamily="50" charset="-127"/>
          <a:ea typeface="맑은 고딕" pitchFamily="50" charset="-127"/>
        </a:defRPr>
      </a:lvl3pPr>
      <a:lvl4pPr algn="ctr" rtl="0" eaLnBrk="0" fontAlgn="base" latinLnBrk="1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맑은 고딕" pitchFamily="50" charset="-127"/>
          <a:ea typeface="맑은 고딕" pitchFamily="50" charset="-127"/>
        </a:defRPr>
      </a:lvl4pPr>
      <a:lvl5pPr algn="ctr" rtl="0" eaLnBrk="0" fontAlgn="base" latinLnBrk="1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맑은 고딕" pitchFamily="50" charset="-127"/>
          <a:ea typeface="맑은 고딕" pitchFamily="50" charset="-127"/>
        </a:defRPr>
      </a:lvl5pPr>
      <a:lvl6pPr marL="457200" algn="ctr" rtl="0" fontAlgn="base" latinLnBrk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맑은 고딕" pitchFamily="50" charset="-127"/>
          <a:ea typeface="맑은 고딕" pitchFamily="50" charset="-127"/>
        </a:defRPr>
      </a:lvl6pPr>
      <a:lvl7pPr marL="914400" algn="ctr" rtl="0" fontAlgn="base" latinLnBrk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맑은 고딕" pitchFamily="50" charset="-127"/>
          <a:ea typeface="맑은 고딕" pitchFamily="50" charset="-127"/>
        </a:defRPr>
      </a:lvl7pPr>
      <a:lvl8pPr marL="1371600" algn="ctr" rtl="0" fontAlgn="base" latinLnBrk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맑은 고딕" pitchFamily="50" charset="-127"/>
          <a:ea typeface="맑은 고딕" pitchFamily="50" charset="-127"/>
        </a:defRPr>
      </a:lvl8pPr>
      <a:lvl9pPr marL="1828800" algn="ctr" rtl="0" fontAlgn="base" latinLnBrk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맑은 고딕" pitchFamily="50" charset="-127"/>
          <a:ea typeface="맑은 고딕" pitchFamily="50" charset="-127"/>
        </a:defRPr>
      </a:lvl9pPr>
    </p:titleStyle>
    <p:bodyStyle>
      <a:lvl1pPr marL="342900" indent="-342900" algn="l" rtl="0" eaLnBrk="0" fontAlgn="base" latinLnBrk="1" hangingPunct="0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latinLnBrk="1" hangingPunct="0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latinLnBrk="1" hangingPunct="0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latinLnBrk="1" hangingPunct="0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latinLnBrk="1" hangingPunct="0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직사각형 7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gradFill flip="none" rotWithShape="1">
            <a:gsLst>
              <a:gs pos="0">
                <a:schemeClr val="bg2">
                  <a:alpha val="0"/>
                </a:schemeClr>
              </a:gs>
              <a:gs pos="61000">
                <a:schemeClr val="bg1">
                  <a:alpha val="40000"/>
                </a:schemeClr>
              </a:gs>
            </a:gsLst>
            <a:lin ang="5400000" scaled="1"/>
            <a:tileRect/>
          </a:gradFill>
          <a:ln w="19050" cap="sq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rtlCol="0">
            <a:normAutofit/>
          </a:bodyPr>
          <a:lstStyle/>
          <a:p>
            <a:pPr lvl="0" eaLnBrk="1" latinLnBrk="0" hangingPunct="1"/>
            <a:r>
              <a:rPr kumimoji="0" lang="ko-KR" altLang="en-US" smtClean="0"/>
              <a:t>마스터 텍스트 스타일을 편집합니다</a:t>
            </a:r>
          </a:p>
          <a:p>
            <a:pPr lvl="1" eaLnBrk="1" latinLnBrk="0" hangingPunct="1"/>
            <a:r>
              <a:rPr kumimoji="0" lang="ko-KR" altLang="en-US" smtClean="0"/>
              <a:t>둘째 수준</a:t>
            </a:r>
          </a:p>
          <a:p>
            <a:pPr lvl="2" eaLnBrk="1" latinLnBrk="0" hangingPunct="1"/>
            <a:r>
              <a:rPr kumimoji="0" lang="ko-KR" altLang="en-US" smtClean="0"/>
              <a:t>셋째 수준</a:t>
            </a:r>
          </a:p>
          <a:p>
            <a:pPr lvl="3" eaLnBrk="1" latinLnBrk="0" hangingPunct="1"/>
            <a:r>
              <a:rPr kumimoji="0" lang="ko-KR" altLang="en-US" smtClean="0"/>
              <a:t>넷째 수준</a:t>
            </a:r>
          </a:p>
          <a:p>
            <a:pPr lvl="4" eaLnBrk="1" latinLnBrk="0" hangingPunct="1"/>
            <a:r>
              <a:rPr kumimoji="0" lang="ko-KR" altLang="en-US" smtClean="0"/>
              <a:t>다섯째 수준</a:t>
            </a:r>
            <a:endParaRPr kumimoji="0" 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rtlCol="0" anchor="ctr"/>
          <a:lstStyle>
            <a:lvl1pPr algn="l" eaLnBrk="1" latinLnBrk="0" hangingPunct="1">
              <a:defRPr kumimoji="0" sz="1200">
                <a:solidFill>
                  <a:schemeClr val="tx1"/>
                </a:solidFill>
              </a:defRPr>
            </a:lvl1pPr>
          </a:lstStyle>
          <a:p>
            <a:fld id="{D407EB1E-4F39-47AC-ADCF-1C7934EF557F}" type="datetimeFigureOut">
              <a:rPr lang="en-US" smtClean="0"/>
              <a:pPr/>
              <a:t>7/23/2013</a:t>
            </a:fld>
            <a:endParaRPr lang="en-US">
              <a:solidFill>
                <a:schemeClr val="tx1"/>
              </a:solidFill>
            </a:endParaRPr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rtlCol="0" anchor="ctr"/>
          <a:lstStyle>
            <a:lvl1pPr algn="ctr" eaLnBrk="1" latinLnBrk="0" hangingPunct="1">
              <a:defRPr kumimoji="0" sz="1200">
                <a:solidFill>
                  <a:schemeClr val="tx1"/>
                </a:solidFill>
              </a:defRPr>
            </a:lvl1pPr>
          </a:lstStyle>
          <a:p>
            <a:endParaRPr kumimoji="0" lang="ko-KR" altLang="en-US">
              <a:solidFill>
                <a:schemeClr val="tx1"/>
              </a:solidFill>
            </a:endParaRPr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rtlCol="0" anchor="ctr"/>
          <a:lstStyle>
            <a:lvl1pPr algn="r" eaLnBrk="1" latinLnBrk="0" hangingPunct="1">
              <a:defRPr kumimoji="0" sz="1200">
                <a:solidFill>
                  <a:schemeClr val="tx1"/>
                </a:solidFill>
              </a:defRPr>
            </a:lvl1pPr>
          </a:lstStyle>
          <a:p>
            <a:fld id="{96FFCEE6-A8B9-4E87-81E3-67B1867F1C23}" type="slidenum">
              <a:rPr kumimoji="0" lang="ko-KR" altLang="en-US" smtClean="0"/>
              <a:pPr/>
              <a:t>‹#›</a:t>
            </a:fld>
            <a:endParaRPr kumimoji="0" lang="ko-KR" altLang="en-US">
              <a:solidFill>
                <a:schemeClr val="tx1"/>
              </a:solidFill>
            </a:endParaRPr>
          </a:p>
        </p:txBody>
      </p:sp>
      <p:sp>
        <p:nvSpPr>
          <p:cNvPr id="2" name="제목 개체 틀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rtlCol="0" anchor="ctr">
            <a:normAutofit/>
            <a:scene3d>
              <a:camera prst="orthographicFront" fov="0">
                <a:rot lat="0" lon="0" rev="0"/>
              </a:camera>
              <a:lightRig rig="glow" dir="t">
                <a:rot lat="0" lon="0" rev="4500000"/>
              </a:lightRig>
            </a:scene3d>
            <a:sp3d prstMaterial="matte">
              <a:contourClr>
                <a:schemeClr val="accent1">
                  <a:alpha val="95000"/>
                </a:schemeClr>
              </a:contourClr>
            </a:sp3d>
          </a:bodyPr>
          <a:lstStyle/>
          <a:p>
            <a:r>
              <a:rPr kumimoji="0" lang="ko-KR" altLang="en-US" smtClean="0"/>
              <a:t>마스터 제목 스타일 편집</a:t>
            </a:r>
            <a:endParaRPr kumimoji="0" lang="en-US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5208" r:id="rId1"/>
    <p:sldLayoutId id="2147485209" r:id="rId2"/>
    <p:sldLayoutId id="2147485210" r:id="rId3"/>
    <p:sldLayoutId id="2147485211" r:id="rId4"/>
    <p:sldLayoutId id="2147485212" r:id="rId5"/>
    <p:sldLayoutId id="2147485213" r:id="rId6"/>
    <p:sldLayoutId id="2147485214" r:id="rId7"/>
    <p:sldLayoutId id="2147485215" r:id="rId8"/>
    <p:sldLayoutId id="2147485216" r:id="rId9"/>
    <p:sldLayoutId id="2147485217" r:id="rId10"/>
    <p:sldLayoutId id="2147485218" r:id="rId11"/>
  </p:sldLayoutIdLst>
  <p:txStyles>
    <p:titleStyle>
      <a:lvl1pPr algn="ctr" rtl="0" eaLnBrk="1" latinLnBrk="1" hangingPunct="1">
        <a:spcBef>
          <a:spcPct val="0"/>
        </a:spcBef>
        <a:buNone/>
        <a:defRPr kumimoji="0" sz="4400" b="1" kern="1200" spc="50" dirty="0" smtClean="0">
          <a:ln>
            <a:noFill/>
            <a:prstDash val="solid"/>
          </a:ln>
          <a:gradFill flip="none" rotWithShape="1">
            <a:gsLst>
              <a:gs pos="0">
                <a:schemeClr val="tx2"/>
              </a:gs>
              <a:gs pos="26000">
                <a:schemeClr val="tx2"/>
              </a:gs>
              <a:gs pos="41000">
                <a:schemeClr val="tx2">
                  <a:shade val="90000"/>
                </a:schemeClr>
              </a:gs>
              <a:gs pos="67000">
                <a:schemeClr val="tx2">
                  <a:shade val="50000"/>
                </a:schemeClr>
              </a:gs>
              <a:gs pos="95000">
                <a:schemeClr val="tx2"/>
              </a:gs>
            </a:gsLst>
            <a:lin ang="5400000" scaled="1"/>
            <a:tileRect/>
          </a:gradFill>
          <a:effectLst>
            <a:outerShdw blurRad="50800" dist="50800" dir="5400000" algn="tl" rotWithShape="0">
              <a:srgbClr val="000000">
                <a:alpha val="43137"/>
              </a:srgbClr>
            </a:outerShdw>
          </a:effectLst>
          <a:latin typeface="+mj-lt"/>
          <a:ea typeface="+mj-ea"/>
          <a:cs typeface="+mj-cs"/>
        </a:defRPr>
      </a:lvl1pPr>
      <a:lvl2pPr eaLnBrk="1" latinLnBrk="1" hangingPunct="1">
        <a:defRPr kumimoji="0">
          <a:solidFill>
            <a:schemeClr val="tx2"/>
          </a:solidFill>
        </a:defRPr>
      </a:lvl2pPr>
      <a:lvl3pPr eaLnBrk="1" latinLnBrk="1" hangingPunct="1">
        <a:defRPr kumimoji="0">
          <a:solidFill>
            <a:schemeClr val="tx2"/>
          </a:solidFill>
        </a:defRPr>
      </a:lvl3pPr>
      <a:lvl4pPr eaLnBrk="1" latinLnBrk="1" hangingPunct="1">
        <a:defRPr kumimoji="0">
          <a:solidFill>
            <a:schemeClr val="tx2"/>
          </a:solidFill>
        </a:defRPr>
      </a:lvl4pPr>
      <a:lvl5pPr eaLnBrk="1" latinLnBrk="1" hangingPunct="1">
        <a:defRPr kumimoji="0">
          <a:solidFill>
            <a:schemeClr val="tx2"/>
          </a:solidFill>
        </a:defRPr>
      </a:lvl5pPr>
      <a:lvl6pPr eaLnBrk="1" latinLnBrk="1" hangingPunct="1">
        <a:defRPr kumimoji="0">
          <a:solidFill>
            <a:schemeClr val="tx2"/>
          </a:solidFill>
        </a:defRPr>
      </a:lvl6pPr>
      <a:lvl7pPr eaLnBrk="1" latinLnBrk="1" hangingPunct="1">
        <a:defRPr kumimoji="0">
          <a:solidFill>
            <a:schemeClr val="tx2"/>
          </a:solidFill>
        </a:defRPr>
      </a:lvl7pPr>
      <a:lvl8pPr eaLnBrk="1" latinLnBrk="1" hangingPunct="1">
        <a:defRPr kumimoji="0">
          <a:solidFill>
            <a:schemeClr val="tx2"/>
          </a:solidFill>
        </a:defRPr>
      </a:lvl8pPr>
      <a:lvl9pPr eaLnBrk="1" latinLnBrk="1" hangingPunct="1">
        <a:defRPr kumimoji="0">
          <a:solidFill>
            <a:schemeClr val="tx2"/>
          </a:solidFill>
        </a:defRPr>
      </a:lvl9pPr>
    </p:titleStyle>
    <p:bodyStyle>
      <a:lvl1pPr marL="342900" indent="-342900" algn="l" rtl="0" eaLnBrk="1" latinLnBrk="1" hangingPunct="1">
        <a:spcBef>
          <a:spcPct val="20000"/>
        </a:spcBef>
        <a:buClr>
          <a:schemeClr val="accent2"/>
        </a:buClr>
        <a:buFont typeface="Wingdings 2"/>
        <a:buChar char="²"/>
        <a:defRPr kumimoji="0"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latinLnBrk="1" hangingPunct="1">
        <a:spcBef>
          <a:spcPct val="20000"/>
        </a:spcBef>
        <a:buClr>
          <a:schemeClr val="accent3"/>
        </a:buClr>
        <a:buSzPct val="85000"/>
        <a:buFont typeface="Wingdings"/>
        <a:buChar char="u"/>
        <a:defRPr kumimoji="0"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1" latinLnBrk="1" hangingPunct="1">
        <a:spcBef>
          <a:spcPct val="20000"/>
        </a:spcBef>
        <a:buClr>
          <a:schemeClr val="accent4"/>
        </a:buClr>
        <a:buSzPct val="80000"/>
        <a:buFont typeface="Wingdings"/>
        <a:buChar char="u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1" latinLnBrk="1" hangingPunct="1">
        <a:spcBef>
          <a:spcPct val="20000"/>
        </a:spcBef>
        <a:buClr>
          <a:schemeClr val="accent5"/>
        </a:buClr>
        <a:buSzPct val="75000"/>
        <a:buFont typeface="Wingdings"/>
        <a:buChar char="u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1" latinLnBrk="1" hangingPunct="1">
        <a:spcBef>
          <a:spcPct val="20000"/>
        </a:spcBef>
        <a:buClr>
          <a:schemeClr val="accent6"/>
        </a:buClr>
        <a:buSzPct val="70000"/>
        <a:buFont typeface="Wingdings"/>
        <a:buChar char="u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rtl="0" eaLnBrk="1" latinLnBrk="1" hangingPunct="1">
        <a:spcBef>
          <a:spcPct val="20000"/>
        </a:spcBef>
        <a:buClr>
          <a:schemeClr val="tx2"/>
        </a:buClr>
        <a:buSzPct val="60000"/>
        <a:buFont typeface="Wingdings"/>
        <a:buChar char="u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rtl="0" eaLnBrk="1" latinLnBrk="1" hangingPunct="1">
        <a:spcBef>
          <a:spcPct val="20000"/>
        </a:spcBef>
        <a:buClr>
          <a:schemeClr val="accent1"/>
        </a:buClr>
        <a:buSzPct val="60000"/>
        <a:buFont typeface="Wingdings"/>
        <a:buChar char="u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rtl="0" eaLnBrk="1" latinLnBrk="1" hangingPunct="1">
        <a:spcBef>
          <a:spcPct val="20000"/>
        </a:spcBef>
        <a:buClr>
          <a:schemeClr val="accent2"/>
        </a:buClr>
        <a:buSzPct val="55000"/>
        <a:buFont typeface="Wingdings"/>
        <a:buChar char="u"/>
        <a:defRPr kumimoji="0"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rtl="0" eaLnBrk="1" latinLnBrk="1" hangingPunct="1">
        <a:spcBef>
          <a:spcPct val="20000"/>
        </a:spcBef>
        <a:buClr>
          <a:schemeClr val="accent3"/>
        </a:buClr>
        <a:buSzPct val="50000"/>
        <a:buFont typeface="Wingdings"/>
        <a:buChar char="u"/>
        <a:defRPr kumimoji="0"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1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1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1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1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1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1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1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1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1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52.xml"/><Relationship Id="rId6" Type="http://schemas.openxmlformats.org/officeDocument/2006/relationships/image" Target="../media/image9.png"/><Relationship Id="rId5" Type="http://schemas.openxmlformats.org/officeDocument/2006/relationships/image" Target="../media/image8.png"/><Relationship Id="rId4" Type="http://schemas.openxmlformats.org/officeDocument/2006/relationships/image" Target="../media/image13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48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48.xml"/><Relationship Id="rId6" Type="http://schemas.openxmlformats.org/officeDocument/2006/relationships/image" Target="../media/image17.png"/><Relationship Id="rId5" Type="http://schemas.openxmlformats.org/officeDocument/2006/relationships/image" Target="../media/image16.png"/><Relationship Id="rId4" Type="http://schemas.openxmlformats.org/officeDocument/2006/relationships/image" Target="../media/image15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48.xml"/><Relationship Id="rId4" Type="http://schemas.openxmlformats.org/officeDocument/2006/relationships/image" Target="../media/image18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wmf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48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4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5" name="그림 34" descr="구름.png"/>
          <p:cNvPicPr>
            <a:picLocks noChangeAspect="1"/>
          </p:cNvPicPr>
          <p:nvPr/>
        </p:nvPicPr>
        <p:blipFill>
          <a:blip r:embed="rId3" cstate="print"/>
          <a:srcRect b="33333"/>
          <a:stretch>
            <a:fillRect/>
          </a:stretch>
        </p:blipFill>
        <p:spPr>
          <a:xfrm>
            <a:off x="0" y="0"/>
            <a:ext cx="9144000" cy="4572008"/>
          </a:xfrm>
          <a:prstGeom prst="rect">
            <a:avLst/>
          </a:prstGeom>
        </p:spPr>
      </p:pic>
      <p:pic>
        <p:nvPicPr>
          <p:cNvPr id="36" name="그림 35" descr="잎사귀.png"/>
          <p:cNvPicPr>
            <a:picLocks noChangeAspect="1"/>
          </p:cNvPicPr>
          <p:nvPr/>
        </p:nvPicPr>
        <p:blipFill>
          <a:blip r:embed="rId4" cstate="print"/>
          <a:srcRect l="50000" t="54167" r="15625" b="6250"/>
          <a:stretch>
            <a:fillRect/>
          </a:stretch>
        </p:blipFill>
        <p:spPr>
          <a:xfrm rot="21087224">
            <a:off x="4598172" y="3523315"/>
            <a:ext cx="3143272" cy="2714644"/>
          </a:xfrm>
          <a:prstGeom prst="rect">
            <a:avLst/>
          </a:prstGeom>
        </p:spPr>
      </p:pic>
      <p:pic>
        <p:nvPicPr>
          <p:cNvPr id="53" name="그림 52" descr="잎사귀.png"/>
          <p:cNvPicPr>
            <a:picLocks noChangeAspect="1"/>
          </p:cNvPicPr>
          <p:nvPr/>
        </p:nvPicPr>
        <p:blipFill>
          <a:blip r:embed="rId4" cstate="print"/>
          <a:srcRect l="50000" t="54167" r="15625" b="6250"/>
          <a:stretch>
            <a:fillRect/>
          </a:stretch>
        </p:blipFill>
        <p:spPr>
          <a:xfrm rot="2186180">
            <a:off x="3868877" y="4484974"/>
            <a:ext cx="2954637" cy="2551732"/>
          </a:xfrm>
          <a:prstGeom prst="rect">
            <a:avLst/>
          </a:prstGeom>
        </p:spPr>
      </p:pic>
      <p:pic>
        <p:nvPicPr>
          <p:cNvPr id="56" name="Picture 35" descr="04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357188" y="0"/>
            <a:ext cx="8429625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7" name="Picture 36" descr="05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0" y="0"/>
            <a:ext cx="5838825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7" name="직사각형 16"/>
          <p:cNvSpPr/>
          <p:nvPr/>
        </p:nvSpPr>
        <p:spPr>
          <a:xfrm>
            <a:off x="107504" y="1458650"/>
            <a:ext cx="9038924" cy="1015663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ko-KR" altLang="en-US" sz="6000" b="1" cap="none" spc="0" dirty="0" smtClean="0">
                <a:ln w="28575" cmpd="sng">
                  <a:solidFill>
                    <a:schemeClr val="accent1">
                      <a:tint val="3000"/>
                    </a:schemeClr>
                  </a:solidFill>
                  <a:prstDash val="solid"/>
                  <a:miter lim="800000"/>
                </a:ln>
                <a:solidFill>
                  <a:srgbClr val="7030A0"/>
                </a:solidFill>
                <a:effectLst>
                  <a:outerShdw blurRad="55000" dist="50800" dir="5400000" algn="tl">
                    <a:srgbClr val="000000">
                      <a:alpha val="33000"/>
                    </a:srgbClr>
                  </a:outerShdw>
                </a:effectLst>
                <a:latin typeface="HY견고딕" pitchFamily="18" charset="-127"/>
                <a:ea typeface="HY견고딕" pitchFamily="18" charset="-127"/>
              </a:rPr>
              <a:t>기초소방시설</a:t>
            </a:r>
            <a:r>
              <a:rPr lang="ko-KR" altLang="en-US" sz="6000" b="1" dirty="0" smtClean="0">
                <a:ln w="28575" cmpd="sng">
                  <a:solidFill>
                    <a:schemeClr val="accent1">
                      <a:tint val="3000"/>
                    </a:schemeClr>
                  </a:solidFill>
                  <a:prstDash val="solid"/>
                  <a:miter lim="800000"/>
                </a:ln>
                <a:solidFill>
                  <a:srgbClr val="7030A0"/>
                </a:solidFill>
                <a:effectLst>
                  <a:outerShdw blurRad="55000" dist="50800" dir="5400000" algn="tl">
                    <a:srgbClr val="000000">
                      <a:alpha val="33000"/>
                    </a:srgbClr>
                  </a:outerShdw>
                </a:effectLst>
                <a:latin typeface="08서울남산체 EB" pitchFamily="18" charset="-127"/>
                <a:ea typeface="08서울남산체 EB" pitchFamily="18" charset="-127"/>
              </a:rPr>
              <a:t> </a:t>
            </a:r>
            <a:r>
              <a:rPr lang="ko-KR" altLang="en-US" sz="6000" b="1" dirty="0" smtClean="0">
                <a:ln w="28575" cmpd="sng">
                  <a:solidFill>
                    <a:schemeClr val="accent1">
                      <a:tint val="3000"/>
                    </a:schemeClr>
                  </a:solidFill>
                  <a:prstDash val="solid"/>
                  <a:miter lim="800000"/>
                </a:ln>
                <a:solidFill>
                  <a:srgbClr val="7030A0"/>
                </a:solidFill>
                <a:effectLst>
                  <a:outerShdw blurRad="55000" dist="50800" dir="5400000" algn="tl">
                    <a:srgbClr val="000000">
                      <a:alpha val="33000"/>
                    </a:srgbClr>
                  </a:outerShdw>
                </a:effectLst>
                <a:latin typeface="HY견고딕" pitchFamily="18" charset="-127"/>
                <a:ea typeface="HY견고딕" pitchFamily="18" charset="-127"/>
              </a:rPr>
              <a:t>안내</a:t>
            </a:r>
            <a:endParaRPr lang="en-US" altLang="ko-KR" sz="4400" b="1" cap="none" spc="0" dirty="0">
              <a:ln w="28575" cmpd="sng">
                <a:solidFill>
                  <a:schemeClr val="accent1">
                    <a:tint val="3000"/>
                  </a:schemeClr>
                </a:solidFill>
                <a:prstDash val="solid"/>
                <a:miter lim="800000"/>
              </a:ln>
              <a:solidFill>
                <a:srgbClr val="7030A0"/>
              </a:solidFill>
              <a:effectLst>
                <a:outerShdw blurRad="55000" dist="50800" dir="5400000" algn="tl">
                  <a:srgbClr val="000000">
                    <a:alpha val="33000"/>
                  </a:srgbClr>
                </a:outerShdw>
              </a:effectLst>
              <a:latin typeface="HY견고딕" pitchFamily="18" charset="-127"/>
              <a:ea typeface="HY견고딕" pitchFamily="18" charset="-127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179512" y="5877272"/>
            <a:ext cx="2664296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3000" b="1" dirty="0" smtClean="0">
                <a:solidFill>
                  <a:srgbClr val="240AE4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강서소방서</a:t>
            </a:r>
            <a:endParaRPr lang="ko-KR" altLang="en-US" sz="3000" b="1" dirty="0">
              <a:solidFill>
                <a:srgbClr val="240AE4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제목 3"/>
          <p:cNvSpPr txBox="1">
            <a:spLocks/>
          </p:cNvSpPr>
          <p:nvPr/>
        </p:nvSpPr>
        <p:spPr bwMode="auto">
          <a:xfrm>
            <a:off x="142844" y="216024"/>
            <a:ext cx="9144000" cy="9087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1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ko-KR" sz="3200" b="1" i="0" u="none" strike="noStrike" kern="1200" cap="all" spc="0" normalizeH="0" baseline="0" noProof="0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uLnTx/>
                <a:uFillTx/>
                <a:latin typeface="+mj-lt"/>
                <a:ea typeface="+mj-ea"/>
                <a:cs typeface="+mj-cs"/>
              </a:rPr>
              <a:t>Ⅰ. </a:t>
            </a:r>
            <a:r>
              <a:rPr kumimoji="0" lang="ko-KR" altLang="en-US" sz="3200" b="1" i="0" u="none" strike="noStrike" kern="1200" cap="all" spc="0" normalizeH="0" baseline="0" noProof="0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uLnTx/>
                <a:uFillTx/>
                <a:latin typeface="+mj-lt"/>
                <a:ea typeface="+mj-ea"/>
                <a:cs typeface="+mj-cs"/>
              </a:rPr>
              <a:t>주택의 소방시설 설치 의무화</a:t>
            </a:r>
            <a:endParaRPr kumimoji="0" lang="en-US" altLang="ko-KR" sz="3200" b="1" i="0" u="none" strike="noStrike" kern="1200" cap="all" spc="0" normalizeH="0" baseline="0" noProof="0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bg2">
                  <a:tint val="85000"/>
                  <a:satMod val="155000"/>
                </a:scheme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uLnTx/>
              <a:uFillTx/>
              <a:latin typeface="08서울남산체 EB" pitchFamily="18" charset="-127"/>
              <a:ea typeface="08서울남산체 EB" pitchFamily="18" charset="-127"/>
              <a:cs typeface="+mj-cs"/>
            </a:endParaRPr>
          </a:p>
        </p:txBody>
      </p:sp>
      <p:pic>
        <p:nvPicPr>
          <p:cNvPr id="21" name="그림 20" descr="무제-1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7882940" y="127437"/>
            <a:ext cx="1261060" cy="801233"/>
          </a:xfrm>
          <a:prstGeom prst="rect">
            <a:avLst/>
          </a:prstGeom>
        </p:spPr>
      </p:pic>
      <p:sp>
        <p:nvSpPr>
          <p:cNvPr id="9226" name="Rectangle 10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23" name="TextBox 22"/>
          <p:cNvSpPr txBox="1"/>
          <p:nvPr/>
        </p:nvSpPr>
        <p:spPr>
          <a:xfrm>
            <a:off x="395536" y="1460720"/>
            <a:ext cx="8784976" cy="5779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ko-KR" sz="2400" b="1" dirty="0" smtClean="0">
                <a:solidFill>
                  <a:srgbClr val="0000CC"/>
                </a:solidFill>
                <a:latin typeface="HY견고딕" pitchFamily="18" charset="-127"/>
                <a:ea typeface="HY견고딕" pitchFamily="18" charset="-127"/>
              </a:rPr>
              <a:t>▣ </a:t>
            </a:r>
            <a:r>
              <a:rPr lang="ko-KR" altLang="en-US" sz="2400" b="1" dirty="0" smtClean="0">
                <a:latin typeface="08서울한강체 L" pitchFamily="18" charset="-127"/>
                <a:ea typeface="08서울한강체 L" pitchFamily="18" charset="-127"/>
              </a:rPr>
              <a:t>관계법령</a:t>
            </a:r>
            <a:endParaRPr lang="ko-KR" altLang="en-US" dirty="0">
              <a:latin typeface="08서울한강체 L" pitchFamily="18" charset="-127"/>
              <a:ea typeface="08서울한강체 L" pitchFamily="18" charset="-127"/>
            </a:endParaRPr>
          </a:p>
        </p:txBody>
      </p:sp>
      <p:sp>
        <p:nvSpPr>
          <p:cNvPr id="25" name="TextBox 24"/>
          <p:cNvSpPr txBox="1"/>
          <p:nvPr/>
        </p:nvSpPr>
        <p:spPr>
          <a:xfrm>
            <a:off x="611560" y="1956896"/>
            <a:ext cx="8784976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  <a:buFont typeface="Wingdings" pitchFamily="2" charset="2"/>
              <a:buChar char="Ø"/>
            </a:pPr>
            <a:r>
              <a:rPr lang="ko-KR" altLang="en-US" dirty="0" smtClean="0">
                <a:latin typeface="08서울한강체 L" pitchFamily="18" charset="-127"/>
                <a:ea typeface="08서울한강체 L" pitchFamily="18" charset="-127"/>
              </a:rPr>
              <a:t> 소방시설 설치</a:t>
            </a:r>
            <a:r>
              <a:rPr lang="en-US" altLang="ko-KR" dirty="0" smtClean="0">
                <a:latin typeface="08서울한강체 L" pitchFamily="18" charset="-127"/>
                <a:ea typeface="08서울한강체 L" pitchFamily="18" charset="-127"/>
              </a:rPr>
              <a:t>․</a:t>
            </a:r>
            <a:r>
              <a:rPr lang="ko-KR" altLang="en-US" dirty="0" smtClean="0">
                <a:latin typeface="08서울한강체 L" pitchFamily="18" charset="-127"/>
                <a:ea typeface="08서울한강체 L" pitchFamily="18" charset="-127"/>
              </a:rPr>
              <a:t>유지 및 안전관리에 관한 법률 제</a:t>
            </a:r>
            <a:r>
              <a:rPr lang="en-US" altLang="ko-KR" dirty="0" smtClean="0">
                <a:latin typeface="08서울한강체 L" pitchFamily="18" charset="-127"/>
                <a:ea typeface="08서울한강체 L" pitchFamily="18" charset="-127"/>
              </a:rPr>
              <a:t>8</a:t>
            </a:r>
            <a:r>
              <a:rPr lang="ko-KR" altLang="en-US" dirty="0" smtClean="0">
                <a:latin typeface="08서울한강체 L" pitchFamily="18" charset="-127"/>
                <a:ea typeface="08서울한강체 L" pitchFamily="18" charset="-127"/>
              </a:rPr>
              <a:t>조</a:t>
            </a:r>
          </a:p>
          <a:p>
            <a:pPr>
              <a:lnSpc>
                <a:spcPct val="150000"/>
              </a:lnSpc>
              <a:buFont typeface="Wingdings" pitchFamily="2" charset="2"/>
              <a:buChar char="Ø"/>
            </a:pPr>
            <a:r>
              <a:rPr lang="ko-KR" altLang="en-US" dirty="0" smtClean="0">
                <a:latin typeface="08서울한강체 L" pitchFamily="18" charset="-127"/>
                <a:ea typeface="08서울한강체 L" pitchFamily="18" charset="-127"/>
              </a:rPr>
              <a:t> 서울특별시 조례 제</a:t>
            </a:r>
            <a:r>
              <a:rPr lang="en-US" altLang="ko-KR" dirty="0" smtClean="0">
                <a:latin typeface="08서울한강체 L" pitchFamily="18" charset="-127"/>
                <a:ea typeface="08서울한강체 L" pitchFamily="18" charset="-127"/>
              </a:rPr>
              <a:t>5326</a:t>
            </a:r>
            <a:r>
              <a:rPr lang="ko-KR" altLang="en-US" dirty="0" smtClean="0">
                <a:latin typeface="08서울한강체 L" pitchFamily="18" charset="-127"/>
                <a:ea typeface="08서울한강체 L" pitchFamily="18" charset="-127"/>
              </a:rPr>
              <a:t>호 “주택의 소방시설 설치”</a:t>
            </a:r>
            <a:endParaRPr lang="ko-KR" altLang="en-US" dirty="0">
              <a:latin typeface="08서울한강체 L" pitchFamily="18" charset="-127"/>
              <a:ea typeface="08서울한강체 L" pitchFamily="18" charset="-127"/>
            </a:endParaRPr>
          </a:p>
        </p:txBody>
      </p:sp>
      <p:sp>
        <p:nvSpPr>
          <p:cNvPr id="27" name="TextBox 26"/>
          <p:cNvSpPr txBox="1"/>
          <p:nvPr/>
        </p:nvSpPr>
        <p:spPr>
          <a:xfrm>
            <a:off x="395536" y="2801582"/>
            <a:ext cx="8784976" cy="5779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ko-KR" sz="2400" b="1" dirty="0" smtClean="0">
                <a:solidFill>
                  <a:srgbClr val="0000CC"/>
                </a:solidFill>
                <a:latin typeface="HY견고딕" pitchFamily="18" charset="-127"/>
                <a:ea typeface="HY견고딕" pitchFamily="18" charset="-127"/>
              </a:rPr>
              <a:t>▣ </a:t>
            </a:r>
            <a:r>
              <a:rPr lang="ko-KR" altLang="en-US" sz="2400" b="1" dirty="0" smtClean="0">
                <a:latin typeface="08서울한강체 L" pitchFamily="18" charset="-127"/>
                <a:ea typeface="08서울한강체 L" pitchFamily="18" charset="-127"/>
              </a:rPr>
              <a:t>소방시설을 설치하여야 하는 주택의 종류</a:t>
            </a:r>
            <a:endParaRPr lang="ko-KR" altLang="en-US" sz="2400" dirty="0" smtClean="0">
              <a:latin typeface="08서울한강체 L" pitchFamily="18" charset="-127"/>
              <a:ea typeface="08서울한강체 L" pitchFamily="18" charset="-127"/>
            </a:endParaRPr>
          </a:p>
        </p:txBody>
      </p:sp>
      <p:sp>
        <p:nvSpPr>
          <p:cNvPr id="28" name="TextBox 27"/>
          <p:cNvSpPr txBox="1"/>
          <p:nvPr/>
        </p:nvSpPr>
        <p:spPr>
          <a:xfrm>
            <a:off x="611560" y="3297758"/>
            <a:ext cx="8784976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  <a:buFont typeface="Wingdings" pitchFamily="2" charset="2"/>
              <a:buChar char="Ø"/>
            </a:pPr>
            <a:r>
              <a:rPr lang="ko-KR" altLang="en-US" dirty="0" smtClean="0">
                <a:latin typeface="08서울한강체 L" pitchFamily="18" charset="-127"/>
                <a:ea typeface="08서울한강체 L" pitchFamily="18" charset="-127"/>
              </a:rPr>
              <a:t> </a:t>
            </a:r>
            <a:r>
              <a:rPr lang="ko-KR" altLang="en-US" b="1" dirty="0" smtClean="0">
                <a:solidFill>
                  <a:srgbClr val="240AE4"/>
                </a:solidFill>
                <a:latin typeface="08서울한강체 L" pitchFamily="18" charset="-127"/>
                <a:ea typeface="08서울한강체 L" pitchFamily="18" charset="-127"/>
              </a:rPr>
              <a:t>단독주택</a:t>
            </a:r>
            <a:r>
              <a:rPr lang="en-US" altLang="ko-KR" b="1" dirty="0" smtClean="0">
                <a:solidFill>
                  <a:srgbClr val="240AE4"/>
                </a:solidFill>
                <a:latin typeface="08서울한강체 L" pitchFamily="18" charset="-127"/>
                <a:ea typeface="08서울한강체 L" pitchFamily="18" charset="-127"/>
              </a:rPr>
              <a:t>, </a:t>
            </a:r>
            <a:r>
              <a:rPr lang="ko-KR" altLang="en-US" b="1" dirty="0" smtClean="0">
                <a:solidFill>
                  <a:srgbClr val="240AE4"/>
                </a:solidFill>
                <a:latin typeface="08서울한강체 L" pitchFamily="18" charset="-127"/>
                <a:ea typeface="08서울한강체 L" pitchFamily="18" charset="-127"/>
              </a:rPr>
              <a:t>다가구주택</a:t>
            </a:r>
            <a:r>
              <a:rPr lang="en-US" altLang="ko-KR" b="1" dirty="0" smtClean="0">
                <a:solidFill>
                  <a:srgbClr val="240AE4"/>
                </a:solidFill>
                <a:latin typeface="08서울한강체 L" pitchFamily="18" charset="-127"/>
                <a:ea typeface="08서울한강체 L" pitchFamily="18" charset="-127"/>
              </a:rPr>
              <a:t>, </a:t>
            </a:r>
            <a:r>
              <a:rPr lang="ko-KR" altLang="en-US" b="1" dirty="0" smtClean="0">
                <a:solidFill>
                  <a:srgbClr val="240AE4"/>
                </a:solidFill>
                <a:latin typeface="08서울한강체 L" pitchFamily="18" charset="-127"/>
                <a:ea typeface="08서울한강체 L" pitchFamily="18" charset="-127"/>
              </a:rPr>
              <a:t>다중주택</a:t>
            </a:r>
            <a:r>
              <a:rPr lang="en-US" altLang="ko-KR" b="1" dirty="0" smtClean="0">
                <a:solidFill>
                  <a:srgbClr val="240AE4"/>
                </a:solidFill>
                <a:latin typeface="08서울한강체 L" pitchFamily="18" charset="-127"/>
                <a:ea typeface="08서울한강체 L" pitchFamily="18" charset="-127"/>
              </a:rPr>
              <a:t>, </a:t>
            </a:r>
            <a:r>
              <a:rPr lang="ko-KR" altLang="en-US" b="1" dirty="0" smtClean="0">
                <a:solidFill>
                  <a:srgbClr val="240AE4"/>
                </a:solidFill>
                <a:latin typeface="08서울한강체 L" pitchFamily="18" charset="-127"/>
                <a:ea typeface="08서울한강체 L" pitchFamily="18" charset="-127"/>
              </a:rPr>
              <a:t>공관</a:t>
            </a:r>
            <a:r>
              <a:rPr lang="en-US" altLang="ko-KR" dirty="0" smtClean="0">
                <a:latin typeface="08서울한강체 L" pitchFamily="18" charset="-127"/>
                <a:ea typeface="08서울한강체 L" pitchFamily="18" charset="-127"/>
              </a:rPr>
              <a:t>(</a:t>
            </a:r>
            <a:r>
              <a:rPr lang="ko-KR" altLang="en-US" dirty="0" smtClean="0">
                <a:latin typeface="08서울한강체 L" pitchFamily="18" charset="-127"/>
                <a:ea typeface="08서울한강체 L" pitchFamily="18" charset="-127"/>
              </a:rPr>
              <a:t>건축법 제</a:t>
            </a:r>
            <a:r>
              <a:rPr lang="en-US" altLang="ko-KR" dirty="0" smtClean="0">
                <a:latin typeface="08서울한강체 L" pitchFamily="18" charset="-127"/>
                <a:ea typeface="08서울한강체 L" pitchFamily="18" charset="-127"/>
              </a:rPr>
              <a:t>2</a:t>
            </a:r>
            <a:r>
              <a:rPr lang="ko-KR" altLang="en-US" dirty="0" smtClean="0">
                <a:latin typeface="08서울한강체 L" pitchFamily="18" charset="-127"/>
                <a:ea typeface="08서울한강체 L" pitchFamily="18" charset="-127"/>
              </a:rPr>
              <a:t>조제</a:t>
            </a:r>
            <a:r>
              <a:rPr lang="en-US" altLang="ko-KR" dirty="0" smtClean="0">
                <a:latin typeface="08서울한강체 L" pitchFamily="18" charset="-127"/>
                <a:ea typeface="08서울한강체 L" pitchFamily="18" charset="-127"/>
              </a:rPr>
              <a:t>2</a:t>
            </a:r>
            <a:r>
              <a:rPr lang="ko-KR" altLang="en-US" dirty="0" err="1" smtClean="0">
                <a:latin typeface="08서울한강체 L" pitchFamily="18" charset="-127"/>
                <a:ea typeface="08서울한강체 L" pitchFamily="18" charset="-127"/>
              </a:rPr>
              <a:t>항제</a:t>
            </a:r>
            <a:r>
              <a:rPr lang="en-US" altLang="ko-KR" dirty="0" smtClean="0">
                <a:latin typeface="08서울한강체 L" pitchFamily="18" charset="-127"/>
                <a:ea typeface="08서울한강체 L" pitchFamily="18" charset="-127"/>
              </a:rPr>
              <a:t>1</a:t>
            </a:r>
            <a:r>
              <a:rPr lang="ko-KR" altLang="en-US" dirty="0" smtClean="0">
                <a:latin typeface="08서울한강체 L" pitchFamily="18" charset="-127"/>
                <a:ea typeface="08서울한강체 L" pitchFamily="18" charset="-127"/>
              </a:rPr>
              <a:t>호</a:t>
            </a:r>
            <a:r>
              <a:rPr lang="en-US" altLang="ko-KR" dirty="0" smtClean="0">
                <a:latin typeface="08서울한강체 L" pitchFamily="18" charset="-127"/>
                <a:ea typeface="08서울한강체 L" pitchFamily="18" charset="-127"/>
              </a:rPr>
              <a:t>)</a:t>
            </a:r>
            <a:endParaRPr lang="ko-KR" altLang="en-US" dirty="0" smtClean="0">
              <a:latin typeface="08서울한강체 L" pitchFamily="18" charset="-127"/>
              <a:ea typeface="08서울한강체 L" pitchFamily="18" charset="-127"/>
            </a:endParaRPr>
          </a:p>
          <a:p>
            <a:pPr>
              <a:lnSpc>
                <a:spcPct val="150000"/>
              </a:lnSpc>
              <a:buFont typeface="Wingdings" pitchFamily="2" charset="2"/>
              <a:buChar char="Ø"/>
            </a:pPr>
            <a:r>
              <a:rPr lang="ko-KR" altLang="en-US" dirty="0" smtClean="0">
                <a:latin typeface="08서울한강체 L" pitchFamily="18" charset="-127"/>
                <a:ea typeface="08서울한강체 L" pitchFamily="18" charset="-127"/>
              </a:rPr>
              <a:t> </a:t>
            </a:r>
            <a:r>
              <a:rPr lang="ko-KR" altLang="en-US" b="1" dirty="0" smtClean="0">
                <a:solidFill>
                  <a:srgbClr val="240AE4"/>
                </a:solidFill>
                <a:latin typeface="08서울한강체 L" pitchFamily="18" charset="-127"/>
                <a:ea typeface="08서울한강체 L" pitchFamily="18" charset="-127"/>
              </a:rPr>
              <a:t>연립주택</a:t>
            </a:r>
            <a:r>
              <a:rPr lang="en-US" altLang="ko-KR" b="1" dirty="0" smtClean="0">
                <a:solidFill>
                  <a:srgbClr val="240AE4"/>
                </a:solidFill>
                <a:latin typeface="08서울한강체 L" pitchFamily="18" charset="-127"/>
                <a:ea typeface="08서울한강체 L" pitchFamily="18" charset="-127"/>
              </a:rPr>
              <a:t>, </a:t>
            </a:r>
            <a:r>
              <a:rPr lang="ko-KR" altLang="en-US" b="1" dirty="0" smtClean="0">
                <a:solidFill>
                  <a:srgbClr val="240AE4"/>
                </a:solidFill>
                <a:latin typeface="08서울한강체 L" pitchFamily="18" charset="-127"/>
                <a:ea typeface="08서울한강체 L" pitchFamily="18" charset="-127"/>
              </a:rPr>
              <a:t>다세대주택</a:t>
            </a:r>
            <a:r>
              <a:rPr lang="en-US" altLang="ko-KR" dirty="0" smtClean="0">
                <a:latin typeface="08서울한강체 L" pitchFamily="18" charset="-127"/>
                <a:ea typeface="08서울한강체 L" pitchFamily="18" charset="-127"/>
              </a:rPr>
              <a:t>(</a:t>
            </a:r>
            <a:r>
              <a:rPr lang="ko-KR" altLang="en-US" dirty="0" smtClean="0">
                <a:latin typeface="08서울한강체 L" pitchFamily="18" charset="-127"/>
                <a:ea typeface="08서울한강체 L" pitchFamily="18" charset="-127"/>
              </a:rPr>
              <a:t>건축법 제</a:t>
            </a:r>
            <a:r>
              <a:rPr lang="en-US" altLang="ko-KR" dirty="0" smtClean="0">
                <a:latin typeface="08서울한강체 L" pitchFamily="18" charset="-127"/>
                <a:ea typeface="08서울한강체 L" pitchFamily="18" charset="-127"/>
              </a:rPr>
              <a:t>2</a:t>
            </a:r>
            <a:r>
              <a:rPr lang="ko-KR" altLang="en-US" dirty="0" smtClean="0">
                <a:latin typeface="08서울한강체 L" pitchFamily="18" charset="-127"/>
                <a:ea typeface="08서울한강체 L" pitchFamily="18" charset="-127"/>
              </a:rPr>
              <a:t>조제</a:t>
            </a:r>
            <a:r>
              <a:rPr lang="en-US" altLang="ko-KR" dirty="0" smtClean="0">
                <a:latin typeface="08서울한강체 L" pitchFamily="18" charset="-127"/>
                <a:ea typeface="08서울한강체 L" pitchFamily="18" charset="-127"/>
              </a:rPr>
              <a:t>2</a:t>
            </a:r>
            <a:r>
              <a:rPr lang="ko-KR" altLang="en-US" dirty="0" err="1" smtClean="0">
                <a:latin typeface="08서울한강체 L" pitchFamily="18" charset="-127"/>
                <a:ea typeface="08서울한강체 L" pitchFamily="18" charset="-127"/>
              </a:rPr>
              <a:t>항제</a:t>
            </a:r>
            <a:r>
              <a:rPr lang="en-US" altLang="ko-KR" dirty="0" smtClean="0">
                <a:latin typeface="08서울한강체 L" pitchFamily="18" charset="-127"/>
                <a:ea typeface="08서울한강체 L" pitchFamily="18" charset="-127"/>
              </a:rPr>
              <a:t>2</a:t>
            </a:r>
            <a:r>
              <a:rPr lang="ko-KR" altLang="en-US" dirty="0" smtClean="0">
                <a:latin typeface="08서울한강체 L" pitchFamily="18" charset="-127"/>
                <a:ea typeface="08서울한강체 L" pitchFamily="18" charset="-127"/>
              </a:rPr>
              <a:t>호</a:t>
            </a:r>
            <a:r>
              <a:rPr lang="en-US" altLang="ko-KR" dirty="0" smtClean="0">
                <a:latin typeface="08서울한강체 L" pitchFamily="18" charset="-127"/>
                <a:ea typeface="08서울한강체 L" pitchFamily="18" charset="-127"/>
              </a:rPr>
              <a:t>)</a:t>
            </a:r>
            <a:endParaRPr lang="ko-KR" altLang="en-US" dirty="0">
              <a:latin typeface="08서울한강체 L" pitchFamily="18" charset="-127"/>
              <a:ea typeface="08서울한강체 L" pitchFamily="18" charset="-127"/>
            </a:endParaRPr>
          </a:p>
        </p:txBody>
      </p:sp>
      <p:sp>
        <p:nvSpPr>
          <p:cNvPr id="29" name="TextBox 28"/>
          <p:cNvSpPr txBox="1"/>
          <p:nvPr/>
        </p:nvSpPr>
        <p:spPr>
          <a:xfrm>
            <a:off x="395536" y="4221088"/>
            <a:ext cx="8784976" cy="5779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ko-KR" sz="2400" b="1" dirty="0" smtClean="0">
                <a:solidFill>
                  <a:srgbClr val="0000CC"/>
                </a:solidFill>
                <a:latin typeface="HY견고딕" pitchFamily="18" charset="-127"/>
                <a:ea typeface="HY견고딕" pitchFamily="18" charset="-127"/>
              </a:rPr>
              <a:t>▣ </a:t>
            </a:r>
            <a:r>
              <a:rPr lang="ko-KR" altLang="en-US" sz="2400" b="1" dirty="0" smtClean="0">
                <a:latin typeface="08서울한강체 L" pitchFamily="18" charset="-127"/>
                <a:ea typeface="08서울한강체 L" pitchFamily="18" charset="-127"/>
              </a:rPr>
              <a:t>소방시설 종류 </a:t>
            </a:r>
            <a:r>
              <a:rPr lang="en-US" altLang="ko-KR" sz="2400" b="1" dirty="0" smtClean="0">
                <a:latin typeface="08서울한강체 L" pitchFamily="18" charset="-127"/>
                <a:ea typeface="08서울한강체 L" pitchFamily="18" charset="-127"/>
              </a:rPr>
              <a:t>:</a:t>
            </a:r>
            <a:r>
              <a:rPr lang="ko-KR" altLang="en-US" sz="2400" dirty="0" smtClean="0">
                <a:latin typeface="08서울한강체 L" pitchFamily="18" charset="-127"/>
                <a:ea typeface="08서울한강체 L" pitchFamily="18" charset="-127"/>
              </a:rPr>
              <a:t> </a:t>
            </a:r>
            <a:r>
              <a:rPr lang="ko-KR" altLang="en-US" sz="2400" b="1" dirty="0" err="1" smtClean="0">
                <a:solidFill>
                  <a:srgbClr val="240AE4"/>
                </a:solidFill>
                <a:latin typeface="08서울한강체 L" pitchFamily="18" charset="-127"/>
                <a:ea typeface="08서울한강체 L" pitchFamily="18" charset="-127"/>
              </a:rPr>
              <a:t>단독경보형감지기</a:t>
            </a:r>
            <a:r>
              <a:rPr lang="ko-KR" altLang="en-US" sz="2400" b="1" dirty="0" smtClean="0">
                <a:solidFill>
                  <a:srgbClr val="240AE4"/>
                </a:solidFill>
                <a:latin typeface="08서울한강체 L" pitchFamily="18" charset="-127"/>
                <a:ea typeface="08서울한강체 L" pitchFamily="18" charset="-127"/>
              </a:rPr>
              <a:t>  및 소화기</a:t>
            </a:r>
            <a:endParaRPr lang="ko-KR" altLang="en-US" sz="2400" dirty="0" smtClean="0">
              <a:solidFill>
                <a:srgbClr val="240AE4"/>
              </a:solidFill>
              <a:latin typeface="08서울한강체 L" pitchFamily="18" charset="-127"/>
              <a:ea typeface="08서울한강체 L" pitchFamily="18" charset="-127"/>
            </a:endParaRPr>
          </a:p>
        </p:txBody>
      </p:sp>
      <p:sp>
        <p:nvSpPr>
          <p:cNvPr id="30" name="TextBox 29"/>
          <p:cNvSpPr txBox="1"/>
          <p:nvPr/>
        </p:nvSpPr>
        <p:spPr>
          <a:xfrm>
            <a:off x="359024" y="4797152"/>
            <a:ext cx="8784976" cy="5779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ko-KR" sz="2400" b="1" dirty="0" smtClean="0">
                <a:solidFill>
                  <a:srgbClr val="0000CC"/>
                </a:solidFill>
                <a:latin typeface="HY견고딕" pitchFamily="18" charset="-127"/>
                <a:ea typeface="HY견고딕" pitchFamily="18" charset="-127"/>
              </a:rPr>
              <a:t>▣</a:t>
            </a:r>
            <a:r>
              <a:rPr lang="en-US" altLang="ko-KR" sz="2400" b="1" dirty="0" smtClean="0">
                <a:latin typeface="08서울한강체 L" pitchFamily="18" charset="-127"/>
                <a:ea typeface="08서울한강체 L" pitchFamily="18" charset="-127"/>
              </a:rPr>
              <a:t> </a:t>
            </a:r>
            <a:r>
              <a:rPr lang="ko-KR" altLang="en-US" sz="2400" b="1" dirty="0" smtClean="0">
                <a:latin typeface="08서울한강체 L" pitchFamily="18" charset="-127"/>
                <a:ea typeface="08서울한강체 L" pitchFamily="18" charset="-127"/>
              </a:rPr>
              <a:t>시행시기</a:t>
            </a:r>
            <a:endParaRPr lang="ko-KR" altLang="en-US" sz="2400" dirty="0" smtClean="0">
              <a:latin typeface="08서울한강체 L" pitchFamily="18" charset="-127"/>
              <a:ea typeface="08서울한강체 L" pitchFamily="18" charset="-127"/>
            </a:endParaRPr>
          </a:p>
        </p:txBody>
      </p:sp>
      <p:sp>
        <p:nvSpPr>
          <p:cNvPr id="31" name="TextBox 30"/>
          <p:cNvSpPr txBox="1"/>
          <p:nvPr/>
        </p:nvSpPr>
        <p:spPr>
          <a:xfrm>
            <a:off x="611560" y="5313982"/>
            <a:ext cx="8784976" cy="13388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  <a:buFont typeface="Wingdings" pitchFamily="2" charset="2"/>
              <a:buChar char="Ø"/>
            </a:pPr>
            <a:r>
              <a:rPr lang="ko-KR" altLang="en-US" dirty="0" smtClean="0">
                <a:latin typeface="08서울한강체 L" pitchFamily="18" charset="-127"/>
                <a:ea typeface="08서울한강체 L" pitchFamily="18" charset="-127"/>
              </a:rPr>
              <a:t> </a:t>
            </a:r>
            <a:r>
              <a:rPr lang="ko-KR" altLang="en-US" b="1" dirty="0" smtClean="0">
                <a:solidFill>
                  <a:srgbClr val="240AE4"/>
                </a:solidFill>
                <a:latin typeface="08서울한강체 L" pitchFamily="18" charset="-127"/>
                <a:ea typeface="08서울한강체 L" pitchFamily="18" charset="-127"/>
              </a:rPr>
              <a:t>신축주택 </a:t>
            </a:r>
            <a:r>
              <a:rPr lang="en-US" altLang="ko-KR" b="1" dirty="0" smtClean="0">
                <a:solidFill>
                  <a:srgbClr val="240AE4"/>
                </a:solidFill>
                <a:latin typeface="08서울한강체 L" pitchFamily="18" charset="-127"/>
                <a:ea typeface="08서울한강체 L" pitchFamily="18" charset="-127"/>
              </a:rPr>
              <a:t>: 2012. 2. 5 </a:t>
            </a:r>
            <a:r>
              <a:rPr lang="ko-KR" altLang="en-US" b="1" dirty="0" smtClean="0">
                <a:solidFill>
                  <a:srgbClr val="240AE4"/>
                </a:solidFill>
                <a:latin typeface="08서울한강체 L" pitchFamily="18" charset="-127"/>
                <a:ea typeface="08서울한강체 L" pitchFamily="18" charset="-127"/>
              </a:rPr>
              <a:t>이후</a:t>
            </a:r>
            <a:r>
              <a:rPr lang="ko-KR" altLang="en-US" dirty="0" smtClean="0">
                <a:latin typeface="08서울한강체 L" pitchFamily="18" charset="-127"/>
                <a:ea typeface="08서울한강체 L" pitchFamily="18" charset="-127"/>
              </a:rPr>
              <a:t> 구청에 허가</a:t>
            </a:r>
            <a:r>
              <a:rPr lang="en-US" altLang="ko-KR" dirty="0" smtClean="0">
                <a:latin typeface="08서울한강체 L" pitchFamily="18" charset="-127"/>
                <a:ea typeface="08서울한강체 L" pitchFamily="18" charset="-127"/>
              </a:rPr>
              <a:t>, </a:t>
            </a:r>
            <a:r>
              <a:rPr lang="ko-KR" altLang="en-US" dirty="0" smtClean="0">
                <a:latin typeface="08서울한강체 L" pitchFamily="18" charset="-127"/>
                <a:ea typeface="08서울한강체 L" pitchFamily="18" charset="-127"/>
              </a:rPr>
              <a:t>신고 시 적용</a:t>
            </a:r>
          </a:p>
          <a:p>
            <a:pPr>
              <a:lnSpc>
                <a:spcPct val="150000"/>
              </a:lnSpc>
            </a:pPr>
            <a:r>
              <a:rPr lang="ko-KR" altLang="en-US" dirty="0" smtClean="0">
                <a:latin typeface="08서울한강체 L" pitchFamily="18" charset="-127"/>
                <a:ea typeface="08서울한강체 L" pitchFamily="18" charset="-127"/>
              </a:rPr>
              <a:t>   </a:t>
            </a:r>
            <a:r>
              <a:rPr lang="en-US" altLang="ko-KR" dirty="0" smtClean="0">
                <a:latin typeface="08서울한강체 L" pitchFamily="18" charset="-127"/>
                <a:ea typeface="08서울한강체 L" pitchFamily="18" charset="-127"/>
              </a:rPr>
              <a:t>(</a:t>
            </a:r>
            <a:r>
              <a:rPr lang="ko-KR" altLang="en-US" dirty="0" smtClean="0">
                <a:latin typeface="08서울한강체 L" pitchFamily="18" charset="-127"/>
                <a:ea typeface="08서울한강체 L" pitchFamily="18" charset="-127"/>
              </a:rPr>
              <a:t>주택을 신축</a:t>
            </a:r>
            <a:r>
              <a:rPr lang="en-US" altLang="ko-KR" dirty="0" smtClean="0">
                <a:latin typeface="08서울한강체 L" pitchFamily="18" charset="-127"/>
                <a:ea typeface="08서울한강체 L" pitchFamily="18" charset="-127"/>
              </a:rPr>
              <a:t>, </a:t>
            </a:r>
            <a:r>
              <a:rPr lang="ko-KR" altLang="en-US" dirty="0" smtClean="0">
                <a:latin typeface="08서울한강체 L" pitchFamily="18" charset="-127"/>
                <a:ea typeface="08서울한강체 L" pitchFamily="18" charset="-127"/>
              </a:rPr>
              <a:t>증축</a:t>
            </a:r>
            <a:r>
              <a:rPr lang="en-US" altLang="ko-KR" dirty="0" smtClean="0">
                <a:latin typeface="08서울한강체 L" pitchFamily="18" charset="-127"/>
                <a:ea typeface="08서울한강체 L" pitchFamily="18" charset="-127"/>
              </a:rPr>
              <a:t>, </a:t>
            </a:r>
            <a:r>
              <a:rPr lang="ko-KR" altLang="en-US" dirty="0" smtClean="0">
                <a:latin typeface="08서울한강체 L" pitchFamily="18" charset="-127"/>
                <a:ea typeface="08서울한강체 L" pitchFamily="18" charset="-127"/>
              </a:rPr>
              <a:t>개축</a:t>
            </a:r>
            <a:r>
              <a:rPr lang="en-US" altLang="ko-KR" dirty="0" smtClean="0">
                <a:latin typeface="08서울한강체 L" pitchFamily="18" charset="-127"/>
                <a:ea typeface="08서울한강체 L" pitchFamily="18" charset="-127"/>
              </a:rPr>
              <a:t>, </a:t>
            </a:r>
            <a:r>
              <a:rPr lang="ko-KR" altLang="en-US" dirty="0" smtClean="0">
                <a:latin typeface="08서울한강체 L" pitchFamily="18" charset="-127"/>
                <a:ea typeface="08서울한강체 L" pitchFamily="18" charset="-127"/>
              </a:rPr>
              <a:t>재축</a:t>
            </a:r>
            <a:r>
              <a:rPr lang="en-US" altLang="ko-KR" dirty="0" smtClean="0">
                <a:latin typeface="08서울한강체 L" pitchFamily="18" charset="-127"/>
                <a:ea typeface="08서울한강체 L" pitchFamily="18" charset="-127"/>
              </a:rPr>
              <a:t>, </a:t>
            </a:r>
            <a:r>
              <a:rPr lang="ko-KR" altLang="en-US" dirty="0" smtClean="0">
                <a:latin typeface="08서울한강체 L" pitchFamily="18" charset="-127"/>
                <a:ea typeface="08서울한강체 L" pitchFamily="18" charset="-127"/>
              </a:rPr>
              <a:t>이전</a:t>
            </a:r>
            <a:r>
              <a:rPr lang="en-US" altLang="ko-KR" dirty="0" smtClean="0">
                <a:latin typeface="08서울한강체 L" pitchFamily="18" charset="-127"/>
                <a:ea typeface="08서울한강체 L" pitchFamily="18" charset="-127"/>
              </a:rPr>
              <a:t>, </a:t>
            </a:r>
            <a:r>
              <a:rPr lang="ko-KR" altLang="en-US" dirty="0" smtClean="0">
                <a:latin typeface="08서울한강체 L" pitchFamily="18" charset="-127"/>
                <a:ea typeface="08서울한강체 L" pitchFamily="18" charset="-127"/>
              </a:rPr>
              <a:t>대수선 하는 경우 포함</a:t>
            </a:r>
            <a:r>
              <a:rPr lang="en-US" altLang="ko-KR" dirty="0" smtClean="0">
                <a:latin typeface="08서울한강체 L" pitchFamily="18" charset="-127"/>
                <a:ea typeface="08서울한강체 L" pitchFamily="18" charset="-127"/>
              </a:rPr>
              <a:t>)</a:t>
            </a:r>
            <a:endParaRPr lang="ko-KR" altLang="en-US" dirty="0" smtClean="0">
              <a:latin typeface="08서울한강체 L" pitchFamily="18" charset="-127"/>
              <a:ea typeface="08서울한강체 L" pitchFamily="18" charset="-127"/>
            </a:endParaRPr>
          </a:p>
          <a:p>
            <a:pPr>
              <a:lnSpc>
                <a:spcPct val="150000"/>
              </a:lnSpc>
              <a:buFont typeface="Wingdings" pitchFamily="2" charset="2"/>
              <a:buChar char="Ø"/>
            </a:pPr>
            <a:r>
              <a:rPr lang="ko-KR" altLang="en-US" dirty="0" smtClean="0">
                <a:latin typeface="08서울한강체 L" pitchFamily="18" charset="-127"/>
                <a:ea typeface="08서울한강체 L" pitchFamily="18" charset="-127"/>
              </a:rPr>
              <a:t> </a:t>
            </a:r>
            <a:r>
              <a:rPr lang="ko-KR" altLang="en-US" b="1" dirty="0" smtClean="0">
                <a:solidFill>
                  <a:srgbClr val="240AE4"/>
                </a:solidFill>
                <a:latin typeface="08서울한강체 L" pitchFamily="18" charset="-127"/>
                <a:ea typeface="08서울한강체 L" pitchFamily="18" charset="-127"/>
              </a:rPr>
              <a:t>기존주택 </a:t>
            </a:r>
            <a:r>
              <a:rPr lang="en-US" altLang="ko-KR" b="1" dirty="0" smtClean="0">
                <a:solidFill>
                  <a:srgbClr val="240AE4"/>
                </a:solidFill>
                <a:latin typeface="08서울한강체 L" pitchFamily="18" charset="-127"/>
                <a:ea typeface="08서울한강체 L" pitchFamily="18" charset="-127"/>
              </a:rPr>
              <a:t>: 2017. 2. 4</a:t>
            </a:r>
            <a:r>
              <a:rPr lang="ko-KR" altLang="en-US" b="1" dirty="0" smtClean="0">
                <a:solidFill>
                  <a:srgbClr val="240AE4"/>
                </a:solidFill>
                <a:latin typeface="08서울한강체 L" pitchFamily="18" charset="-127"/>
                <a:ea typeface="08서울한강체 L" pitchFamily="18" charset="-127"/>
              </a:rPr>
              <a:t>까지</a:t>
            </a:r>
            <a:r>
              <a:rPr lang="ko-KR" altLang="en-US" dirty="0" smtClean="0">
                <a:latin typeface="08서울한강체 L" pitchFamily="18" charset="-127"/>
                <a:ea typeface="08서울한강체 L" pitchFamily="18" charset="-127"/>
              </a:rPr>
              <a:t> 설치</a:t>
            </a:r>
            <a:endParaRPr lang="ko-KR" altLang="en-US" dirty="0">
              <a:latin typeface="08서울한강체 L" pitchFamily="18" charset="-127"/>
              <a:ea typeface="08서울한강체 L" pitchFamily="18" charset="-127"/>
            </a:endParaRPr>
          </a:p>
        </p:txBody>
      </p:sp>
    </p:spTree>
  </p:cSld>
  <p:clrMapOvr>
    <a:masterClrMapping/>
  </p:clrMapOvr>
  <p:transition>
    <p:wipe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제목 3"/>
          <p:cNvSpPr txBox="1">
            <a:spLocks/>
          </p:cNvSpPr>
          <p:nvPr/>
        </p:nvSpPr>
        <p:spPr bwMode="auto">
          <a:xfrm>
            <a:off x="142844" y="216024"/>
            <a:ext cx="9144000" cy="9087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1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ko-KR" sz="3200" b="1" i="0" u="none" strike="noStrike" kern="1200" cap="all" spc="0" normalizeH="0" baseline="0" noProof="0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uLnTx/>
                <a:uFillTx/>
                <a:latin typeface="+mj-lt"/>
                <a:ea typeface="+mj-ea"/>
                <a:cs typeface="+mj-cs"/>
              </a:rPr>
              <a:t>Ⅰ. </a:t>
            </a:r>
            <a:r>
              <a:rPr kumimoji="0" lang="ko-KR" altLang="en-US" sz="3200" b="1" i="0" u="none" strike="noStrike" kern="1200" cap="all" spc="0" normalizeH="0" baseline="0" noProof="0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uLnTx/>
                <a:uFillTx/>
                <a:latin typeface="+mj-lt"/>
                <a:ea typeface="+mj-ea"/>
                <a:cs typeface="+mj-cs"/>
              </a:rPr>
              <a:t>주택의 소방시설 설치 의무화</a:t>
            </a:r>
            <a:endParaRPr kumimoji="0" lang="en-US" altLang="ko-KR" sz="3200" b="1" i="0" u="none" strike="noStrike" kern="1200" cap="all" spc="0" normalizeH="0" baseline="0" noProof="0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bg2">
                  <a:tint val="85000"/>
                  <a:satMod val="155000"/>
                </a:scheme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uLnTx/>
              <a:uFillTx/>
              <a:latin typeface="08서울남산체 EB" pitchFamily="18" charset="-127"/>
              <a:ea typeface="08서울남산체 EB" pitchFamily="18" charset="-127"/>
              <a:cs typeface="+mj-cs"/>
            </a:endParaRPr>
          </a:p>
        </p:txBody>
      </p:sp>
      <p:pic>
        <p:nvPicPr>
          <p:cNvPr id="21" name="그림 20" descr="무제-1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7882940" y="127437"/>
            <a:ext cx="1261060" cy="801233"/>
          </a:xfrm>
          <a:prstGeom prst="rect">
            <a:avLst/>
          </a:prstGeom>
        </p:spPr>
      </p:pic>
      <p:sp>
        <p:nvSpPr>
          <p:cNvPr id="9226" name="Rectangle 10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23" name="TextBox 22"/>
          <p:cNvSpPr txBox="1"/>
          <p:nvPr/>
        </p:nvSpPr>
        <p:spPr>
          <a:xfrm>
            <a:off x="395536" y="1460720"/>
            <a:ext cx="8784976" cy="5779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ko-KR" sz="2400" b="1" dirty="0" smtClean="0">
                <a:solidFill>
                  <a:srgbClr val="0000CC"/>
                </a:solidFill>
                <a:latin typeface="HY견고딕" pitchFamily="18" charset="-127"/>
                <a:ea typeface="HY견고딕" pitchFamily="18" charset="-127"/>
              </a:rPr>
              <a:t>▣ </a:t>
            </a:r>
            <a:r>
              <a:rPr lang="ko-KR" altLang="en-US" sz="2400" b="1" dirty="0" smtClean="0">
                <a:solidFill>
                  <a:srgbClr val="0000CC"/>
                </a:solidFill>
                <a:latin typeface="HY견고딕" pitchFamily="18" charset="-127"/>
                <a:ea typeface="HY견고딕" pitchFamily="18" charset="-127"/>
              </a:rPr>
              <a:t>설치 예시</a:t>
            </a:r>
            <a:endParaRPr lang="ko-KR" altLang="en-US" dirty="0">
              <a:latin typeface="08서울한강체 L" pitchFamily="18" charset="-127"/>
              <a:ea typeface="08서울한강체 L" pitchFamily="18" charset="-127"/>
            </a:endParaRPr>
          </a:p>
        </p:txBody>
      </p:sp>
      <p:sp>
        <p:nvSpPr>
          <p:cNvPr id="65538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65540" name="Rectangle 4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pic>
        <p:nvPicPr>
          <p:cNvPr id="65539" name="_x93881160" descr="EMB00000a4c43b6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71214" y="2276872"/>
            <a:ext cx="3581280" cy="3456384"/>
          </a:xfrm>
          <a:prstGeom prst="rect">
            <a:avLst/>
          </a:prstGeom>
          <a:noFill/>
        </p:spPr>
      </p:pic>
      <p:sp>
        <p:nvSpPr>
          <p:cNvPr id="16" name="TextBox 15"/>
          <p:cNvSpPr txBox="1"/>
          <p:nvPr/>
        </p:nvSpPr>
        <p:spPr>
          <a:xfrm>
            <a:off x="4499991" y="1916832"/>
            <a:ext cx="4608513" cy="37394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50000"/>
              </a:lnSpc>
            </a:pPr>
            <a:r>
              <a:rPr lang="ko-KR" altLang="en-US" sz="2400" dirty="0" smtClean="0">
                <a:latin typeface="08서울한강체 L" pitchFamily="18" charset="-127"/>
                <a:ea typeface="08서울한강체 L" pitchFamily="18" charset="-127"/>
              </a:rPr>
              <a:t>소화기</a:t>
            </a:r>
            <a:endParaRPr lang="en-US" altLang="ko-KR" sz="2400" dirty="0" smtClean="0">
              <a:latin typeface="08서울한강체 L" pitchFamily="18" charset="-127"/>
              <a:ea typeface="08서울한강체 L" pitchFamily="18" charset="-127"/>
            </a:endParaRPr>
          </a:p>
          <a:p>
            <a:pPr>
              <a:lnSpc>
                <a:spcPct val="250000"/>
              </a:lnSpc>
              <a:buFont typeface="Wingdings" pitchFamily="2" charset="2"/>
              <a:buChar char="Ø"/>
            </a:pPr>
            <a:r>
              <a:rPr lang="en-US" altLang="ko-KR" dirty="0" smtClean="0">
                <a:latin typeface="08서울한강체 L" pitchFamily="18" charset="-127"/>
                <a:ea typeface="08서울한강체 L" pitchFamily="18" charset="-127"/>
              </a:rPr>
              <a:t> </a:t>
            </a:r>
            <a:r>
              <a:rPr lang="ko-KR" altLang="en-US" b="1" dirty="0" smtClean="0">
                <a:solidFill>
                  <a:srgbClr val="240AE4"/>
                </a:solidFill>
                <a:latin typeface="08서울한강체 L" pitchFamily="18" charset="-127"/>
                <a:ea typeface="08서울한강체 L" pitchFamily="18" charset="-127"/>
              </a:rPr>
              <a:t>세대별</a:t>
            </a:r>
            <a:r>
              <a:rPr lang="en-US" altLang="ko-KR" b="1" dirty="0" smtClean="0">
                <a:solidFill>
                  <a:srgbClr val="240AE4"/>
                </a:solidFill>
                <a:latin typeface="08서울한강체 L" pitchFamily="18" charset="-127"/>
                <a:ea typeface="08서울한강체 L" pitchFamily="18" charset="-127"/>
              </a:rPr>
              <a:t>, </a:t>
            </a:r>
            <a:r>
              <a:rPr lang="ko-KR" altLang="en-US" b="1" dirty="0" smtClean="0">
                <a:solidFill>
                  <a:srgbClr val="240AE4"/>
                </a:solidFill>
                <a:latin typeface="08서울한강체 L" pitchFamily="18" charset="-127"/>
                <a:ea typeface="08서울한강체 L" pitchFamily="18" charset="-127"/>
              </a:rPr>
              <a:t>층별</a:t>
            </a:r>
            <a:r>
              <a:rPr lang="ko-KR" altLang="en-US" dirty="0" smtClean="0">
                <a:latin typeface="08서울한강체 L" pitchFamily="18" charset="-127"/>
                <a:ea typeface="08서울한강체 L" pitchFamily="18" charset="-127"/>
              </a:rPr>
              <a:t> 수동식 소화기 </a:t>
            </a:r>
            <a:r>
              <a:rPr lang="en-US" altLang="ko-KR" dirty="0" smtClean="0">
                <a:latin typeface="08서울한강체 L" pitchFamily="18" charset="-127"/>
                <a:ea typeface="08서울한강체 L" pitchFamily="18" charset="-127"/>
              </a:rPr>
              <a:t>1</a:t>
            </a:r>
            <a:r>
              <a:rPr lang="ko-KR" altLang="en-US" dirty="0" smtClean="0">
                <a:latin typeface="08서울한강체 L" pitchFamily="18" charset="-127"/>
                <a:ea typeface="08서울한강체 L" pitchFamily="18" charset="-127"/>
              </a:rPr>
              <a:t>개 이상 설치</a:t>
            </a:r>
          </a:p>
          <a:p>
            <a:pPr>
              <a:lnSpc>
                <a:spcPct val="250000"/>
              </a:lnSpc>
            </a:pPr>
            <a:r>
              <a:rPr lang="ko-KR" altLang="en-US" sz="2400" dirty="0" err="1" smtClean="0">
                <a:latin typeface="08서울한강체 L" pitchFamily="18" charset="-127"/>
                <a:ea typeface="08서울한강체 L" pitchFamily="18" charset="-127"/>
              </a:rPr>
              <a:t>단독경보형감지기</a:t>
            </a:r>
            <a:endParaRPr lang="en-US" altLang="ko-KR" sz="2400" dirty="0" smtClean="0">
              <a:latin typeface="08서울한강체 L" pitchFamily="18" charset="-127"/>
              <a:ea typeface="08서울한강체 L" pitchFamily="18" charset="-127"/>
            </a:endParaRPr>
          </a:p>
          <a:p>
            <a:pPr>
              <a:lnSpc>
                <a:spcPct val="250000"/>
              </a:lnSpc>
              <a:buFont typeface="Wingdings" pitchFamily="2" charset="2"/>
              <a:buChar char="Ø"/>
            </a:pPr>
            <a:r>
              <a:rPr lang="en-US" altLang="ko-KR" dirty="0" smtClean="0">
                <a:latin typeface="08서울한강체 L" pitchFamily="18" charset="-127"/>
                <a:ea typeface="08서울한강체 L" pitchFamily="18" charset="-127"/>
              </a:rPr>
              <a:t> </a:t>
            </a:r>
            <a:r>
              <a:rPr lang="ko-KR" altLang="en-US" dirty="0" smtClean="0">
                <a:latin typeface="08서울한강체 L" pitchFamily="18" charset="-127"/>
                <a:ea typeface="08서울한강체 L" pitchFamily="18" charset="-127"/>
              </a:rPr>
              <a:t>구획된 실</a:t>
            </a:r>
            <a:r>
              <a:rPr lang="en-US" altLang="ko-KR" dirty="0" smtClean="0">
                <a:latin typeface="08서울한강체 L" pitchFamily="18" charset="-127"/>
                <a:ea typeface="08서울한강체 L" pitchFamily="18" charset="-127"/>
              </a:rPr>
              <a:t>(</a:t>
            </a:r>
            <a:r>
              <a:rPr lang="ko-KR" altLang="en-US" b="1" dirty="0" smtClean="0">
                <a:solidFill>
                  <a:srgbClr val="240AE4"/>
                </a:solidFill>
                <a:latin typeface="08서울한강체 L" pitchFamily="18" charset="-127"/>
                <a:ea typeface="08서울한강체 L" pitchFamily="18" charset="-127"/>
              </a:rPr>
              <a:t>침실</a:t>
            </a:r>
            <a:r>
              <a:rPr lang="en-US" altLang="ko-KR" b="1" dirty="0" smtClean="0">
                <a:solidFill>
                  <a:srgbClr val="240AE4"/>
                </a:solidFill>
                <a:latin typeface="08서울한강체 L" pitchFamily="18" charset="-127"/>
                <a:ea typeface="08서울한강체 L" pitchFamily="18" charset="-127"/>
              </a:rPr>
              <a:t>, </a:t>
            </a:r>
            <a:r>
              <a:rPr lang="ko-KR" altLang="en-US" b="1" dirty="0" smtClean="0">
                <a:solidFill>
                  <a:srgbClr val="240AE4"/>
                </a:solidFill>
                <a:latin typeface="08서울한강체 L" pitchFamily="18" charset="-127"/>
                <a:ea typeface="08서울한강체 L" pitchFamily="18" charset="-127"/>
              </a:rPr>
              <a:t>거실</a:t>
            </a:r>
            <a:r>
              <a:rPr lang="en-US" altLang="ko-KR" b="1" dirty="0" smtClean="0">
                <a:solidFill>
                  <a:srgbClr val="240AE4"/>
                </a:solidFill>
                <a:latin typeface="08서울한강체 L" pitchFamily="18" charset="-127"/>
                <a:ea typeface="08서울한강체 L" pitchFamily="18" charset="-127"/>
              </a:rPr>
              <a:t>, </a:t>
            </a:r>
            <a:r>
              <a:rPr lang="ko-KR" altLang="en-US" b="1" dirty="0" smtClean="0">
                <a:solidFill>
                  <a:srgbClr val="240AE4"/>
                </a:solidFill>
                <a:latin typeface="08서울한강체 L" pitchFamily="18" charset="-127"/>
                <a:ea typeface="08서울한강체 L" pitchFamily="18" charset="-127"/>
              </a:rPr>
              <a:t>주방 등</a:t>
            </a:r>
            <a:r>
              <a:rPr lang="en-US" altLang="ko-KR" dirty="0" smtClean="0">
                <a:latin typeface="08서울한강체 L" pitchFamily="18" charset="-127"/>
                <a:ea typeface="08서울한강체 L" pitchFamily="18" charset="-127"/>
              </a:rPr>
              <a:t>)</a:t>
            </a:r>
            <a:r>
              <a:rPr lang="ko-KR" altLang="en-US" dirty="0" smtClean="0">
                <a:latin typeface="08서울한강체 L" pitchFamily="18" charset="-127"/>
                <a:ea typeface="08서울한강체 L" pitchFamily="18" charset="-127"/>
              </a:rPr>
              <a:t>마다 설치</a:t>
            </a:r>
          </a:p>
          <a:p>
            <a:pPr>
              <a:lnSpc>
                <a:spcPct val="150000"/>
              </a:lnSpc>
            </a:pPr>
            <a:endParaRPr lang="ko-KR" altLang="en-US" dirty="0">
              <a:latin typeface="08서울한강체 L" pitchFamily="18" charset="-127"/>
              <a:ea typeface="08서울한강체 L" pitchFamily="18" charset="-127"/>
            </a:endParaRPr>
          </a:p>
        </p:txBody>
      </p:sp>
      <p:pic>
        <p:nvPicPr>
          <p:cNvPr id="17" name="Picture 2" descr="F:\파워포인트\PPT TIP\PNG 모음\아쿠아버튼\회색동그라미2.pn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139951" y="2420888"/>
            <a:ext cx="298320" cy="2880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8" name="Picture 2" descr="F:\파워포인트\PPT TIP\PNG 모음\아쿠아버튼\회색동그라미2.pn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139951" y="4029128"/>
            <a:ext cx="298320" cy="2880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5542" name="Rectangle 6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pic>
        <p:nvPicPr>
          <p:cNvPr id="65541" name="_x94503728" descr="EMB00000a4c43b7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5652119" y="2276872"/>
            <a:ext cx="432048" cy="490432"/>
          </a:xfrm>
          <a:prstGeom prst="rect">
            <a:avLst/>
          </a:prstGeom>
          <a:noFill/>
        </p:spPr>
      </p:pic>
      <p:sp>
        <p:nvSpPr>
          <p:cNvPr id="65544" name="Rectangle 8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pic>
        <p:nvPicPr>
          <p:cNvPr id="65543" name="_x94932472" descr="EMB00000a4c43b8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7020271" y="3861048"/>
            <a:ext cx="576064" cy="580760"/>
          </a:xfrm>
          <a:prstGeom prst="rect">
            <a:avLst/>
          </a:prstGeom>
          <a:noFill/>
        </p:spPr>
      </p:pic>
    </p:spTree>
  </p:cSld>
  <p:clrMapOvr>
    <a:masterClrMapping/>
  </p:clrMapOvr>
  <p:transition>
    <p:wipe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제목 3"/>
          <p:cNvSpPr txBox="1">
            <a:spLocks/>
          </p:cNvSpPr>
          <p:nvPr/>
        </p:nvSpPr>
        <p:spPr bwMode="auto">
          <a:xfrm>
            <a:off x="142844" y="216024"/>
            <a:ext cx="9144000" cy="9087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1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ko-KR" sz="3200" b="1" cap="all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+mj-lt"/>
                <a:ea typeface="+mj-ea"/>
                <a:cs typeface="+mj-cs"/>
              </a:rPr>
              <a:t>Ⅱ</a:t>
            </a:r>
            <a:r>
              <a:rPr kumimoji="0" lang="en-US" altLang="ko-KR" sz="3200" b="1" i="0" u="none" strike="noStrike" kern="1200" cap="all" spc="0" normalizeH="0" baseline="0" noProof="0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uLnTx/>
                <a:uFillTx/>
                <a:latin typeface="+mj-lt"/>
                <a:ea typeface="+mj-ea"/>
                <a:cs typeface="+mj-cs"/>
              </a:rPr>
              <a:t>. </a:t>
            </a:r>
            <a:r>
              <a:rPr kumimoji="0" lang="ko-KR" altLang="en-US" sz="3200" b="1" i="0" u="none" strike="noStrike" kern="1200" cap="all" spc="0" normalizeH="0" baseline="0" noProof="0" dirty="0" err="1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uLnTx/>
                <a:uFillTx/>
                <a:latin typeface="+mj-lt"/>
                <a:ea typeface="+mj-ea"/>
                <a:cs typeface="+mj-cs"/>
              </a:rPr>
              <a:t>단독경보형감지기란</a:t>
            </a:r>
            <a:r>
              <a:rPr kumimoji="0" lang="en-US" altLang="ko-KR" sz="3200" b="1" i="0" u="none" strike="noStrike" kern="1200" cap="all" spc="0" normalizeH="0" baseline="0" noProof="0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uLnTx/>
                <a:uFillTx/>
                <a:latin typeface="+mj-lt"/>
                <a:ea typeface="+mj-ea"/>
                <a:cs typeface="+mj-cs"/>
              </a:rPr>
              <a:t>?</a:t>
            </a:r>
            <a:endParaRPr kumimoji="0" lang="en-US" altLang="ko-KR" sz="3200" b="1" i="0" u="none" strike="noStrike" kern="1200" cap="all" spc="0" normalizeH="0" baseline="0" noProof="0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bg2">
                  <a:tint val="85000"/>
                  <a:satMod val="155000"/>
                </a:scheme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uLnTx/>
              <a:uFillTx/>
              <a:latin typeface="08서울남산체 EB" pitchFamily="18" charset="-127"/>
              <a:ea typeface="08서울남산체 EB" pitchFamily="18" charset="-127"/>
              <a:cs typeface="+mj-cs"/>
            </a:endParaRPr>
          </a:p>
        </p:txBody>
      </p:sp>
      <p:pic>
        <p:nvPicPr>
          <p:cNvPr id="21" name="그림 20" descr="무제-1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7882940" y="127437"/>
            <a:ext cx="1261060" cy="801233"/>
          </a:xfrm>
          <a:prstGeom prst="rect">
            <a:avLst/>
          </a:prstGeom>
        </p:spPr>
      </p:pic>
      <p:sp>
        <p:nvSpPr>
          <p:cNvPr id="9226" name="Rectangle 10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23" name="TextBox 22"/>
          <p:cNvSpPr txBox="1"/>
          <p:nvPr/>
        </p:nvSpPr>
        <p:spPr>
          <a:xfrm>
            <a:off x="395536" y="1460720"/>
            <a:ext cx="8784976" cy="5779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ko-KR" sz="2400" b="1" dirty="0" smtClean="0">
                <a:solidFill>
                  <a:srgbClr val="0000CC"/>
                </a:solidFill>
                <a:latin typeface="HY견고딕" pitchFamily="18" charset="-127"/>
                <a:ea typeface="HY견고딕" pitchFamily="18" charset="-127"/>
              </a:rPr>
              <a:t>▣ </a:t>
            </a:r>
            <a:r>
              <a:rPr lang="ko-KR" altLang="en-US" sz="2400" b="1" dirty="0" err="1" smtClean="0">
                <a:solidFill>
                  <a:srgbClr val="0000CC"/>
                </a:solidFill>
                <a:latin typeface="HY견고딕" pitchFamily="18" charset="-127"/>
                <a:ea typeface="HY견고딕" pitchFamily="18" charset="-127"/>
              </a:rPr>
              <a:t>단독경보형</a:t>
            </a:r>
            <a:r>
              <a:rPr lang="ko-KR" altLang="en-US" sz="2400" b="1" dirty="0" smtClean="0">
                <a:solidFill>
                  <a:srgbClr val="0000CC"/>
                </a:solidFill>
                <a:latin typeface="HY견고딕" pitchFamily="18" charset="-127"/>
                <a:ea typeface="HY견고딕" pitchFamily="18" charset="-127"/>
              </a:rPr>
              <a:t> 감지기의 특징</a:t>
            </a:r>
            <a:endParaRPr lang="ko-KR" altLang="en-US" dirty="0">
              <a:latin typeface="08서울한강체 L" pitchFamily="18" charset="-127"/>
              <a:ea typeface="08서울한강체 L" pitchFamily="18" charset="-127"/>
            </a:endParaRPr>
          </a:p>
        </p:txBody>
      </p:sp>
      <p:sp>
        <p:nvSpPr>
          <p:cNvPr id="65538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65540" name="Rectangle 4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16" name="TextBox 15"/>
          <p:cNvSpPr txBox="1"/>
          <p:nvPr/>
        </p:nvSpPr>
        <p:spPr>
          <a:xfrm>
            <a:off x="3707904" y="2028611"/>
            <a:ext cx="4608513" cy="521681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ko-KR" altLang="en-US" sz="2400" dirty="0" smtClean="0">
                <a:latin typeface="08서울한강체 L" pitchFamily="18" charset="-127"/>
                <a:ea typeface="08서울한강체 L" pitchFamily="18" charset="-127"/>
              </a:rPr>
              <a:t>화재예방 및 초기대응능력 강화</a:t>
            </a:r>
            <a:endParaRPr lang="en-US" altLang="ko-KR" sz="2400" dirty="0" smtClean="0">
              <a:latin typeface="08서울한강체 L" pitchFamily="18" charset="-127"/>
              <a:ea typeface="08서울한강체 L" pitchFamily="18" charset="-127"/>
            </a:endParaRPr>
          </a:p>
          <a:p>
            <a:pPr>
              <a:lnSpc>
                <a:spcPct val="150000"/>
              </a:lnSpc>
              <a:buFont typeface="Wingdings" pitchFamily="2" charset="2"/>
              <a:buChar char="Ø"/>
            </a:pPr>
            <a:r>
              <a:rPr lang="en-US" altLang="ko-KR" dirty="0" smtClean="0">
                <a:latin typeface="08서울한강체 L" pitchFamily="18" charset="-127"/>
                <a:ea typeface="08서울한강체 L" pitchFamily="18" charset="-127"/>
              </a:rPr>
              <a:t> </a:t>
            </a:r>
            <a:r>
              <a:rPr lang="ko-KR" altLang="en-US" dirty="0" smtClean="0">
                <a:latin typeface="08서울한강체 L" pitchFamily="18" charset="-127"/>
                <a:ea typeface="08서울한강체 L" pitchFamily="18" charset="-127"/>
              </a:rPr>
              <a:t>화재를 조기에 감지하여 음성으로 안내 </a:t>
            </a:r>
            <a:endParaRPr lang="en-US" altLang="ko-KR" dirty="0" smtClean="0">
              <a:latin typeface="08서울한강체 L" pitchFamily="18" charset="-127"/>
              <a:ea typeface="08서울한강체 L" pitchFamily="18" charset="-127"/>
            </a:endParaRPr>
          </a:p>
          <a:p>
            <a:pPr>
              <a:lnSpc>
                <a:spcPct val="200000"/>
              </a:lnSpc>
            </a:pPr>
            <a:r>
              <a:rPr lang="ko-KR" altLang="en-US" sz="2400" dirty="0" smtClean="0">
                <a:latin typeface="08서울한강체 L" pitchFamily="18" charset="-127"/>
                <a:ea typeface="08서울한강체 L" pitchFamily="18" charset="-127"/>
              </a:rPr>
              <a:t>설치의 용이성</a:t>
            </a:r>
            <a:endParaRPr lang="en-US" altLang="ko-KR" sz="2400" dirty="0" smtClean="0">
              <a:latin typeface="08서울한강체 L" pitchFamily="18" charset="-127"/>
              <a:ea typeface="08서울한강체 L" pitchFamily="18" charset="-127"/>
            </a:endParaRPr>
          </a:p>
          <a:p>
            <a:pPr>
              <a:lnSpc>
                <a:spcPct val="150000"/>
              </a:lnSpc>
              <a:buFont typeface="Wingdings" pitchFamily="2" charset="2"/>
              <a:buChar char="Ø"/>
            </a:pPr>
            <a:r>
              <a:rPr lang="en-US" altLang="ko-KR" dirty="0" smtClean="0">
                <a:latin typeface="08서울한강체 L" pitchFamily="18" charset="-127"/>
                <a:ea typeface="08서울한강체 L" pitchFamily="18" charset="-127"/>
              </a:rPr>
              <a:t> </a:t>
            </a:r>
            <a:r>
              <a:rPr lang="ko-KR" altLang="en-US" dirty="0" smtClean="0">
                <a:latin typeface="08서울한강체 L" pitchFamily="18" charset="-127"/>
                <a:ea typeface="08서울한강체 L" pitchFamily="18" charset="-127"/>
              </a:rPr>
              <a:t>별도의 전원연결 없이 건전지로 동작 </a:t>
            </a:r>
            <a:endParaRPr lang="en-US" altLang="ko-KR" dirty="0" smtClean="0">
              <a:latin typeface="08서울한강체 L" pitchFamily="18" charset="-127"/>
              <a:ea typeface="08서울한강체 L" pitchFamily="18" charset="-127"/>
            </a:endParaRPr>
          </a:p>
          <a:p>
            <a:pPr>
              <a:lnSpc>
                <a:spcPct val="150000"/>
              </a:lnSpc>
              <a:buFont typeface="Wingdings" pitchFamily="2" charset="2"/>
              <a:buChar char="Ø"/>
            </a:pPr>
            <a:r>
              <a:rPr lang="en-US" altLang="ko-KR" dirty="0" smtClean="0">
                <a:latin typeface="08서울한강체 L" pitchFamily="18" charset="-127"/>
                <a:ea typeface="08서울한강체 L" pitchFamily="18" charset="-127"/>
              </a:rPr>
              <a:t> </a:t>
            </a:r>
            <a:r>
              <a:rPr lang="ko-KR" altLang="en-US" dirty="0" smtClean="0">
                <a:latin typeface="08서울한강체 L" pitchFamily="18" charset="-127"/>
                <a:ea typeface="08서울한강체 L" pitchFamily="18" charset="-127"/>
              </a:rPr>
              <a:t>나사못을 활용 쉽게 고정됨</a:t>
            </a:r>
          </a:p>
          <a:p>
            <a:pPr>
              <a:lnSpc>
                <a:spcPct val="200000"/>
              </a:lnSpc>
            </a:pPr>
            <a:r>
              <a:rPr lang="ko-KR" altLang="en-US" sz="2400" dirty="0" err="1" smtClean="0">
                <a:latin typeface="08서울한강체 L" pitchFamily="18" charset="-127"/>
                <a:ea typeface="08서울한강체 L" pitchFamily="18" charset="-127"/>
              </a:rPr>
              <a:t>단독경보형감지기의</a:t>
            </a:r>
            <a:r>
              <a:rPr lang="ko-KR" altLang="en-US" sz="2400" dirty="0" smtClean="0">
                <a:latin typeface="08서울한강체 L" pitchFamily="18" charset="-127"/>
                <a:ea typeface="08서울한강체 L" pitchFamily="18" charset="-127"/>
              </a:rPr>
              <a:t> 종류</a:t>
            </a:r>
            <a:endParaRPr lang="en-US" altLang="ko-KR" sz="2400" dirty="0" smtClean="0">
              <a:latin typeface="08서울한강체 L" pitchFamily="18" charset="-127"/>
              <a:ea typeface="08서울한강체 L" pitchFamily="18" charset="-127"/>
            </a:endParaRPr>
          </a:p>
          <a:p>
            <a:pPr>
              <a:lnSpc>
                <a:spcPct val="150000"/>
              </a:lnSpc>
              <a:buFont typeface="Wingdings" pitchFamily="2" charset="2"/>
              <a:buChar char="Ø"/>
            </a:pPr>
            <a:r>
              <a:rPr lang="en-US" altLang="ko-KR" dirty="0" smtClean="0">
                <a:latin typeface="08서울한강체 L" pitchFamily="18" charset="-127"/>
                <a:ea typeface="08서울한강체 L" pitchFamily="18" charset="-127"/>
              </a:rPr>
              <a:t> </a:t>
            </a:r>
            <a:r>
              <a:rPr lang="ko-KR" altLang="en-US" dirty="0" err="1" smtClean="0">
                <a:latin typeface="08서울한강체 L" pitchFamily="18" charset="-127"/>
                <a:ea typeface="08서울한강체 L" pitchFamily="18" charset="-127"/>
              </a:rPr>
              <a:t>연기식</a:t>
            </a:r>
            <a:r>
              <a:rPr lang="en-US" altLang="ko-KR" dirty="0" smtClean="0">
                <a:latin typeface="08서울한강체 L" pitchFamily="18" charset="-127"/>
                <a:ea typeface="08서울한강체 L" pitchFamily="18" charset="-127"/>
              </a:rPr>
              <a:t>(</a:t>
            </a:r>
            <a:r>
              <a:rPr lang="ko-KR" altLang="en-US" dirty="0" err="1" smtClean="0">
                <a:latin typeface="08서울한강체 L" pitchFamily="18" charset="-127"/>
                <a:ea typeface="08서울한강체 L" pitchFamily="18" charset="-127"/>
              </a:rPr>
              <a:t>화재시</a:t>
            </a:r>
            <a:r>
              <a:rPr lang="ko-KR" altLang="en-US" dirty="0" smtClean="0">
                <a:latin typeface="08서울한강체 L" pitchFamily="18" charset="-127"/>
                <a:ea typeface="08서울한강체 L" pitchFamily="18" charset="-127"/>
              </a:rPr>
              <a:t> 연기입자에 의해 동작</a:t>
            </a:r>
            <a:r>
              <a:rPr lang="en-US" altLang="ko-KR" dirty="0" smtClean="0">
                <a:latin typeface="08서울한강체 L" pitchFamily="18" charset="-127"/>
                <a:ea typeface="08서울한강체 L" pitchFamily="18" charset="-127"/>
              </a:rPr>
              <a:t>)</a:t>
            </a:r>
          </a:p>
          <a:p>
            <a:pPr>
              <a:lnSpc>
                <a:spcPct val="150000"/>
              </a:lnSpc>
              <a:buFont typeface="Wingdings" pitchFamily="2" charset="2"/>
              <a:buChar char="Ø"/>
            </a:pPr>
            <a:r>
              <a:rPr lang="en-US" altLang="ko-KR" dirty="0" smtClean="0">
                <a:latin typeface="08서울한강체 L" pitchFamily="18" charset="-127"/>
                <a:ea typeface="08서울한강체 L" pitchFamily="18" charset="-127"/>
              </a:rPr>
              <a:t> </a:t>
            </a:r>
            <a:r>
              <a:rPr lang="ko-KR" altLang="en-US" dirty="0" err="1" smtClean="0">
                <a:latin typeface="08서울한강체 L" pitchFamily="18" charset="-127"/>
                <a:ea typeface="08서울한강체 L" pitchFamily="18" charset="-127"/>
              </a:rPr>
              <a:t>정온식</a:t>
            </a:r>
            <a:r>
              <a:rPr lang="en-US" altLang="ko-KR" dirty="0" smtClean="0">
                <a:latin typeface="08서울한강체 L" pitchFamily="18" charset="-127"/>
                <a:ea typeface="08서울한강체 L" pitchFamily="18" charset="-127"/>
              </a:rPr>
              <a:t>(</a:t>
            </a:r>
            <a:r>
              <a:rPr lang="ko-KR" altLang="en-US" dirty="0" err="1" smtClean="0">
                <a:latin typeface="08서울한강체 L" pitchFamily="18" charset="-127"/>
                <a:ea typeface="08서울한강체 L" pitchFamily="18" charset="-127"/>
              </a:rPr>
              <a:t>화재시</a:t>
            </a:r>
            <a:r>
              <a:rPr lang="ko-KR" altLang="en-US" dirty="0" smtClean="0">
                <a:latin typeface="08서울한강체 L" pitchFamily="18" charset="-127"/>
                <a:ea typeface="08서울한강체 L" pitchFamily="18" charset="-127"/>
              </a:rPr>
              <a:t> 주위온도 </a:t>
            </a:r>
            <a:r>
              <a:rPr lang="ko-KR" altLang="en-US" dirty="0" err="1" smtClean="0">
                <a:latin typeface="08서울한강체 L" pitchFamily="18" charset="-127"/>
                <a:ea typeface="08서울한강체 L" pitchFamily="18" charset="-127"/>
              </a:rPr>
              <a:t>상승시</a:t>
            </a:r>
            <a:r>
              <a:rPr lang="ko-KR" altLang="en-US" dirty="0" smtClean="0">
                <a:latin typeface="08서울한강체 L" pitchFamily="18" charset="-127"/>
                <a:ea typeface="08서울한강체 L" pitchFamily="18" charset="-127"/>
              </a:rPr>
              <a:t> 동작</a:t>
            </a:r>
            <a:r>
              <a:rPr lang="en-US" altLang="ko-KR" dirty="0" smtClean="0">
                <a:latin typeface="08서울한강체 L" pitchFamily="18" charset="-127"/>
                <a:ea typeface="08서울한강체 L" pitchFamily="18" charset="-127"/>
              </a:rPr>
              <a:t>)</a:t>
            </a:r>
          </a:p>
          <a:p>
            <a:pPr>
              <a:lnSpc>
                <a:spcPct val="150000"/>
              </a:lnSpc>
            </a:pPr>
            <a:r>
              <a:rPr lang="en-US" altLang="ko-KR" b="1" dirty="0" smtClean="0">
                <a:solidFill>
                  <a:srgbClr val="240AE4"/>
                </a:solidFill>
                <a:latin typeface="08서울한강체 L" pitchFamily="18" charset="-127"/>
                <a:ea typeface="08서울한강체 L" pitchFamily="18" charset="-127"/>
              </a:rPr>
              <a:t>  ※ </a:t>
            </a:r>
            <a:r>
              <a:rPr lang="ko-KR" altLang="en-US" b="1" dirty="0" smtClean="0">
                <a:solidFill>
                  <a:srgbClr val="240AE4"/>
                </a:solidFill>
                <a:latin typeface="08서울한강체 L" pitchFamily="18" charset="-127"/>
                <a:ea typeface="08서울한강체 L" pitchFamily="18" charset="-127"/>
              </a:rPr>
              <a:t>현재 소방서에서는 </a:t>
            </a:r>
            <a:r>
              <a:rPr lang="ko-KR" altLang="en-US" b="1" dirty="0" err="1" smtClean="0">
                <a:solidFill>
                  <a:srgbClr val="240AE4"/>
                </a:solidFill>
                <a:latin typeface="08서울한강체 L" pitchFamily="18" charset="-127"/>
                <a:ea typeface="08서울한강체 L" pitchFamily="18" charset="-127"/>
              </a:rPr>
              <a:t>연기식으로</a:t>
            </a:r>
            <a:r>
              <a:rPr lang="ko-KR" altLang="en-US" b="1" dirty="0" smtClean="0">
                <a:solidFill>
                  <a:srgbClr val="240AE4"/>
                </a:solidFill>
                <a:latin typeface="08서울한강체 L" pitchFamily="18" charset="-127"/>
                <a:ea typeface="08서울한강체 L" pitchFamily="18" charset="-127"/>
              </a:rPr>
              <a:t> 설치 중</a:t>
            </a:r>
          </a:p>
          <a:p>
            <a:pPr>
              <a:lnSpc>
                <a:spcPct val="150000"/>
              </a:lnSpc>
            </a:pPr>
            <a:endParaRPr lang="ko-KR" altLang="en-US" dirty="0">
              <a:latin typeface="08서울한강체 L" pitchFamily="18" charset="-127"/>
              <a:ea typeface="08서울한강체 L" pitchFamily="18" charset="-127"/>
            </a:endParaRPr>
          </a:p>
        </p:txBody>
      </p:sp>
      <p:pic>
        <p:nvPicPr>
          <p:cNvPr id="17" name="Picture 2" descr="F:\파워포인트\PPT TIP\PNG 모음\아쿠아버튼\회색동그라미2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347864" y="3536920"/>
            <a:ext cx="298320" cy="2880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8" name="Picture 2" descr="F:\파워포인트\PPT TIP\PNG 모음\아쿠아버튼\회색동그라미2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347864" y="5085184"/>
            <a:ext cx="298320" cy="2880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5542" name="Rectangle 6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65544" name="Rectangle 8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pic>
        <p:nvPicPr>
          <p:cNvPr id="19" name="그림 18" descr="제목 없음.bmp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467544" y="2890242"/>
            <a:ext cx="2628900" cy="2266950"/>
          </a:xfrm>
          <a:prstGeom prst="rect">
            <a:avLst/>
          </a:prstGeom>
        </p:spPr>
      </p:pic>
      <p:pic>
        <p:nvPicPr>
          <p:cNvPr id="15" name="Picture 2" descr="F:\파워포인트\PPT TIP\PNG 모음\아쿠아버튼\회색동그라미2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347864" y="2396824"/>
            <a:ext cx="298320" cy="2880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>
    <p:wipe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제목 3"/>
          <p:cNvSpPr txBox="1">
            <a:spLocks/>
          </p:cNvSpPr>
          <p:nvPr/>
        </p:nvSpPr>
        <p:spPr bwMode="auto">
          <a:xfrm>
            <a:off x="142844" y="216024"/>
            <a:ext cx="9144000" cy="9087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1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ko-KR" sz="3200" b="1" cap="all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+mj-lt"/>
                <a:ea typeface="+mj-ea"/>
                <a:cs typeface="+mj-cs"/>
              </a:rPr>
              <a:t>Ⅱ</a:t>
            </a:r>
            <a:r>
              <a:rPr kumimoji="0" lang="en-US" altLang="ko-KR" sz="3200" b="1" i="0" u="none" strike="noStrike" kern="1200" cap="all" spc="0" normalizeH="0" baseline="0" noProof="0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uLnTx/>
                <a:uFillTx/>
                <a:latin typeface="+mj-lt"/>
                <a:ea typeface="+mj-ea"/>
                <a:cs typeface="+mj-cs"/>
              </a:rPr>
              <a:t>. </a:t>
            </a:r>
            <a:r>
              <a:rPr kumimoji="0" lang="ko-KR" altLang="en-US" sz="3200" b="1" i="0" u="none" strike="noStrike" kern="1200" cap="all" spc="0" normalizeH="0" baseline="0" noProof="0" dirty="0" err="1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uLnTx/>
                <a:uFillTx/>
                <a:latin typeface="+mj-lt"/>
                <a:ea typeface="+mj-ea"/>
                <a:cs typeface="+mj-cs"/>
              </a:rPr>
              <a:t>단독경보형감지기란</a:t>
            </a:r>
            <a:r>
              <a:rPr kumimoji="0" lang="en-US" altLang="ko-KR" sz="3200" b="1" i="0" u="none" strike="noStrike" kern="1200" cap="all" spc="0" normalizeH="0" baseline="0" noProof="0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uLnTx/>
                <a:uFillTx/>
                <a:latin typeface="+mj-lt"/>
                <a:ea typeface="+mj-ea"/>
                <a:cs typeface="+mj-cs"/>
              </a:rPr>
              <a:t>?</a:t>
            </a:r>
            <a:endParaRPr kumimoji="0" lang="en-US" altLang="ko-KR" sz="3200" b="1" i="0" u="none" strike="noStrike" kern="1200" cap="all" spc="0" normalizeH="0" baseline="0" noProof="0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bg2">
                  <a:tint val="85000"/>
                  <a:satMod val="155000"/>
                </a:scheme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uLnTx/>
              <a:uFillTx/>
              <a:latin typeface="08서울남산체 EB" pitchFamily="18" charset="-127"/>
              <a:ea typeface="08서울남산체 EB" pitchFamily="18" charset="-127"/>
              <a:cs typeface="+mj-cs"/>
            </a:endParaRPr>
          </a:p>
        </p:txBody>
      </p:sp>
      <p:pic>
        <p:nvPicPr>
          <p:cNvPr id="21" name="그림 20" descr="무제-1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7882940" y="127437"/>
            <a:ext cx="1261060" cy="801233"/>
          </a:xfrm>
          <a:prstGeom prst="rect">
            <a:avLst/>
          </a:prstGeom>
        </p:spPr>
      </p:pic>
      <p:sp>
        <p:nvSpPr>
          <p:cNvPr id="9226" name="Rectangle 10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23" name="TextBox 22"/>
          <p:cNvSpPr txBox="1"/>
          <p:nvPr/>
        </p:nvSpPr>
        <p:spPr>
          <a:xfrm>
            <a:off x="395536" y="1460720"/>
            <a:ext cx="8784976" cy="5779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ko-KR" sz="2400" b="1" dirty="0" smtClean="0">
                <a:solidFill>
                  <a:srgbClr val="0000CC"/>
                </a:solidFill>
                <a:latin typeface="HY견고딕" pitchFamily="18" charset="-127"/>
                <a:ea typeface="HY견고딕" pitchFamily="18" charset="-127"/>
              </a:rPr>
              <a:t>▣ </a:t>
            </a:r>
            <a:r>
              <a:rPr lang="ko-KR" altLang="en-US" sz="2400" b="1" dirty="0" err="1" smtClean="0">
                <a:solidFill>
                  <a:srgbClr val="0000CC"/>
                </a:solidFill>
                <a:latin typeface="HY견고딕" pitchFamily="18" charset="-127"/>
                <a:ea typeface="HY견고딕" pitchFamily="18" charset="-127"/>
              </a:rPr>
              <a:t>단독경보형감지기의</a:t>
            </a:r>
            <a:r>
              <a:rPr lang="ko-KR" altLang="en-US" sz="2400" b="1" dirty="0" smtClean="0">
                <a:solidFill>
                  <a:srgbClr val="0000CC"/>
                </a:solidFill>
                <a:latin typeface="HY견고딕" pitchFamily="18" charset="-127"/>
                <a:ea typeface="HY견고딕" pitchFamily="18" charset="-127"/>
              </a:rPr>
              <a:t> 구조</a:t>
            </a:r>
            <a:endParaRPr lang="ko-KR" altLang="en-US" dirty="0">
              <a:latin typeface="08서울한강체 L" pitchFamily="18" charset="-127"/>
              <a:ea typeface="08서울한강체 L" pitchFamily="18" charset="-127"/>
            </a:endParaRPr>
          </a:p>
        </p:txBody>
      </p:sp>
      <p:sp>
        <p:nvSpPr>
          <p:cNvPr id="65538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65540" name="Rectangle 4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65542" name="Rectangle 6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65544" name="Rectangle 8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grpSp>
        <p:nvGrpSpPr>
          <p:cNvPr id="15" name="Group 85"/>
          <p:cNvGrpSpPr>
            <a:grpSpLocks/>
          </p:cNvGrpSpPr>
          <p:nvPr/>
        </p:nvGrpSpPr>
        <p:grpSpPr bwMode="auto">
          <a:xfrm>
            <a:off x="467544" y="2060153"/>
            <a:ext cx="8135938" cy="4321175"/>
            <a:chOff x="476" y="1207"/>
            <a:chExt cx="5125" cy="2722"/>
          </a:xfrm>
        </p:grpSpPr>
        <p:pic>
          <p:nvPicPr>
            <p:cNvPr id="20" name="Picture 83"/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476" y="1207"/>
              <a:ext cx="4947" cy="2722"/>
            </a:xfrm>
            <a:prstGeom prst="rect">
              <a:avLst/>
            </a:prstGeom>
            <a:noFill/>
            <a:ln w="9525" algn="ctr">
              <a:noFill/>
              <a:miter lim="800000"/>
              <a:headEnd/>
              <a:tailEnd/>
            </a:ln>
          </p:spPr>
        </p:pic>
        <p:sp>
          <p:nvSpPr>
            <p:cNvPr id="22" name="Text Box 65"/>
            <p:cNvSpPr txBox="1">
              <a:spLocks noChangeAspect="1" noChangeArrowheads="1"/>
            </p:cNvSpPr>
            <p:nvPr/>
          </p:nvSpPr>
          <p:spPr bwMode="auto">
            <a:xfrm>
              <a:off x="1188" y="1651"/>
              <a:ext cx="1159" cy="106"/>
            </a:xfrm>
            <a:prstGeom prst="rect">
              <a:avLst/>
            </a:prstGeom>
            <a:noFill/>
            <a:ln w="9525" algn="ctr">
              <a:noFill/>
              <a:miter lim="800000"/>
              <a:headEnd/>
              <a:tailEnd/>
            </a:ln>
          </p:spPr>
          <p:txBody>
            <a:bodyPr lIns="0" tIns="0" rIns="0" bIns="0">
              <a:spAutoFit/>
            </a:bodyPr>
            <a:lstStyle/>
            <a:p>
              <a:pPr algn="ctr">
                <a:lnSpc>
                  <a:spcPct val="100000"/>
                </a:lnSpc>
                <a:spcBef>
                  <a:spcPct val="50000"/>
                </a:spcBef>
              </a:pPr>
              <a:r>
                <a:rPr lang="ko-KR" altLang="en-US" sz="1100" b="0">
                  <a:solidFill>
                    <a:srgbClr val="0000FF"/>
                  </a:solidFill>
                </a:rPr>
                <a:t>▪</a:t>
              </a:r>
              <a:r>
                <a:rPr lang="ko-KR" altLang="en-US" sz="1100">
                  <a:solidFill>
                    <a:srgbClr val="0000FF"/>
                  </a:solidFill>
                </a:rPr>
                <a:t> </a:t>
              </a:r>
              <a:r>
                <a:rPr lang="ko-KR" altLang="en-US" sz="1100" b="0">
                  <a:solidFill>
                    <a:srgbClr val="0000FF"/>
                  </a:solidFill>
                  <a:latin typeface="맑은 고딕" pitchFamily="50" charset="-127"/>
                  <a:ea typeface="맑은 고딕" pitchFamily="50" charset="-127"/>
                </a:rPr>
                <a:t>음성경보</a:t>
              </a:r>
              <a:r>
                <a:rPr lang="en-US" altLang="ko-KR" sz="1100" b="0">
                  <a:solidFill>
                    <a:srgbClr val="0000FF"/>
                  </a:solidFill>
                  <a:latin typeface="맑은 고딕" pitchFamily="50" charset="-127"/>
                  <a:ea typeface="맑은 고딕" pitchFamily="50" charset="-127"/>
                </a:rPr>
                <a:t>, </a:t>
              </a:r>
              <a:r>
                <a:rPr lang="ko-KR" altLang="en-US" sz="1100" b="0">
                  <a:solidFill>
                    <a:srgbClr val="0000FF"/>
                  </a:solidFill>
                  <a:latin typeface="맑은 고딕" pitchFamily="50" charset="-127"/>
                  <a:ea typeface="맑은 고딕" pitchFamily="50" charset="-127"/>
                </a:rPr>
                <a:t>안내</a:t>
              </a:r>
            </a:p>
          </p:txBody>
        </p:sp>
        <p:sp>
          <p:nvSpPr>
            <p:cNvPr id="24" name="Text Box 67"/>
            <p:cNvSpPr txBox="1">
              <a:spLocks noChangeAspect="1" noChangeArrowheads="1"/>
            </p:cNvSpPr>
            <p:nvPr/>
          </p:nvSpPr>
          <p:spPr bwMode="auto">
            <a:xfrm>
              <a:off x="748" y="1933"/>
              <a:ext cx="1335" cy="212"/>
            </a:xfrm>
            <a:prstGeom prst="rect">
              <a:avLst/>
            </a:prstGeom>
            <a:noFill/>
            <a:ln w="9525" algn="ctr">
              <a:noFill/>
              <a:miter lim="800000"/>
              <a:headEnd/>
              <a:tailEnd/>
            </a:ln>
          </p:spPr>
          <p:txBody>
            <a:bodyPr lIns="0" tIns="0" rIns="0" bIns="0">
              <a:spAutoFit/>
            </a:bodyPr>
            <a:lstStyle/>
            <a:p>
              <a:pPr>
                <a:lnSpc>
                  <a:spcPct val="100000"/>
                </a:lnSpc>
                <a:spcBef>
                  <a:spcPct val="50000"/>
                </a:spcBef>
              </a:pPr>
              <a:r>
                <a:rPr lang="ko-KR" altLang="en-US" sz="1100" b="0">
                  <a:solidFill>
                    <a:srgbClr val="0000FF"/>
                  </a:solidFill>
                  <a:latin typeface="맑은 고딕" pitchFamily="50" charset="-127"/>
                  <a:ea typeface="맑은 고딕" pitchFamily="50" charset="-127"/>
                </a:rPr>
                <a:t>▪</a:t>
              </a:r>
              <a:r>
                <a:rPr lang="ko-KR" altLang="en-US" sz="1100">
                  <a:solidFill>
                    <a:srgbClr val="0000FF"/>
                  </a:solidFill>
                  <a:latin typeface="맑은 고딕" pitchFamily="50" charset="-127"/>
                  <a:ea typeface="맑은 고딕" pitchFamily="50" charset="-127"/>
                </a:rPr>
                <a:t> </a:t>
              </a:r>
              <a:r>
                <a:rPr lang="ko-KR" altLang="en-US" sz="1100" b="0">
                  <a:solidFill>
                    <a:srgbClr val="0000FF"/>
                  </a:solidFill>
                  <a:latin typeface="맑은 고딕" pitchFamily="50" charset="-127"/>
                  <a:ea typeface="맑은 고딕" pitchFamily="50" charset="-127"/>
                </a:rPr>
                <a:t>검연챔버</a:t>
              </a:r>
              <a:r>
                <a:rPr lang="en-US" altLang="ko-KR" sz="1100" b="0">
                  <a:solidFill>
                    <a:srgbClr val="0000FF"/>
                  </a:solidFill>
                  <a:latin typeface="맑은 고딕" pitchFamily="50" charset="-127"/>
                  <a:ea typeface="맑은 고딕" pitchFamily="50" charset="-127"/>
                </a:rPr>
                <a:t>: </a:t>
              </a:r>
              <a:r>
                <a:rPr lang="ko-KR" altLang="en-US" sz="1100" b="0">
                  <a:solidFill>
                    <a:srgbClr val="0000FF"/>
                  </a:solidFill>
                  <a:latin typeface="맑은 고딕" pitchFamily="50" charset="-127"/>
                  <a:ea typeface="맑은 고딕" pitchFamily="50" charset="-127"/>
                </a:rPr>
                <a:t>내부에 </a:t>
              </a:r>
              <a:r>
                <a:rPr lang="en-US" altLang="ko-KR" sz="1100" b="0">
                  <a:solidFill>
                    <a:srgbClr val="0000FF"/>
                  </a:solidFill>
                  <a:latin typeface="맑은 고딕" pitchFamily="50" charset="-127"/>
                  <a:ea typeface="맑은 고딕" pitchFamily="50" charset="-127"/>
                </a:rPr>
                <a:t>IR-LED</a:t>
              </a:r>
              <a:r>
                <a:rPr lang="ko-KR" altLang="en-US" sz="1100" b="0">
                  <a:solidFill>
                    <a:srgbClr val="0000FF"/>
                  </a:solidFill>
                  <a:latin typeface="맑은 고딕" pitchFamily="50" charset="-127"/>
                  <a:ea typeface="맑은 고딕" pitchFamily="50" charset="-127"/>
                </a:rPr>
                <a:t>와 </a:t>
              </a:r>
              <a:br>
                <a:rPr lang="ko-KR" altLang="en-US" sz="1100" b="0">
                  <a:solidFill>
                    <a:srgbClr val="0000FF"/>
                  </a:solidFill>
                  <a:latin typeface="맑은 고딕" pitchFamily="50" charset="-127"/>
                  <a:ea typeface="맑은 고딕" pitchFamily="50" charset="-127"/>
                </a:rPr>
              </a:br>
              <a:r>
                <a:rPr lang="ko-KR" altLang="en-US" sz="1100" b="0">
                  <a:solidFill>
                    <a:srgbClr val="0000FF"/>
                  </a:solidFill>
                  <a:latin typeface="맑은 고딕" pitchFamily="50" charset="-127"/>
                  <a:ea typeface="맑은 고딕" pitchFamily="50" charset="-127"/>
                </a:rPr>
                <a:t>  </a:t>
              </a:r>
              <a:r>
                <a:rPr lang="en-US" altLang="ko-KR" sz="1100" b="0">
                  <a:solidFill>
                    <a:srgbClr val="0000FF"/>
                  </a:solidFill>
                  <a:latin typeface="맑은 고딕" pitchFamily="50" charset="-127"/>
                  <a:ea typeface="맑은 고딕" pitchFamily="50" charset="-127"/>
                </a:rPr>
                <a:t>Photo Diode</a:t>
              </a:r>
              <a:r>
                <a:rPr lang="ko-KR" altLang="en-US" sz="1100" b="0">
                  <a:solidFill>
                    <a:srgbClr val="0000FF"/>
                  </a:solidFill>
                  <a:latin typeface="맑은 고딕" pitchFamily="50" charset="-127"/>
                  <a:ea typeface="맑은 고딕" pitchFamily="50" charset="-127"/>
                </a:rPr>
                <a:t>로 구성</a:t>
              </a:r>
            </a:p>
          </p:txBody>
        </p:sp>
        <p:sp>
          <p:nvSpPr>
            <p:cNvPr id="25" name="Text Box 69"/>
            <p:cNvSpPr txBox="1">
              <a:spLocks noChangeArrowheads="1"/>
            </p:cNvSpPr>
            <p:nvPr/>
          </p:nvSpPr>
          <p:spPr bwMode="auto">
            <a:xfrm>
              <a:off x="2169" y="3694"/>
              <a:ext cx="1069" cy="106"/>
            </a:xfrm>
            <a:prstGeom prst="rect">
              <a:avLst/>
            </a:prstGeom>
            <a:noFill/>
            <a:ln w="9525" algn="ctr">
              <a:noFill/>
              <a:miter lim="800000"/>
              <a:headEnd/>
              <a:tailEnd/>
            </a:ln>
          </p:spPr>
          <p:txBody>
            <a:bodyPr lIns="0" tIns="0" rIns="0" bIns="0" anchor="ctr">
              <a:spAutoFit/>
            </a:bodyPr>
            <a:lstStyle/>
            <a:p>
              <a:pPr>
                <a:lnSpc>
                  <a:spcPct val="100000"/>
                </a:lnSpc>
                <a:spcBef>
                  <a:spcPct val="50000"/>
                </a:spcBef>
              </a:pPr>
              <a:r>
                <a:rPr lang="ko-KR" altLang="en-US" sz="1100" b="0">
                  <a:solidFill>
                    <a:srgbClr val="0000FF"/>
                  </a:solidFill>
                  <a:latin typeface="맑은 고딕" pitchFamily="50" charset="-127"/>
                  <a:ea typeface="맑은 고딕" pitchFamily="50" charset="-127"/>
                </a:rPr>
                <a:t>▪</a:t>
              </a:r>
              <a:r>
                <a:rPr lang="ko-KR" altLang="en-US" sz="1100">
                  <a:solidFill>
                    <a:srgbClr val="0000FF"/>
                  </a:solidFill>
                  <a:latin typeface="맑은 고딕" pitchFamily="50" charset="-127"/>
                  <a:ea typeface="맑은 고딕" pitchFamily="50" charset="-127"/>
                </a:rPr>
                <a:t> </a:t>
              </a:r>
              <a:r>
                <a:rPr lang="ko-KR" altLang="en-US" sz="1100" b="0">
                  <a:solidFill>
                    <a:srgbClr val="0000FF"/>
                  </a:solidFill>
                  <a:latin typeface="맑은 고딕" pitchFamily="50" charset="-127"/>
                  <a:ea typeface="맑은 고딕" pitchFamily="50" charset="-127"/>
                </a:rPr>
                <a:t>점검 및 경보정지 버튼</a:t>
              </a:r>
            </a:p>
          </p:txBody>
        </p:sp>
        <p:sp>
          <p:nvSpPr>
            <p:cNvPr id="26" name="Text Box 70"/>
            <p:cNvSpPr txBox="1">
              <a:spLocks noChangeAspect="1" noChangeArrowheads="1"/>
            </p:cNvSpPr>
            <p:nvPr/>
          </p:nvSpPr>
          <p:spPr bwMode="auto">
            <a:xfrm>
              <a:off x="4843" y="2670"/>
              <a:ext cx="758" cy="212"/>
            </a:xfrm>
            <a:prstGeom prst="rect">
              <a:avLst/>
            </a:prstGeom>
            <a:noFill/>
            <a:ln w="9525" algn="ctr">
              <a:noFill/>
              <a:miter lim="800000"/>
              <a:headEnd/>
              <a:tailEnd/>
            </a:ln>
          </p:spPr>
          <p:txBody>
            <a:bodyPr lIns="0" tIns="0" rIns="0" bIns="0">
              <a:spAutoFit/>
            </a:bodyPr>
            <a:lstStyle/>
            <a:p>
              <a:pPr algn="ctr">
                <a:lnSpc>
                  <a:spcPct val="100000"/>
                </a:lnSpc>
                <a:spcBef>
                  <a:spcPct val="50000"/>
                </a:spcBef>
              </a:pPr>
              <a:r>
                <a:rPr lang="ko-KR" altLang="en-US" sz="1100" b="0">
                  <a:solidFill>
                    <a:srgbClr val="0000FF"/>
                  </a:solidFill>
                </a:rPr>
                <a:t>▪</a:t>
              </a:r>
              <a:r>
                <a:rPr lang="ko-KR" altLang="en-US" sz="1100">
                  <a:solidFill>
                    <a:srgbClr val="0000FF"/>
                  </a:solidFill>
                </a:rPr>
                <a:t> </a:t>
              </a:r>
              <a:r>
                <a:rPr lang="ko-KR" altLang="en-US" sz="1100" b="0">
                  <a:solidFill>
                    <a:srgbClr val="0000FF"/>
                  </a:solidFill>
                  <a:latin typeface="맑은 고딕" pitchFamily="50" charset="-127"/>
                  <a:ea typeface="맑은 고딕" pitchFamily="50" charset="-127"/>
                </a:rPr>
                <a:t>천장 또는 벽에 고정용 베이스</a:t>
              </a:r>
            </a:p>
          </p:txBody>
        </p:sp>
      </p:grpSp>
    </p:spTree>
  </p:cSld>
  <p:clrMapOvr>
    <a:masterClrMapping/>
  </p:clrMapOvr>
  <p:transition>
    <p:wipe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제목 3"/>
          <p:cNvSpPr txBox="1">
            <a:spLocks/>
          </p:cNvSpPr>
          <p:nvPr/>
        </p:nvSpPr>
        <p:spPr bwMode="auto">
          <a:xfrm>
            <a:off x="142844" y="216024"/>
            <a:ext cx="9144000" cy="9087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1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ko-KR" sz="3200" b="1" cap="all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+mj-lt"/>
                <a:ea typeface="+mj-ea"/>
                <a:cs typeface="+mj-cs"/>
              </a:rPr>
              <a:t>Ⅱ</a:t>
            </a:r>
            <a:r>
              <a:rPr kumimoji="0" lang="en-US" altLang="ko-KR" sz="3200" b="1" i="0" u="none" strike="noStrike" kern="1200" cap="all" spc="0" normalizeH="0" baseline="0" noProof="0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uLnTx/>
                <a:uFillTx/>
                <a:latin typeface="+mj-lt"/>
                <a:ea typeface="+mj-ea"/>
                <a:cs typeface="+mj-cs"/>
              </a:rPr>
              <a:t>. </a:t>
            </a:r>
            <a:r>
              <a:rPr kumimoji="0" lang="ko-KR" altLang="en-US" sz="3200" b="1" i="0" u="none" strike="noStrike" kern="1200" cap="all" spc="0" normalizeH="0" baseline="0" noProof="0" dirty="0" err="1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uLnTx/>
                <a:uFillTx/>
                <a:latin typeface="+mj-lt"/>
                <a:ea typeface="+mj-ea"/>
                <a:cs typeface="+mj-cs"/>
              </a:rPr>
              <a:t>단독경보형감지기란</a:t>
            </a:r>
            <a:r>
              <a:rPr kumimoji="0" lang="en-US" altLang="ko-KR" sz="3200" b="1" i="0" u="none" strike="noStrike" kern="1200" cap="all" spc="0" normalizeH="0" baseline="0" noProof="0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uLnTx/>
                <a:uFillTx/>
                <a:latin typeface="+mj-lt"/>
                <a:ea typeface="+mj-ea"/>
                <a:cs typeface="+mj-cs"/>
              </a:rPr>
              <a:t>?</a:t>
            </a:r>
            <a:endParaRPr kumimoji="0" lang="en-US" altLang="ko-KR" sz="3200" b="1" i="0" u="none" strike="noStrike" kern="1200" cap="all" spc="0" normalizeH="0" baseline="0" noProof="0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bg2">
                  <a:tint val="85000"/>
                  <a:satMod val="155000"/>
                </a:scheme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uLnTx/>
              <a:uFillTx/>
              <a:latin typeface="08서울남산체 EB" pitchFamily="18" charset="-127"/>
              <a:ea typeface="08서울남산체 EB" pitchFamily="18" charset="-127"/>
              <a:cs typeface="+mj-cs"/>
            </a:endParaRPr>
          </a:p>
        </p:txBody>
      </p:sp>
      <p:pic>
        <p:nvPicPr>
          <p:cNvPr id="21" name="그림 20" descr="무제-1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7882940" y="127437"/>
            <a:ext cx="1261060" cy="801233"/>
          </a:xfrm>
          <a:prstGeom prst="rect">
            <a:avLst/>
          </a:prstGeom>
        </p:spPr>
      </p:pic>
      <p:sp>
        <p:nvSpPr>
          <p:cNvPr id="9226" name="Rectangle 10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23" name="TextBox 22"/>
          <p:cNvSpPr txBox="1"/>
          <p:nvPr/>
        </p:nvSpPr>
        <p:spPr>
          <a:xfrm>
            <a:off x="395536" y="1460720"/>
            <a:ext cx="8784976" cy="5779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ko-KR" sz="2400" b="1" dirty="0" smtClean="0">
                <a:solidFill>
                  <a:srgbClr val="0000CC"/>
                </a:solidFill>
                <a:latin typeface="HY견고딕" pitchFamily="18" charset="-127"/>
                <a:ea typeface="HY견고딕" pitchFamily="18" charset="-127"/>
              </a:rPr>
              <a:t>▣ </a:t>
            </a:r>
            <a:r>
              <a:rPr lang="ko-KR" altLang="en-US" sz="2400" b="1" dirty="0" smtClean="0">
                <a:solidFill>
                  <a:srgbClr val="0000CC"/>
                </a:solidFill>
                <a:latin typeface="HY견고딕" pitchFamily="18" charset="-127"/>
                <a:ea typeface="HY견고딕" pitchFamily="18" charset="-127"/>
              </a:rPr>
              <a:t>오동작시  조치요령</a:t>
            </a:r>
            <a:endParaRPr lang="ko-KR" altLang="en-US" dirty="0">
              <a:latin typeface="08서울한강체 L" pitchFamily="18" charset="-127"/>
              <a:ea typeface="08서울한강체 L" pitchFamily="18" charset="-127"/>
            </a:endParaRPr>
          </a:p>
        </p:txBody>
      </p:sp>
      <p:sp>
        <p:nvSpPr>
          <p:cNvPr id="65538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65540" name="Rectangle 4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16" name="TextBox 15"/>
          <p:cNvSpPr txBox="1"/>
          <p:nvPr/>
        </p:nvSpPr>
        <p:spPr>
          <a:xfrm>
            <a:off x="1115615" y="1916832"/>
            <a:ext cx="7416825" cy="36009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50000"/>
              </a:lnSpc>
            </a:pPr>
            <a:r>
              <a:rPr lang="ko-KR" altLang="en-US" sz="2400" dirty="0" smtClean="0">
                <a:latin typeface="08서울한강체 L" pitchFamily="18" charset="-127"/>
                <a:ea typeface="08서울한강체 L" pitchFamily="18" charset="-127"/>
              </a:rPr>
              <a:t>화재가 아닌 평상시 </a:t>
            </a:r>
            <a:r>
              <a:rPr lang="en-US" altLang="ko-KR" sz="2400" dirty="0" smtClean="0">
                <a:latin typeface="08서울한강체 L" pitchFamily="18" charset="-127"/>
                <a:ea typeface="08서울한강체 L" pitchFamily="18" charset="-127"/>
              </a:rPr>
              <a:t>“</a:t>
            </a:r>
            <a:r>
              <a:rPr lang="ko-KR" altLang="en-US" sz="2400" dirty="0" smtClean="0">
                <a:latin typeface="08서울한강체 L" pitchFamily="18" charset="-127"/>
                <a:ea typeface="08서울한강체 L" pitchFamily="18" charset="-127"/>
              </a:rPr>
              <a:t>삐</a:t>
            </a:r>
            <a:r>
              <a:rPr lang="en-US" altLang="ko-KR" sz="2400" dirty="0" smtClean="0">
                <a:latin typeface="08서울한강체 L" pitchFamily="18" charset="-127"/>
                <a:ea typeface="08서울한강체 L" pitchFamily="18" charset="-127"/>
              </a:rPr>
              <a:t>~</a:t>
            </a:r>
            <a:r>
              <a:rPr lang="ko-KR" altLang="en-US" sz="2400" dirty="0" smtClean="0">
                <a:latin typeface="08서울한강체 L" pitchFamily="18" charset="-127"/>
                <a:ea typeface="08서울한강체 L" pitchFamily="18" charset="-127"/>
              </a:rPr>
              <a:t>삐</a:t>
            </a:r>
            <a:r>
              <a:rPr lang="en-US" altLang="ko-KR" sz="2400" dirty="0" smtClean="0">
                <a:latin typeface="08서울한강체 L" pitchFamily="18" charset="-127"/>
                <a:ea typeface="08서울한강체 L" pitchFamily="18" charset="-127"/>
              </a:rPr>
              <a:t>~” </a:t>
            </a:r>
            <a:r>
              <a:rPr lang="ko-KR" altLang="en-US" sz="2400" dirty="0" err="1" smtClean="0">
                <a:latin typeface="08서울한강체 L" pitchFamily="18" charset="-127"/>
                <a:ea typeface="08서울한강체 L" pitchFamily="18" charset="-127"/>
              </a:rPr>
              <a:t>경보음</a:t>
            </a:r>
            <a:r>
              <a:rPr lang="ko-KR" altLang="en-US" sz="2400" dirty="0" smtClean="0">
                <a:latin typeface="08서울한강체 L" pitchFamily="18" charset="-127"/>
                <a:ea typeface="08서울한강체 L" pitchFamily="18" charset="-127"/>
              </a:rPr>
              <a:t> 발생</a:t>
            </a:r>
            <a:endParaRPr lang="en-US" altLang="ko-KR" sz="2400" dirty="0" smtClean="0">
              <a:latin typeface="08서울한강체 L" pitchFamily="18" charset="-127"/>
              <a:ea typeface="08서울한강체 L" pitchFamily="18" charset="-127"/>
            </a:endParaRPr>
          </a:p>
          <a:p>
            <a:pPr>
              <a:lnSpc>
                <a:spcPct val="150000"/>
              </a:lnSpc>
              <a:buFont typeface="Wingdings" pitchFamily="2" charset="2"/>
              <a:buChar char="Ø"/>
            </a:pPr>
            <a:r>
              <a:rPr lang="en-US" altLang="ko-KR" dirty="0" smtClean="0">
                <a:latin typeface="08서울한강체 L" pitchFamily="18" charset="-127"/>
                <a:ea typeface="08서울한강체 L" pitchFamily="18" charset="-127"/>
              </a:rPr>
              <a:t> </a:t>
            </a:r>
            <a:r>
              <a:rPr lang="ko-KR" altLang="en-US" dirty="0" smtClean="0">
                <a:latin typeface="08서울한강체 L" pitchFamily="18" charset="-127"/>
                <a:ea typeface="08서울한강체 L" pitchFamily="18" charset="-127"/>
              </a:rPr>
              <a:t>실내에 담배 또는 음식물 조리 등으로 연기가 있는지 확인 </a:t>
            </a:r>
            <a:endParaRPr lang="en-US" altLang="ko-KR" dirty="0" smtClean="0">
              <a:latin typeface="08서울한강체 L" pitchFamily="18" charset="-127"/>
              <a:ea typeface="08서울한강체 L" pitchFamily="18" charset="-127"/>
            </a:endParaRPr>
          </a:p>
          <a:p>
            <a:pPr>
              <a:lnSpc>
                <a:spcPct val="150000"/>
              </a:lnSpc>
              <a:buFont typeface="Wingdings" pitchFamily="2" charset="2"/>
              <a:buChar char="Ø"/>
            </a:pPr>
            <a:r>
              <a:rPr lang="en-US" altLang="ko-KR" dirty="0" smtClean="0">
                <a:latin typeface="08서울한강체 L" pitchFamily="18" charset="-127"/>
                <a:ea typeface="08서울한강체 L" pitchFamily="18" charset="-127"/>
              </a:rPr>
              <a:t> </a:t>
            </a:r>
            <a:r>
              <a:rPr lang="ko-KR" altLang="en-US" dirty="0" smtClean="0">
                <a:latin typeface="08서울한강체 L" pitchFamily="18" charset="-127"/>
                <a:ea typeface="08서울한강체 L" pitchFamily="18" charset="-127"/>
              </a:rPr>
              <a:t>커버부분을 분리하여 환기를 실시한 후 다시 조립</a:t>
            </a:r>
          </a:p>
          <a:p>
            <a:pPr>
              <a:lnSpc>
                <a:spcPct val="250000"/>
              </a:lnSpc>
            </a:pPr>
            <a:r>
              <a:rPr lang="ko-KR" altLang="en-US" sz="2400" dirty="0" smtClean="0">
                <a:latin typeface="08서울한강체 L" pitchFamily="18" charset="-127"/>
                <a:ea typeface="08서울한강체 L" pitchFamily="18" charset="-127"/>
              </a:rPr>
              <a:t>주기적으로 </a:t>
            </a:r>
            <a:r>
              <a:rPr lang="en-US" altLang="ko-KR" sz="2400" dirty="0" smtClean="0">
                <a:latin typeface="08서울한강체 L" pitchFamily="18" charset="-127"/>
                <a:ea typeface="08서울한강체 L" pitchFamily="18" charset="-127"/>
              </a:rPr>
              <a:t>“</a:t>
            </a:r>
            <a:r>
              <a:rPr lang="ko-KR" altLang="en-US" sz="2400" dirty="0" smtClean="0">
                <a:latin typeface="08서울한강체 L" pitchFamily="18" charset="-127"/>
                <a:ea typeface="08서울한강체 L" pitchFamily="18" charset="-127"/>
              </a:rPr>
              <a:t>삐</a:t>
            </a:r>
            <a:r>
              <a:rPr lang="en-US" altLang="ko-KR" sz="2400" dirty="0" smtClean="0">
                <a:latin typeface="08서울한강체 L" pitchFamily="18" charset="-127"/>
                <a:ea typeface="08서울한강체 L" pitchFamily="18" charset="-127"/>
              </a:rPr>
              <a:t>~</a:t>
            </a:r>
            <a:r>
              <a:rPr lang="ko-KR" altLang="en-US" sz="2400" dirty="0" smtClean="0">
                <a:latin typeface="08서울한강체 L" pitchFamily="18" charset="-127"/>
                <a:ea typeface="08서울한강체 L" pitchFamily="18" charset="-127"/>
              </a:rPr>
              <a:t>삐</a:t>
            </a:r>
            <a:r>
              <a:rPr lang="en-US" altLang="ko-KR" sz="2400" dirty="0" smtClean="0">
                <a:latin typeface="08서울한강체 L" pitchFamily="18" charset="-127"/>
                <a:ea typeface="08서울한강체 L" pitchFamily="18" charset="-127"/>
              </a:rPr>
              <a:t>~” </a:t>
            </a:r>
            <a:r>
              <a:rPr lang="ko-KR" altLang="en-US" sz="2400" dirty="0" err="1" smtClean="0">
                <a:latin typeface="08서울한강체 L" pitchFamily="18" charset="-127"/>
                <a:ea typeface="08서울한강체 L" pitchFamily="18" charset="-127"/>
              </a:rPr>
              <a:t>경보음</a:t>
            </a:r>
            <a:r>
              <a:rPr lang="ko-KR" altLang="en-US" sz="2400" dirty="0" smtClean="0">
                <a:latin typeface="08서울한강체 L" pitchFamily="18" charset="-127"/>
                <a:ea typeface="08서울한강체 L" pitchFamily="18" charset="-127"/>
              </a:rPr>
              <a:t> 발생</a:t>
            </a:r>
            <a:endParaRPr lang="en-US" altLang="ko-KR" sz="2400" dirty="0" smtClean="0">
              <a:latin typeface="08서울한강체 L" pitchFamily="18" charset="-127"/>
              <a:ea typeface="08서울한강체 L" pitchFamily="18" charset="-127"/>
            </a:endParaRPr>
          </a:p>
          <a:p>
            <a:pPr>
              <a:lnSpc>
                <a:spcPct val="150000"/>
              </a:lnSpc>
              <a:buFont typeface="Wingdings" pitchFamily="2" charset="2"/>
              <a:buChar char="Ø"/>
            </a:pPr>
            <a:r>
              <a:rPr lang="en-US" altLang="ko-KR" dirty="0" smtClean="0">
                <a:latin typeface="08서울한강체 L" pitchFamily="18" charset="-127"/>
                <a:ea typeface="08서울한강체 L" pitchFamily="18" charset="-127"/>
              </a:rPr>
              <a:t> </a:t>
            </a:r>
            <a:r>
              <a:rPr lang="ko-KR" altLang="en-US" dirty="0" smtClean="0">
                <a:latin typeface="08서울한강체 L" pitchFamily="18" charset="-127"/>
                <a:ea typeface="08서울한강체 L" pitchFamily="18" charset="-127"/>
              </a:rPr>
              <a:t>건전지 수명이 다한 경우일 수 있으므로 건전지 교체</a:t>
            </a:r>
            <a:endParaRPr lang="en-US" altLang="ko-KR" dirty="0" smtClean="0">
              <a:latin typeface="08서울한강체 L" pitchFamily="18" charset="-127"/>
              <a:ea typeface="08서울한강체 L" pitchFamily="18" charset="-127"/>
            </a:endParaRPr>
          </a:p>
          <a:p>
            <a:pPr>
              <a:lnSpc>
                <a:spcPct val="150000"/>
              </a:lnSpc>
            </a:pPr>
            <a:r>
              <a:rPr lang="en-US" altLang="ko-KR" b="1" dirty="0" smtClean="0">
                <a:solidFill>
                  <a:srgbClr val="240AE4"/>
                </a:solidFill>
                <a:latin typeface="08서울한강체 L" pitchFamily="18" charset="-127"/>
                <a:ea typeface="08서울한강체 L" pitchFamily="18" charset="-127"/>
              </a:rPr>
              <a:t> ※ </a:t>
            </a:r>
            <a:r>
              <a:rPr lang="ko-KR" altLang="en-US" b="1" dirty="0" err="1" smtClean="0">
                <a:solidFill>
                  <a:srgbClr val="240AE4"/>
                </a:solidFill>
                <a:latin typeface="08서울한강체 L" pitchFamily="18" charset="-127"/>
                <a:ea typeface="08서울한강체 L" pitchFamily="18" charset="-127"/>
              </a:rPr>
              <a:t>교체시</a:t>
            </a:r>
            <a:r>
              <a:rPr lang="ko-KR" altLang="en-US" b="1" dirty="0" smtClean="0">
                <a:solidFill>
                  <a:srgbClr val="240AE4"/>
                </a:solidFill>
                <a:latin typeface="08서울한강체 L" pitchFamily="18" charset="-127"/>
                <a:ea typeface="08서울한강체 L" pitchFamily="18" charset="-127"/>
              </a:rPr>
              <a:t> 건전지 수명이 </a:t>
            </a:r>
            <a:r>
              <a:rPr lang="en-US" altLang="ko-KR" b="1" dirty="0" smtClean="0">
                <a:solidFill>
                  <a:srgbClr val="240AE4"/>
                </a:solidFill>
                <a:latin typeface="08서울한강체 L" pitchFamily="18" charset="-127"/>
                <a:ea typeface="08서울한강체 L" pitchFamily="18" charset="-127"/>
              </a:rPr>
              <a:t>1~3</a:t>
            </a:r>
            <a:r>
              <a:rPr lang="ko-KR" altLang="en-US" b="1" dirty="0" err="1" smtClean="0">
                <a:solidFill>
                  <a:srgbClr val="240AE4"/>
                </a:solidFill>
                <a:latin typeface="08서울한강체 L" pitchFamily="18" charset="-127"/>
                <a:ea typeface="08서울한강체 L" pitchFamily="18" charset="-127"/>
              </a:rPr>
              <a:t>년형</a:t>
            </a:r>
            <a:r>
              <a:rPr lang="en-US" altLang="ko-KR" b="1" dirty="0" smtClean="0">
                <a:solidFill>
                  <a:srgbClr val="240AE4"/>
                </a:solidFill>
                <a:latin typeface="08서울한강체 L" pitchFamily="18" charset="-127"/>
                <a:ea typeface="08서울한강체 L" pitchFamily="18" charset="-127"/>
              </a:rPr>
              <a:t>(</a:t>
            </a:r>
            <a:r>
              <a:rPr lang="ko-KR" altLang="en-US" b="1" dirty="0" smtClean="0">
                <a:solidFill>
                  <a:srgbClr val="240AE4"/>
                </a:solidFill>
                <a:latin typeface="08서울한강체 L" pitchFamily="18" charset="-127"/>
                <a:ea typeface="08서울한강체 L" pitchFamily="18" charset="-127"/>
              </a:rPr>
              <a:t>사각형</a:t>
            </a:r>
            <a:r>
              <a:rPr lang="en-US" altLang="ko-KR" b="1" dirty="0" smtClean="0">
                <a:solidFill>
                  <a:srgbClr val="240AE4"/>
                </a:solidFill>
                <a:latin typeface="08서울한강체 L" pitchFamily="18" charset="-127"/>
                <a:ea typeface="08서울한강체 L" pitchFamily="18" charset="-127"/>
              </a:rPr>
              <a:t>)</a:t>
            </a:r>
            <a:r>
              <a:rPr lang="ko-KR" altLang="en-US" b="1" dirty="0" smtClean="0">
                <a:solidFill>
                  <a:srgbClr val="240AE4"/>
                </a:solidFill>
                <a:latin typeface="08서울한강체 L" pitchFamily="18" charset="-127"/>
                <a:ea typeface="08서울한강체 L" pitchFamily="18" charset="-127"/>
              </a:rPr>
              <a:t>과 </a:t>
            </a:r>
            <a:r>
              <a:rPr lang="en-US" altLang="ko-KR" b="1" dirty="0" smtClean="0">
                <a:solidFill>
                  <a:srgbClr val="240AE4"/>
                </a:solidFill>
                <a:latin typeface="08서울한강체 L" pitchFamily="18" charset="-127"/>
                <a:ea typeface="08서울한강체 L" pitchFamily="18" charset="-127"/>
              </a:rPr>
              <a:t>10</a:t>
            </a:r>
            <a:r>
              <a:rPr lang="ko-KR" altLang="en-US" b="1" dirty="0" err="1" smtClean="0">
                <a:solidFill>
                  <a:srgbClr val="240AE4"/>
                </a:solidFill>
                <a:latin typeface="08서울한강체 L" pitchFamily="18" charset="-127"/>
                <a:ea typeface="08서울한강체 L" pitchFamily="18" charset="-127"/>
              </a:rPr>
              <a:t>년형의</a:t>
            </a:r>
            <a:r>
              <a:rPr lang="ko-KR" altLang="en-US" b="1" dirty="0" smtClean="0">
                <a:solidFill>
                  <a:srgbClr val="240AE4"/>
                </a:solidFill>
                <a:latin typeface="08서울한강체 L" pitchFamily="18" charset="-127"/>
                <a:ea typeface="08서울한강체 L" pitchFamily="18" charset="-127"/>
              </a:rPr>
              <a:t> </a:t>
            </a:r>
            <a:r>
              <a:rPr lang="en-US" altLang="ko-KR" b="1" dirty="0" smtClean="0">
                <a:solidFill>
                  <a:srgbClr val="240AE4"/>
                </a:solidFill>
                <a:latin typeface="08서울한강체 L" pitchFamily="18" charset="-127"/>
                <a:ea typeface="08서울한강체 L" pitchFamily="18" charset="-127"/>
              </a:rPr>
              <a:t>2</a:t>
            </a:r>
            <a:r>
              <a:rPr lang="ko-KR" altLang="en-US" b="1" dirty="0" smtClean="0">
                <a:solidFill>
                  <a:srgbClr val="240AE4"/>
                </a:solidFill>
                <a:latin typeface="08서울한강체 L" pitchFamily="18" charset="-127"/>
                <a:ea typeface="08서울한강체 L" pitchFamily="18" charset="-127"/>
              </a:rPr>
              <a:t>가지가 있음에 주의</a:t>
            </a:r>
            <a:endParaRPr lang="ko-KR" altLang="en-US" dirty="0">
              <a:latin typeface="08서울한강체 L" pitchFamily="18" charset="-127"/>
              <a:ea typeface="08서울한강체 L" pitchFamily="18" charset="-127"/>
            </a:endParaRPr>
          </a:p>
        </p:txBody>
      </p:sp>
      <p:pic>
        <p:nvPicPr>
          <p:cNvPr id="17" name="Picture 2" descr="F:\파워포인트\PPT TIP\PNG 모음\아쿠아버튼\회색동그라미2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55575" y="2420888"/>
            <a:ext cx="298320" cy="2880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8" name="Picture 2" descr="F:\파워포인트\PPT TIP\PNG 모음\아쿠아버튼\회색동그라미2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55575" y="4149080"/>
            <a:ext cx="298320" cy="2880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5542" name="Rectangle 6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65544" name="Rectangle 8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</p:spTree>
  </p:cSld>
  <p:clrMapOvr>
    <a:masterClrMapping/>
  </p:clrMapOvr>
  <p:transition>
    <p:wipe/>
  </p:transition>
  <p:timing>
    <p:tnLst>
      <p:par>
        <p:cTn id="1" dur="indefinite" restart="never" nodeType="tmRoot"/>
      </p:par>
    </p:tnLst>
  </p:timing>
</p:sld>
</file>

<file path=ppt/theme/_rels/them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11.jpeg"/></Relationships>
</file>

<file path=ppt/theme/theme1.xml><?xml version="1.0" encoding="utf-8"?>
<a:theme xmlns:a="http://schemas.openxmlformats.org/drawingml/2006/main" name="2_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디자인 사용자 지정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4_디자인 사용자 지정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사용자 지정 1">
      <a:majorFont>
        <a:latin typeface="맑은 고딕"/>
        <a:ea typeface="08서울남산체 M"/>
        <a:cs typeface=""/>
      </a:majorFont>
      <a:minorFont>
        <a:latin typeface="맑은 고딕"/>
        <a:ea typeface="맑은 고딕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1_디자인 사용자 지정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5.xml><?xml version="1.0" encoding="utf-8"?>
<a:theme xmlns:a="http://schemas.openxmlformats.org/drawingml/2006/main" name="고려청자">
  <a:themeElements>
    <a:clrScheme name="고려청자">
      <a:dk1>
        <a:sysClr val="windowText" lastClr="000000"/>
      </a:dk1>
      <a:lt1>
        <a:sysClr val="window" lastClr="FFFFFF"/>
      </a:lt1>
      <a:dk2>
        <a:srgbClr val="005466"/>
      </a:dk2>
      <a:lt2>
        <a:srgbClr val="D9F3F4"/>
      </a:lt2>
      <a:accent1>
        <a:srgbClr val="3F949A"/>
      </a:accent1>
      <a:accent2>
        <a:srgbClr val="4764B0"/>
      </a:accent2>
      <a:accent3>
        <a:srgbClr val="4FADD1"/>
      </a:accent3>
      <a:accent4>
        <a:srgbClr val="85B692"/>
      </a:accent4>
      <a:accent5>
        <a:srgbClr val="6B94E2"/>
      </a:accent5>
      <a:accent6>
        <a:srgbClr val="819BAB"/>
      </a:accent6>
      <a:hlink>
        <a:srgbClr val="7C0808"/>
      </a:hlink>
      <a:folHlink>
        <a:srgbClr val="0D356F"/>
      </a:folHlink>
    </a:clrScheme>
    <a:fontScheme name="고려청자">
      <a:majorFont>
        <a:latin typeface="Georgia"/>
        <a:ea typeface=""/>
        <a:cs typeface=""/>
        <a:font script="Grek" typeface="Arial"/>
        <a:font script="Cyrl" typeface="Arial"/>
        <a:font script="Jpan" typeface="HG明朝E"/>
        <a:font script="Hang" typeface="HY견명조"/>
        <a:font script="Hans" typeface="华文新魏"/>
        <a:font script="Hant" typeface="標楷體"/>
        <a:font script="Arab" typeface="Times New Roman"/>
        <a:font script="Hebr" typeface="Times New Roman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Verdana"/>
        <a:ea typeface=""/>
        <a:cs typeface=""/>
        <a:font script="Grek" typeface="Arial"/>
        <a:font script="Cyrl" typeface="Arial"/>
        <a:font script="Jpan" typeface="HGP明朝E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고려청자">
      <a:fillStyleLst>
        <a:solidFill>
          <a:schemeClr val="phClr">
            <a:tint val="100000"/>
            <a:shade val="100000"/>
            <a:hueMod val="100000"/>
            <a:satMod val="100000"/>
          </a:schemeClr>
        </a:solidFill>
        <a:gradFill rotWithShape="1">
          <a:gsLst>
            <a:gs pos="0">
              <a:schemeClr val="phClr">
                <a:tint val="30000"/>
                <a:shade val="100000"/>
                <a:hueMod val="100000"/>
                <a:satMod val="100000"/>
              </a:schemeClr>
            </a:gs>
            <a:gs pos="100000">
              <a:schemeClr val="phClr">
                <a:tint val="100000"/>
                <a:shade val="100000"/>
                <a:hueMod val="100000"/>
                <a:satMod val="100000"/>
              </a:schemeClr>
            </a:gs>
          </a:gsLst>
          <a:lin ang="2700000" scaled="1"/>
        </a:gradFill>
        <a:gradFill rotWithShape="1">
          <a:gsLst>
            <a:gs pos="0">
              <a:schemeClr val="phClr">
                <a:tint val="100000"/>
                <a:shade val="60000"/>
                <a:hueMod val="100000"/>
                <a:satMod val="100000"/>
              </a:schemeClr>
            </a:gs>
            <a:gs pos="100000">
              <a:schemeClr val="phClr">
                <a:tint val="100000"/>
                <a:shade val="100000"/>
                <a:hueMod val="100000"/>
                <a:satMod val="100000"/>
              </a:schemeClr>
            </a:gs>
          </a:gsLst>
          <a:lin ang="3780000" scaled="1"/>
        </a:gradFill>
      </a:fillStyleLst>
      <a:lnStyleLst>
        <a:ln w="3175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28575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38100" dir="2700000" algn="tl">
              <a:srgbClr val="000000">
                <a:alpha val="43137"/>
              </a:srgbClr>
            </a:outerShdw>
          </a:effectLst>
        </a:effectStyle>
        <a:effectStyle>
          <a:effectLst>
            <a:outerShdw blurRad="38100" dist="38100" dir="3000000" algn="tl">
              <a:srgbClr val="000000">
                <a:alpha val="45490"/>
              </a:srgbClr>
            </a:outerShdw>
          </a:effectLst>
          <a:scene3d>
            <a:camera prst="orthographicFront" fov="0">
              <a:rot lat="0" lon="0" rev="0"/>
            </a:camera>
            <a:lightRig rig="twoPt" dir="t">
              <a:rot lat="0" lon="0" rev="5100000"/>
            </a:lightRig>
          </a:scene3d>
          <a:sp3d contourW="12700" prstMaterial="plastic">
            <a:bevelT w="50800" h="63500"/>
            <a:contourClr>
              <a:srgbClr val="000000">
                <a:alpha val="35294"/>
              </a:srgbClr>
            </a:contourClr>
          </a:sp3d>
        </a:effectStyle>
        <a:effectStyle>
          <a:effectLst>
            <a:outerShdw blurRad="63500" dist="63500" dir="3000000" algn="tl">
              <a:srgbClr val="000000">
                <a:alpha val="50196"/>
              </a:srgbClr>
            </a:outerShdw>
          </a:effectLst>
          <a:scene3d>
            <a:camera prst="orthographicFront" fov="0">
              <a:rot lat="0" lon="0" rev="0"/>
            </a:camera>
            <a:lightRig rig="soft" dir="t">
              <a:rot lat="0" lon="0" rev="18600000"/>
            </a:lightRig>
          </a:scene3d>
          <a:sp3d prstMaterial="plastic">
            <a:bevelT w="101600" h="63500"/>
            <a:contourClr>
              <a:srgbClr val="000000">
                <a:alpha val="40784"/>
              </a:srgbClr>
            </a:contourClr>
          </a:sp3d>
        </a:effectStyle>
      </a:effectStyleLst>
      <a:bgFillStyleLst>
        <a:solidFill>
          <a:schemeClr val="phClr">
            <a:tint val="100000"/>
            <a:shade val="100000"/>
            <a:hueMod val="100000"/>
            <a:satMod val="100000"/>
          </a:schemeClr>
        </a:solidFill>
        <a:gradFill rotWithShape="1">
          <a:gsLst>
            <a:gs pos="0">
              <a:schemeClr val="phClr">
                <a:tint val="85000"/>
                <a:shade val="100000"/>
                <a:hueMod val="100000"/>
                <a:satMod val="100000"/>
              </a:schemeClr>
            </a:gs>
            <a:gs pos="20000">
              <a:schemeClr val="phClr">
                <a:tint val="100000"/>
                <a:shade val="75000"/>
                <a:hueMod val="100000"/>
                <a:satMod val="100000"/>
              </a:schemeClr>
            </a:gs>
            <a:gs pos="55000">
              <a:schemeClr val="phClr">
                <a:tint val="97000"/>
                <a:shade val="100000"/>
                <a:hueMod val="100000"/>
                <a:satMod val="100000"/>
              </a:schemeClr>
            </a:gs>
            <a:gs pos="85000">
              <a:schemeClr val="phClr">
                <a:tint val="100000"/>
                <a:shade val="65000"/>
                <a:hueMod val="100000"/>
                <a:satMod val="100000"/>
              </a:schemeClr>
            </a:gs>
          </a:gsLst>
          <a:lin ang="2700000" scaled="1"/>
        </a:gradFill>
        <a:blipFill>
          <a:blip xmlns:r="http://schemas.openxmlformats.org/officeDocument/2006/relationships" r:embed="rId1">
            <a:duotone>
              <a:schemeClr val="phClr">
                <a:tint val="0"/>
                <a:shade val="50000"/>
                <a:hueMod val="100000"/>
                <a:satMod val="100000"/>
              </a:schemeClr>
              <a:schemeClr val="phClr">
                <a:tint val="100000"/>
                <a:shade val="100000"/>
                <a:hueMod val="100000"/>
                <a:satMod val="100000"/>
              </a:schemeClr>
            </a:duotone>
          </a:blip>
          <a:stretch>
            <a:fillRect/>
          </a:stretch>
        </a:blipFill>
      </a:bgFillStyleLst>
    </a:fmtScheme>
  </a:themeElements>
  <a:objectDefaults/>
  <a:extraClrSchemeLst/>
</a:theme>
</file>

<file path=ppt/theme/theme6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7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2010년_업무보고(청장님_방문)-본부자료</Template>
  <TotalTime>3396</TotalTime>
  <Words>312</Words>
  <Application>Microsoft Office PowerPoint</Application>
  <PresentationFormat>화면 슬라이드 쇼(4:3)</PresentationFormat>
  <Paragraphs>46</Paragraphs>
  <Slides>6</Slides>
  <Notes>1</Notes>
  <HiddenSlides>0</HiddenSlides>
  <MMClips>0</MMClips>
  <ScaleCrop>false</ScaleCrop>
  <HeadingPairs>
    <vt:vector size="4" baseType="variant">
      <vt:variant>
        <vt:lpstr>테마</vt:lpstr>
      </vt:variant>
      <vt:variant>
        <vt:i4>5</vt:i4>
      </vt:variant>
      <vt:variant>
        <vt:lpstr>슬라이드 제목</vt:lpstr>
      </vt:variant>
      <vt:variant>
        <vt:i4>6</vt:i4>
      </vt:variant>
    </vt:vector>
  </HeadingPairs>
  <TitlesOfParts>
    <vt:vector size="11" baseType="lpstr">
      <vt:lpstr>2_Office 테마</vt:lpstr>
      <vt:lpstr>디자인 사용자 지정</vt:lpstr>
      <vt:lpstr>4_디자인 사용자 지정</vt:lpstr>
      <vt:lpstr>1_디자인 사용자 지정</vt:lpstr>
      <vt:lpstr>고려청자</vt:lpstr>
      <vt:lpstr>슬라이드 1</vt:lpstr>
      <vt:lpstr>슬라이드 2</vt:lpstr>
      <vt:lpstr>슬라이드 3</vt:lpstr>
      <vt:lpstr>슬라이드 4</vt:lpstr>
      <vt:lpstr>슬라이드 5</vt:lpstr>
      <vt:lpstr>슬라이드 6</vt:lpstr>
    </vt:vector>
  </TitlesOfParts>
  <Company>소방행정과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슬라이드 1</dc:title>
  <dc:creator>의무소방</dc:creator>
  <cp:lastModifiedBy>서울시</cp:lastModifiedBy>
  <cp:revision>360</cp:revision>
  <dcterms:created xsi:type="dcterms:W3CDTF">2012-01-12T01:44:14Z</dcterms:created>
  <dcterms:modified xsi:type="dcterms:W3CDTF">2013-07-23T06:53:02Z</dcterms:modified>
</cp:coreProperties>
</file>