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6F0D0-49E1-4DC1-ACA5-94B71D9DC032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C6203-B9C6-4809-BAA0-C42674649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6203-B9C6-4809-BAA0-C4267464952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97A7-EB99-490C-883F-D383854C68DA}" type="datetimeFigureOut">
              <a:rPr lang="ko-KR" altLang="en-US" smtClean="0"/>
              <a:pPr/>
              <a:t>2016-05-20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CD4C2-B9FC-4EAD-8BF8-C1BD0FE46B3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 noGrp="1"/>
          </p:cNvSpPr>
          <p:nvPr>
            <p:ph type="title"/>
          </p:nvPr>
        </p:nvSpPr>
        <p:spPr>
          <a:xfrm>
            <a:off x="745232" y="231031"/>
            <a:ext cx="7859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u="sng" dirty="0" smtClean="0">
                <a:latin typeface="HY울릉도M" pitchFamily="18" charset="-127"/>
                <a:ea typeface="HY울릉도M" pitchFamily="18" charset="-127"/>
              </a:rPr>
              <a:t>영 도 시 장</a:t>
            </a:r>
            <a:endParaRPr lang="ko-KR" altLang="en-US" sz="2400" b="1" u="sng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3" name="_x212206176" descr="EMB00001b3c0bf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836712"/>
            <a:ext cx="8622657" cy="56166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</Words>
  <Application>Microsoft Office PowerPoint</Application>
  <PresentationFormat>화면 슬라이드 쇼(4:3)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영 도 시 장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user</cp:lastModifiedBy>
  <cp:revision>13</cp:revision>
  <dcterms:created xsi:type="dcterms:W3CDTF">2013-08-07T07:00:21Z</dcterms:created>
  <dcterms:modified xsi:type="dcterms:W3CDTF">2016-05-20T02:49:57Z</dcterms:modified>
</cp:coreProperties>
</file>