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4"/>
  </p:notesMasterIdLst>
  <p:sldIdLst>
    <p:sldId id="257" r:id="rId2"/>
    <p:sldId id="308" r:id="rId3"/>
  </p:sldIdLst>
  <p:sldSz cx="10691813" cy="7559675"/>
  <p:notesSz cx="6797675" cy="9926638"/>
  <p:defaultTextStyle>
    <a:defPPr>
      <a:defRPr lang="en-US"/>
    </a:defPPr>
    <a:lvl1pPr marL="0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7" autoAdjust="0"/>
    <p:restoredTop sz="94660"/>
  </p:normalViewPr>
  <p:slideViewPr>
    <p:cSldViewPr snapToGrid="0">
      <p:cViewPr>
        <p:scale>
          <a:sx n="70" d="100"/>
          <a:sy n="70" d="100"/>
        </p:scale>
        <p:origin x="413" y="38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A02B5-F761-492B-86C4-07C40F072C0C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39838"/>
            <a:ext cx="47371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54AC7-5782-4073-A911-6942CA2D05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656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1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1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1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1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1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1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1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1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1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6763" y="744538"/>
            <a:ext cx="5264150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3831A8-6C10-4068-8FDA-22CEB29E3126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0419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30288" y="1239838"/>
            <a:ext cx="4737100" cy="33512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defTabSz="912813" eaLnBrk="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fld id="{98EBD7DA-41D8-4A4D-9B15-239A437F5D81}" type="slidenum">
              <a:rPr lang="ko-KR" altLang="en-US" smtClean="0">
                <a:solidFill>
                  <a:prstClr val="black"/>
                </a:solidFill>
              </a:rPr>
              <a:pPr defTabSz="912813" eaLnBrk="1" fontAlgn="base" latinLnBrk="1" hangingPunct="1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809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86" y="2348403"/>
            <a:ext cx="9088041" cy="162043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3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6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738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67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6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54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47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75E08-3608-426A-AC73-E9C280BB71D3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3EA83-82AE-4087-A66D-FDD8531E8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6960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75E08-3608-426A-AC73-E9C280BB71D3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3EA83-82AE-4087-A66D-FDD8531E8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2442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80" y="4857795"/>
            <a:ext cx="9088041" cy="1501435"/>
          </a:xfrm>
        </p:spPr>
        <p:txBody>
          <a:bodyPr anchor="t"/>
          <a:lstStyle>
            <a:lvl1pPr algn="l">
              <a:defRPr sz="4317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159">
                <a:solidFill>
                  <a:schemeClr val="tx1">
                    <a:tint val="75000"/>
                  </a:schemeClr>
                </a:solidFill>
              </a:defRPr>
            </a:lvl1pPr>
            <a:lvl2pPr marL="493454" indent="0">
              <a:buNone/>
              <a:defRPr sz="1943">
                <a:solidFill>
                  <a:schemeClr val="tx1">
                    <a:tint val="75000"/>
                  </a:schemeClr>
                </a:solidFill>
              </a:defRPr>
            </a:lvl2pPr>
            <a:lvl3pPr marL="986907" indent="0">
              <a:buNone/>
              <a:defRPr sz="1727">
                <a:solidFill>
                  <a:schemeClr val="tx1">
                    <a:tint val="75000"/>
                  </a:schemeClr>
                </a:solidFill>
              </a:defRPr>
            </a:lvl3pPr>
            <a:lvl4pPr marL="1480359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4pPr>
            <a:lvl5pPr marL="1973812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5pPr>
            <a:lvl6pPr marL="2467266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6pPr>
            <a:lvl7pPr marL="2960720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7pPr>
            <a:lvl8pPr marL="3454171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8pPr>
            <a:lvl9pPr marL="3947625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75E08-3608-426A-AC73-E9C280BB71D3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3EA83-82AE-4087-A66D-FDD8531E8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7227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591" y="1763928"/>
            <a:ext cx="4722217" cy="4989036"/>
          </a:xfrm>
        </p:spPr>
        <p:txBody>
          <a:bodyPr/>
          <a:lstStyle>
            <a:lvl1pPr>
              <a:defRPr sz="3022"/>
            </a:lvl1pPr>
            <a:lvl2pPr>
              <a:defRPr sz="2590"/>
            </a:lvl2pPr>
            <a:lvl3pPr>
              <a:defRPr sz="2159"/>
            </a:lvl3pPr>
            <a:lvl4pPr>
              <a:defRPr sz="1943"/>
            </a:lvl4pPr>
            <a:lvl5pPr>
              <a:defRPr sz="1943"/>
            </a:lvl5pPr>
            <a:lvl6pPr>
              <a:defRPr sz="1943"/>
            </a:lvl6pPr>
            <a:lvl7pPr>
              <a:defRPr sz="1943"/>
            </a:lvl7pPr>
            <a:lvl8pPr>
              <a:defRPr sz="1943"/>
            </a:lvl8pPr>
            <a:lvl9pPr>
              <a:defRPr sz="1943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005" y="1763928"/>
            <a:ext cx="4722217" cy="4989036"/>
          </a:xfrm>
        </p:spPr>
        <p:txBody>
          <a:bodyPr/>
          <a:lstStyle>
            <a:lvl1pPr>
              <a:defRPr sz="3022"/>
            </a:lvl1pPr>
            <a:lvl2pPr>
              <a:defRPr sz="2590"/>
            </a:lvl2pPr>
            <a:lvl3pPr>
              <a:defRPr sz="2159"/>
            </a:lvl3pPr>
            <a:lvl4pPr>
              <a:defRPr sz="1943"/>
            </a:lvl4pPr>
            <a:lvl5pPr>
              <a:defRPr sz="1943"/>
            </a:lvl5pPr>
            <a:lvl6pPr>
              <a:defRPr sz="1943"/>
            </a:lvl6pPr>
            <a:lvl7pPr>
              <a:defRPr sz="1943"/>
            </a:lvl7pPr>
            <a:lvl8pPr>
              <a:defRPr sz="1943"/>
            </a:lvl8pPr>
            <a:lvl9pPr>
              <a:defRPr sz="1943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75E08-3608-426A-AC73-E9C280BB71D3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3EA83-82AE-4087-A66D-FDD8531E8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418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19"/>
          </a:xfrm>
        </p:spPr>
        <p:txBody>
          <a:bodyPr anchor="b"/>
          <a:lstStyle>
            <a:lvl1pPr marL="0" indent="0">
              <a:buNone/>
              <a:defRPr sz="2590" b="1"/>
            </a:lvl1pPr>
            <a:lvl2pPr marL="493454" indent="0">
              <a:buNone/>
              <a:defRPr sz="2159" b="1"/>
            </a:lvl2pPr>
            <a:lvl3pPr marL="986907" indent="0">
              <a:buNone/>
              <a:defRPr sz="1943" b="1"/>
            </a:lvl3pPr>
            <a:lvl4pPr marL="1480359" indent="0">
              <a:buNone/>
              <a:defRPr sz="1727" b="1"/>
            </a:lvl4pPr>
            <a:lvl5pPr marL="1973812" indent="0">
              <a:buNone/>
              <a:defRPr sz="1727" b="1"/>
            </a:lvl5pPr>
            <a:lvl6pPr marL="2467266" indent="0">
              <a:buNone/>
              <a:defRPr sz="1727" b="1"/>
            </a:lvl6pPr>
            <a:lvl7pPr marL="2960720" indent="0">
              <a:buNone/>
              <a:defRPr sz="1727" b="1"/>
            </a:lvl7pPr>
            <a:lvl8pPr marL="3454171" indent="0">
              <a:buNone/>
              <a:defRPr sz="1727" b="1"/>
            </a:lvl8pPr>
            <a:lvl9pPr marL="3947625" indent="0">
              <a:buNone/>
              <a:defRPr sz="1727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590"/>
            </a:lvl1pPr>
            <a:lvl2pPr>
              <a:defRPr sz="2159"/>
            </a:lvl2pPr>
            <a:lvl3pPr>
              <a:defRPr sz="1943"/>
            </a:lvl3pPr>
            <a:lvl4pPr>
              <a:defRPr sz="1727"/>
            </a:lvl4pPr>
            <a:lvl5pPr>
              <a:defRPr sz="1727"/>
            </a:lvl5pPr>
            <a:lvl6pPr>
              <a:defRPr sz="1727"/>
            </a:lvl6pPr>
            <a:lvl7pPr>
              <a:defRPr sz="1727"/>
            </a:lvl7pPr>
            <a:lvl8pPr>
              <a:defRPr sz="1727"/>
            </a:lvl8pPr>
            <a:lvl9pPr>
              <a:defRPr sz="1727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294" y="1692178"/>
            <a:ext cx="4725930" cy="705219"/>
          </a:xfrm>
        </p:spPr>
        <p:txBody>
          <a:bodyPr anchor="b"/>
          <a:lstStyle>
            <a:lvl1pPr marL="0" indent="0">
              <a:buNone/>
              <a:defRPr sz="2590" b="1"/>
            </a:lvl1pPr>
            <a:lvl2pPr marL="493454" indent="0">
              <a:buNone/>
              <a:defRPr sz="2159" b="1"/>
            </a:lvl2pPr>
            <a:lvl3pPr marL="986907" indent="0">
              <a:buNone/>
              <a:defRPr sz="1943" b="1"/>
            </a:lvl3pPr>
            <a:lvl4pPr marL="1480359" indent="0">
              <a:buNone/>
              <a:defRPr sz="1727" b="1"/>
            </a:lvl4pPr>
            <a:lvl5pPr marL="1973812" indent="0">
              <a:buNone/>
              <a:defRPr sz="1727" b="1"/>
            </a:lvl5pPr>
            <a:lvl6pPr marL="2467266" indent="0">
              <a:buNone/>
              <a:defRPr sz="1727" b="1"/>
            </a:lvl6pPr>
            <a:lvl7pPr marL="2960720" indent="0">
              <a:buNone/>
              <a:defRPr sz="1727" b="1"/>
            </a:lvl7pPr>
            <a:lvl8pPr marL="3454171" indent="0">
              <a:buNone/>
              <a:defRPr sz="1727" b="1"/>
            </a:lvl8pPr>
            <a:lvl9pPr marL="3947625" indent="0">
              <a:buNone/>
              <a:defRPr sz="1727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294" y="2397397"/>
            <a:ext cx="4725930" cy="4355563"/>
          </a:xfrm>
        </p:spPr>
        <p:txBody>
          <a:bodyPr/>
          <a:lstStyle>
            <a:lvl1pPr>
              <a:defRPr sz="2590"/>
            </a:lvl1pPr>
            <a:lvl2pPr>
              <a:defRPr sz="2159"/>
            </a:lvl2pPr>
            <a:lvl3pPr>
              <a:defRPr sz="1943"/>
            </a:lvl3pPr>
            <a:lvl4pPr>
              <a:defRPr sz="1727"/>
            </a:lvl4pPr>
            <a:lvl5pPr>
              <a:defRPr sz="1727"/>
            </a:lvl5pPr>
            <a:lvl6pPr>
              <a:defRPr sz="1727"/>
            </a:lvl6pPr>
            <a:lvl7pPr>
              <a:defRPr sz="1727"/>
            </a:lvl7pPr>
            <a:lvl8pPr>
              <a:defRPr sz="1727"/>
            </a:lvl8pPr>
            <a:lvl9pPr>
              <a:defRPr sz="1727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75E08-3608-426A-AC73-E9C280BB71D3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3EA83-82AE-4087-A66D-FDD8531E8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879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75E08-3608-426A-AC73-E9C280BB71D3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3EA83-82AE-4087-A66D-FDD8531E8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6099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75E08-3608-426A-AC73-E9C280BB71D3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3EA83-82AE-4087-A66D-FDD8531E8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2286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1" y="300987"/>
            <a:ext cx="3517533" cy="1280945"/>
          </a:xfrm>
        </p:spPr>
        <p:txBody>
          <a:bodyPr anchor="b"/>
          <a:lstStyle>
            <a:lvl1pPr algn="l">
              <a:defRPr sz="215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204" y="300991"/>
            <a:ext cx="5977020" cy="6451973"/>
          </a:xfrm>
        </p:spPr>
        <p:txBody>
          <a:bodyPr/>
          <a:lstStyle>
            <a:lvl1pPr>
              <a:defRPr sz="3454"/>
            </a:lvl1pPr>
            <a:lvl2pPr>
              <a:defRPr sz="3022"/>
            </a:lvl2pPr>
            <a:lvl3pPr>
              <a:defRPr sz="2590"/>
            </a:lvl3pPr>
            <a:lvl4pPr>
              <a:defRPr sz="2159"/>
            </a:lvl4pPr>
            <a:lvl5pPr>
              <a:defRPr sz="2159"/>
            </a:lvl5pPr>
            <a:lvl6pPr>
              <a:defRPr sz="2159"/>
            </a:lvl6pPr>
            <a:lvl7pPr>
              <a:defRPr sz="2159"/>
            </a:lvl7pPr>
            <a:lvl8pPr>
              <a:defRPr sz="2159"/>
            </a:lvl8pPr>
            <a:lvl9pPr>
              <a:defRPr sz="2159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91" y="1581936"/>
            <a:ext cx="3517533" cy="5171028"/>
          </a:xfrm>
        </p:spPr>
        <p:txBody>
          <a:bodyPr/>
          <a:lstStyle>
            <a:lvl1pPr marL="0" indent="0">
              <a:buNone/>
              <a:defRPr sz="1511"/>
            </a:lvl1pPr>
            <a:lvl2pPr marL="493454" indent="0">
              <a:buNone/>
              <a:defRPr sz="1295"/>
            </a:lvl2pPr>
            <a:lvl3pPr marL="986907" indent="0">
              <a:buNone/>
              <a:defRPr sz="1079"/>
            </a:lvl3pPr>
            <a:lvl4pPr marL="1480359" indent="0">
              <a:buNone/>
              <a:defRPr sz="971"/>
            </a:lvl4pPr>
            <a:lvl5pPr marL="1973812" indent="0">
              <a:buNone/>
              <a:defRPr sz="971"/>
            </a:lvl5pPr>
            <a:lvl6pPr marL="2467266" indent="0">
              <a:buNone/>
              <a:defRPr sz="971"/>
            </a:lvl6pPr>
            <a:lvl7pPr marL="2960720" indent="0">
              <a:buNone/>
              <a:defRPr sz="971"/>
            </a:lvl7pPr>
            <a:lvl8pPr marL="3454171" indent="0">
              <a:buNone/>
              <a:defRPr sz="971"/>
            </a:lvl8pPr>
            <a:lvl9pPr marL="3947625" indent="0">
              <a:buNone/>
              <a:defRPr sz="97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75E08-3608-426A-AC73-E9C280BB71D3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3EA83-82AE-4087-A66D-FDD8531E8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813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670" y="5291772"/>
            <a:ext cx="6415088" cy="624724"/>
          </a:xfrm>
        </p:spPr>
        <p:txBody>
          <a:bodyPr anchor="b"/>
          <a:lstStyle>
            <a:lvl1pPr algn="l">
              <a:defRPr sz="215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454"/>
            </a:lvl1pPr>
            <a:lvl2pPr marL="493454" indent="0">
              <a:buNone/>
              <a:defRPr sz="3022"/>
            </a:lvl2pPr>
            <a:lvl3pPr marL="986907" indent="0">
              <a:buNone/>
              <a:defRPr sz="2590"/>
            </a:lvl3pPr>
            <a:lvl4pPr marL="1480359" indent="0">
              <a:buNone/>
              <a:defRPr sz="2159"/>
            </a:lvl4pPr>
            <a:lvl5pPr marL="1973812" indent="0">
              <a:buNone/>
              <a:defRPr sz="2159"/>
            </a:lvl5pPr>
            <a:lvl6pPr marL="2467266" indent="0">
              <a:buNone/>
              <a:defRPr sz="2159"/>
            </a:lvl6pPr>
            <a:lvl7pPr marL="2960720" indent="0">
              <a:buNone/>
              <a:defRPr sz="2159"/>
            </a:lvl7pPr>
            <a:lvl8pPr marL="3454171" indent="0">
              <a:buNone/>
              <a:defRPr sz="2159"/>
            </a:lvl8pPr>
            <a:lvl9pPr marL="3947625" indent="0">
              <a:buNone/>
              <a:defRPr sz="2159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670" y="5916496"/>
            <a:ext cx="6415088" cy="887211"/>
          </a:xfrm>
        </p:spPr>
        <p:txBody>
          <a:bodyPr/>
          <a:lstStyle>
            <a:lvl1pPr marL="0" indent="0">
              <a:buNone/>
              <a:defRPr sz="1511"/>
            </a:lvl1pPr>
            <a:lvl2pPr marL="493454" indent="0">
              <a:buNone/>
              <a:defRPr sz="1295"/>
            </a:lvl2pPr>
            <a:lvl3pPr marL="986907" indent="0">
              <a:buNone/>
              <a:defRPr sz="1079"/>
            </a:lvl3pPr>
            <a:lvl4pPr marL="1480359" indent="0">
              <a:buNone/>
              <a:defRPr sz="971"/>
            </a:lvl4pPr>
            <a:lvl5pPr marL="1973812" indent="0">
              <a:buNone/>
              <a:defRPr sz="971"/>
            </a:lvl5pPr>
            <a:lvl6pPr marL="2467266" indent="0">
              <a:buNone/>
              <a:defRPr sz="971"/>
            </a:lvl6pPr>
            <a:lvl7pPr marL="2960720" indent="0">
              <a:buNone/>
              <a:defRPr sz="971"/>
            </a:lvl7pPr>
            <a:lvl8pPr marL="3454171" indent="0">
              <a:buNone/>
              <a:defRPr sz="971"/>
            </a:lvl8pPr>
            <a:lvl9pPr marL="3947625" indent="0">
              <a:buNone/>
              <a:defRPr sz="97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75E08-3608-426A-AC73-E9C280BB71D3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3EA83-82AE-4087-A66D-FDD8531E8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6867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75E08-3608-426A-AC73-E9C280BB71D3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3EA83-82AE-4087-A66D-FDD8531E8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9436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1564" y="302741"/>
            <a:ext cx="2405658" cy="645022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591" y="302741"/>
            <a:ext cx="7038777" cy="645022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75E08-3608-426A-AC73-E9C280BB71D3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3EA83-82AE-4087-A66D-FDD8531E8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1269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2"/>
          <p:cNvSpPr>
            <a:spLocks noGrp="1"/>
          </p:cNvSpPr>
          <p:nvPr>
            <p:ph type="pic" idx="1"/>
          </p:nvPr>
        </p:nvSpPr>
        <p:spPr>
          <a:xfrm>
            <a:off x="1792022" y="612647"/>
            <a:ext cx="5485585" cy="4113936"/>
          </a:xfrm>
        </p:spPr>
        <p:txBody>
          <a:bodyPr vert="horz" wrap="square" lIns="80147" tIns="40074" rIns="80147" bIns="40074" numCol="1" anchor="t" anchorCtr="0" compatLnSpc="1">
            <a:prstTxWarp prst="textNoShape">
              <a:avLst/>
            </a:prstTxWarp>
          </a:bodyPr>
          <a:lstStyle>
            <a:lvl1pPr marL="0" marR="0" indent="0" algn="l" defTabSz="865024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71" b="1">
                <a:solidFill>
                  <a:schemeClr val="tx1">
                    <a:lumMod val="65000"/>
                    <a:lumOff val="35000"/>
                  </a:schemeClr>
                </a:solidFill>
                <a:latin typeface="돋움" pitchFamily="50" charset="-127"/>
                <a:ea typeface="돋움" pitchFamily="50" charset="-127"/>
              </a:defRPr>
            </a:lvl1pPr>
            <a:lvl2pPr marL="432511" indent="0">
              <a:buNone/>
              <a:defRPr sz="2698"/>
            </a:lvl2pPr>
            <a:lvl3pPr marL="865024" indent="0">
              <a:buNone/>
              <a:defRPr sz="2267"/>
            </a:lvl3pPr>
            <a:lvl4pPr marL="1297534" indent="0">
              <a:buNone/>
              <a:defRPr sz="1943"/>
            </a:lvl4pPr>
            <a:lvl5pPr marL="1730047" indent="0">
              <a:buNone/>
              <a:defRPr sz="1943"/>
            </a:lvl5pPr>
            <a:lvl6pPr marL="2162558" indent="0">
              <a:buNone/>
              <a:defRPr sz="1943"/>
            </a:lvl6pPr>
            <a:lvl7pPr marL="2595070" indent="0">
              <a:buNone/>
              <a:defRPr sz="1943"/>
            </a:lvl7pPr>
            <a:lvl8pPr marL="3027582" indent="0">
              <a:buNone/>
              <a:defRPr sz="1943"/>
            </a:lvl8pPr>
            <a:lvl9pPr marL="3460092" indent="0">
              <a:buNone/>
              <a:defRPr sz="1943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578006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763928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591" y="7006702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75E08-3608-426A-AC73-E9C280BB71D3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036" y="7006702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466" y="7006702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3EA83-82AE-4087-A66D-FDD8531E8C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9750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82" r:id="rId12"/>
  </p:sldLayoutIdLst>
  <p:txStyles>
    <p:titleStyle>
      <a:lvl1pPr algn="ctr" defTabSz="986907" rtl="0" eaLnBrk="1" latinLnBrk="1" hangingPunct="1">
        <a:spcBef>
          <a:spcPct val="0"/>
        </a:spcBef>
        <a:buNone/>
        <a:defRPr sz="47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0090" indent="-370090" algn="l" defTabSz="986907" rtl="0" eaLnBrk="1" latinLnBrk="1" hangingPunct="1">
        <a:spcBef>
          <a:spcPct val="20000"/>
        </a:spcBef>
        <a:buFont typeface="Arial" panose="020B0604020202020204" pitchFamily="34" charset="0"/>
        <a:buChar char="•"/>
        <a:defRPr sz="3454" kern="1200">
          <a:solidFill>
            <a:schemeClr val="tx1"/>
          </a:solidFill>
          <a:latin typeface="+mn-lt"/>
          <a:ea typeface="+mn-ea"/>
          <a:cs typeface="+mn-cs"/>
        </a:defRPr>
      </a:lvl1pPr>
      <a:lvl2pPr marL="801862" indent="-308408" algn="l" defTabSz="986907" rtl="0" eaLnBrk="1" latinLnBrk="1" hangingPunct="1">
        <a:spcBef>
          <a:spcPct val="20000"/>
        </a:spcBef>
        <a:buFont typeface="Arial" panose="020B0604020202020204" pitchFamily="34" charset="0"/>
        <a:buChar char="–"/>
        <a:defRPr sz="3022" kern="1200">
          <a:solidFill>
            <a:schemeClr val="tx1"/>
          </a:solidFill>
          <a:latin typeface="+mn-lt"/>
          <a:ea typeface="+mn-ea"/>
          <a:cs typeface="+mn-cs"/>
        </a:defRPr>
      </a:lvl2pPr>
      <a:lvl3pPr marL="1233632" indent="-246726" algn="l" defTabSz="986907" rtl="0" eaLnBrk="1" latinLnBrk="1" hangingPunct="1">
        <a:spcBef>
          <a:spcPct val="20000"/>
        </a:spcBef>
        <a:buFont typeface="Arial" panose="020B0604020202020204" pitchFamily="34" charset="0"/>
        <a:buChar char="•"/>
        <a:defRPr sz="2590" kern="1200">
          <a:solidFill>
            <a:schemeClr val="tx1"/>
          </a:solidFill>
          <a:latin typeface="+mn-lt"/>
          <a:ea typeface="+mn-ea"/>
          <a:cs typeface="+mn-cs"/>
        </a:defRPr>
      </a:lvl3pPr>
      <a:lvl4pPr marL="1727086" indent="-246726" algn="l" defTabSz="986907" rtl="0" eaLnBrk="1" latinLnBrk="1" hangingPunct="1">
        <a:spcBef>
          <a:spcPct val="20000"/>
        </a:spcBef>
        <a:buFont typeface="Arial" panose="020B0604020202020204" pitchFamily="34" charset="0"/>
        <a:buChar char="–"/>
        <a:defRPr sz="2159" kern="1200">
          <a:solidFill>
            <a:schemeClr val="tx1"/>
          </a:solidFill>
          <a:latin typeface="+mn-lt"/>
          <a:ea typeface="+mn-ea"/>
          <a:cs typeface="+mn-cs"/>
        </a:defRPr>
      </a:lvl4pPr>
      <a:lvl5pPr marL="2220539" indent="-246726" algn="l" defTabSz="986907" rtl="0" eaLnBrk="1" latinLnBrk="1" hangingPunct="1">
        <a:spcBef>
          <a:spcPct val="20000"/>
        </a:spcBef>
        <a:buFont typeface="Arial" panose="020B0604020202020204" pitchFamily="34" charset="0"/>
        <a:buChar char="»"/>
        <a:defRPr sz="2159" kern="1200">
          <a:solidFill>
            <a:schemeClr val="tx1"/>
          </a:solidFill>
          <a:latin typeface="+mn-lt"/>
          <a:ea typeface="+mn-ea"/>
          <a:cs typeface="+mn-cs"/>
        </a:defRPr>
      </a:lvl5pPr>
      <a:lvl6pPr marL="2713992" indent="-246726" algn="l" defTabSz="986907" rtl="0" eaLnBrk="1" latinLnBrk="1" hangingPunct="1">
        <a:spcBef>
          <a:spcPct val="20000"/>
        </a:spcBef>
        <a:buFont typeface="Arial" panose="020B0604020202020204" pitchFamily="34" charset="0"/>
        <a:buChar char="•"/>
        <a:defRPr sz="2159" kern="1200">
          <a:solidFill>
            <a:schemeClr val="tx1"/>
          </a:solidFill>
          <a:latin typeface="+mn-lt"/>
          <a:ea typeface="+mn-ea"/>
          <a:cs typeface="+mn-cs"/>
        </a:defRPr>
      </a:lvl6pPr>
      <a:lvl7pPr marL="3207445" indent="-246726" algn="l" defTabSz="986907" rtl="0" eaLnBrk="1" latinLnBrk="1" hangingPunct="1">
        <a:spcBef>
          <a:spcPct val="20000"/>
        </a:spcBef>
        <a:buFont typeface="Arial" panose="020B0604020202020204" pitchFamily="34" charset="0"/>
        <a:buChar char="•"/>
        <a:defRPr sz="2159" kern="1200">
          <a:solidFill>
            <a:schemeClr val="tx1"/>
          </a:solidFill>
          <a:latin typeface="+mn-lt"/>
          <a:ea typeface="+mn-ea"/>
          <a:cs typeface="+mn-cs"/>
        </a:defRPr>
      </a:lvl7pPr>
      <a:lvl8pPr marL="3700898" indent="-246726" algn="l" defTabSz="986907" rtl="0" eaLnBrk="1" latinLnBrk="1" hangingPunct="1">
        <a:spcBef>
          <a:spcPct val="20000"/>
        </a:spcBef>
        <a:buFont typeface="Arial" panose="020B0604020202020204" pitchFamily="34" charset="0"/>
        <a:buChar char="•"/>
        <a:defRPr sz="2159" kern="1200">
          <a:solidFill>
            <a:schemeClr val="tx1"/>
          </a:solidFill>
          <a:latin typeface="+mn-lt"/>
          <a:ea typeface="+mn-ea"/>
          <a:cs typeface="+mn-cs"/>
        </a:defRPr>
      </a:lvl8pPr>
      <a:lvl9pPr marL="4194351" indent="-246726" algn="l" defTabSz="986907" rtl="0" eaLnBrk="1" latinLnBrk="1" hangingPunct="1">
        <a:spcBef>
          <a:spcPct val="20000"/>
        </a:spcBef>
        <a:buFont typeface="Arial" panose="020B0604020202020204" pitchFamily="34" charset="0"/>
        <a:buChar char="•"/>
        <a:defRPr sz="21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86907" rtl="0" eaLnBrk="1" latinLnBrk="1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1pPr>
      <a:lvl2pPr marL="493454" algn="l" defTabSz="986907" rtl="0" eaLnBrk="1" latinLnBrk="1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2pPr>
      <a:lvl3pPr marL="986907" algn="l" defTabSz="986907" rtl="0" eaLnBrk="1" latinLnBrk="1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3pPr>
      <a:lvl4pPr marL="1480359" algn="l" defTabSz="986907" rtl="0" eaLnBrk="1" latinLnBrk="1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4pPr>
      <a:lvl5pPr marL="1973812" algn="l" defTabSz="986907" rtl="0" eaLnBrk="1" latinLnBrk="1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5pPr>
      <a:lvl6pPr marL="2467266" algn="l" defTabSz="986907" rtl="0" eaLnBrk="1" latinLnBrk="1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6pPr>
      <a:lvl7pPr marL="2960720" algn="l" defTabSz="986907" rtl="0" eaLnBrk="1" latinLnBrk="1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7pPr>
      <a:lvl8pPr marL="3454171" algn="l" defTabSz="986907" rtl="0" eaLnBrk="1" latinLnBrk="1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8pPr>
      <a:lvl9pPr marL="3947625" algn="l" defTabSz="986907" rtl="0" eaLnBrk="1" latinLnBrk="1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0" name="직선 연결선 9"/>
          <p:cNvCxnSpPr>
            <a:cxnSpLocks noChangeShapeType="1"/>
          </p:cNvCxnSpPr>
          <p:nvPr/>
        </p:nvCxnSpPr>
        <p:spPr bwMode="auto">
          <a:xfrm>
            <a:off x="4992801" y="4528123"/>
            <a:ext cx="0" cy="59987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1031" name="직선 연결선 11"/>
          <p:cNvCxnSpPr>
            <a:cxnSpLocks noChangeShapeType="1"/>
          </p:cNvCxnSpPr>
          <p:nvPr/>
        </p:nvCxnSpPr>
        <p:spPr bwMode="auto">
          <a:xfrm>
            <a:off x="1719618" y="2100671"/>
            <a:ext cx="0" cy="979063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27F62D34-9075-406E-B289-3A79377AE54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5" b="29037"/>
          <a:stretch/>
        </p:blipFill>
        <p:spPr>
          <a:xfrm>
            <a:off x="3229425" y="3416089"/>
            <a:ext cx="2778170" cy="11120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8D5A399D-C642-4B90-B920-3EB9F1CA1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4602" y="5539520"/>
            <a:ext cx="1744492" cy="388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75" tIns="43238" rIns="86475" bIns="4323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defTabSz="986907" eaLnBrk="1" latinLnBrk="1" hangingPunct="1">
              <a:lnSpc>
                <a:spcPct val="150000"/>
              </a:lnSpc>
              <a:defRPr/>
            </a:pPr>
            <a:r>
              <a:rPr kumimoji="0" lang="en-US" altLang="ko-KR" sz="1500" dirty="0">
                <a:solidFill>
                  <a:srgbClr val="4F81BD">
                    <a:lumMod val="60000"/>
                    <a:lumOff val="4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Cardio Equipment</a:t>
            </a:r>
            <a:endParaRPr kumimoji="0" lang="ko-KR" altLang="en-US" sz="1500" dirty="0">
              <a:solidFill>
                <a:srgbClr val="4F81BD">
                  <a:lumMod val="60000"/>
                  <a:lumOff val="4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12" name="Group 75">
            <a:extLst>
              <a:ext uri="{FF2B5EF4-FFF2-40B4-BE49-F238E27FC236}">
                <a16:creationId xmlns="" xmlns:a16="http://schemas.microsoft.com/office/drawing/2014/main" id="{F8F40A76-614A-4EA5-98D3-1A553EAD75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511348"/>
              </p:ext>
            </p:extLst>
          </p:nvPr>
        </p:nvGraphicFramePr>
        <p:xfrm>
          <a:off x="5686425" y="115181"/>
          <a:ext cx="4848225" cy="5371427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9288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193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29161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  격</a:t>
                      </a:r>
                      <a:endParaRPr kumimoji="1" lang="en-US" altLang="ko-KR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8672" marR="28672" marT="30404" marB="30404" horzOverflow="overflow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50000"/>
                        </a:lnSpc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제품크기 </a:t>
                      </a:r>
                      <a:r>
                        <a:rPr lang="en-US" altLang="ko-KR" sz="9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L 2,110 X W 920 X H 1,620(mm)</a:t>
                      </a:r>
                      <a:endParaRPr lang="ko-KR" altLang="en-US" sz="9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fontAlgn="auto">
                        <a:lnSpc>
                          <a:spcPct val="150000"/>
                        </a:lnSpc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런닝면적</a:t>
                      </a:r>
                      <a:r>
                        <a:rPr lang="ko-KR" altLang="en-US" sz="9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W 530 X L 1,600(mm)</a:t>
                      </a:r>
                    </a:p>
                    <a:p>
                      <a:pPr algn="l" fontAlgn="auto">
                        <a:lnSpc>
                          <a:spcPct val="150000"/>
                        </a:lnSpc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제품중량 </a:t>
                      </a:r>
                      <a:r>
                        <a:rPr lang="en-US" altLang="ko-KR" sz="9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206kg, </a:t>
                      </a:r>
                      <a:r>
                        <a:rPr lang="ko-KR" altLang="en-US" sz="9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최대허용중량 </a:t>
                      </a:r>
                      <a:r>
                        <a:rPr lang="en-US" altLang="ko-KR" sz="9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200kg</a:t>
                      </a:r>
                      <a:endParaRPr lang="ko-KR" altLang="en-US" sz="9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fontAlgn="auto">
                        <a:lnSpc>
                          <a:spcPct val="150000"/>
                        </a:lnSpc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속      도 </a:t>
                      </a:r>
                      <a:r>
                        <a:rPr lang="en-US" altLang="ko-KR" sz="9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0.5 ~ </a:t>
                      </a:r>
                      <a:r>
                        <a:rPr lang="en-US" altLang="ko-KR" sz="9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20km/h</a:t>
                      </a:r>
                      <a:r>
                        <a:rPr lang="en-US" altLang="ko-KR" sz="9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AC 3Hp(MAX</a:t>
                      </a:r>
                      <a:r>
                        <a:rPr lang="en-US" altLang="ko-KR" sz="9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10.5Hp)</a:t>
                      </a:r>
                      <a:endParaRPr lang="en-US" altLang="ko-KR" sz="9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fontAlgn="auto">
                        <a:lnSpc>
                          <a:spcPct val="150000"/>
                        </a:lnSpc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 사 도  </a:t>
                      </a:r>
                      <a:r>
                        <a:rPr lang="en-US" altLang="ko-KR" sz="9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0% </a:t>
                      </a:r>
                      <a:r>
                        <a:rPr lang="en-US" altLang="ko-KR" sz="9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~  16%</a:t>
                      </a:r>
                      <a:endParaRPr lang="ko-KR" altLang="en-US" sz="9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fontAlgn="auto">
                        <a:lnSpc>
                          <a:spcPct val="150000"/>
                        </a:lnSpc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입력전원 </a:t>
                      </a:r>
                      <a:r>
                        <a:rPr lang="en-US" altLang="ko-KR" sz="9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AC 220V, 50Hz~60Hz </a:t>
                      </a:r>
                    </a:p>
                  </a:txBody>
                  <a:tcPr marL="86015" marR="28672" marT="30404" marB="30404" horzOverflow="overflow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1224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</a:t>
                      </a:r>
                      <a:r>
                        <a:rPr kumimoji="1" lang="ko-KR" altLang="en-US" sz="105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징</a:t>
                      </a:r>
                      <a:endParaRPr kumimoji="1" lang="en-US" altLang="ko-KR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8672" marR="28672" marT="30404" marB="30404" horzOverflow="overflow"/>
                </a:tc>
                <a:tc>
                  <a:txBody>
                    <a:bodyPr/>
                    <a:lstStyle/>
                    <a:p>
                      <a:pPr marL="171450" indent="-17145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디자인적인 요소와 고급형 기능에 충실한 제품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indent="-17145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양면 사용 가능한 첨단 </a:t>
                      </a: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양면데크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indent="-17145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개의 운동모드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,3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개의 사용자모드 프로그램 내장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indent="-17145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일체형 보조손잡이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우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레탄 </a:t>
                      </a: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주손잡이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</a:p>
                    <a:p>
                      <a:pPr marL="171450" indent="-17145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양면 </a:t>
                      </a: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급유데크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오토텐셔너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후방안전가드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</a:p>
                    <a:p>
                      <a:pPr marL="171450" indent="-17145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접촉식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심박측정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indent="-17145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비상정지 버튼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&amp;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클립 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indent="-17145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자동 장력 조절 장치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indent="-17145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휴대폰충전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USB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단자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이어폰 단자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indent="-17145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관리가 용이한 </a:t>
                      </a: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데크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오일 </a:t>
                      </a: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주입구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indent="-17145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옵션사항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indent="-17145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defRPr/>
                      </a:pPr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900" dirty="0" err="1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듀얼</a:t>
                      </a:r>
                      <a:r>
                        <a:rPr lang="ko-KR" altLang="en-US" sz="900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속도경사 버튼 </a:t>
                      </a:r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장착</a:t>
                      </a:r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)/ </a:t>
                      </a:r>
                      <a:r>
                        <a:rPr lang="ko-KR" altLang="en-US" sz="900" dirty="0" err="1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무급유데크</a:t>
                      </a:r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장착</a:t>
                      </a:r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ko-KR" altLang="en-US" sz="900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 </a:t>
                      </a:r>
                      <a:r>
                        <a:rPr lang="ko-KR" altLang="en-US" sz="900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미끄럼방지벨트</a:t>
                      </a:r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장착</a:t>
                      </a:r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)/ </a:t>
                      </a:r>
                      <a:endParaRPr lang="en-US" altLang="ko-KR" sz="900" dirty="0" smtClean="0">
                        <a:solidFill>
                          <a:srgbClr val="0070C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indent="-17145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defRPr/>
                      </a:pP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휴대폰 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무선충전기능</a:t>
                      </a: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별도구매</a:t>
                      </a: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 </a:t>
                      </a:r>
                      <a:r>
                        <a:rPr lang="ko-KR" altLang="en-US" sz="900" dirty="0" err="1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무선심박측정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기능</a:t>
                      </a: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dirty="0" err="1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밸트별도구매</a:t>
                      </a: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900" dirty="0" smtClean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indent="-17145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defRPr/>
                      </a:pPr>
                      <a:endParaRPr lang="ko-KR" altLang="en-US" sz="9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015" marR="28672" marT="30404" marB="30404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486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디스플레이</a:t>
                      </a:r>
                      <a:endParaRPr kumimoji="1" lang="en-US" altLang="ko-KR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8672" marR="28672" marT="30404" marB="30404" horzOverflow="overflow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50000"/>
                        </a:lnSpc>
                        <a:buFont typeface="Arial" pitchFamily="34" charset="0"/>
                        <a:buNone/>
                        <a:defRPr/>
                      </a:pP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Attached 23” LED TV, Custom LED display</a:t>
                      </a:r>
                    </a:p>
                  </a:txBody>
                  <a:tcPr marL="86015" marR="28672" marT="30404" marB="30404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907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   타</a:t>
                      </a:r>
                      <a:endParaRPr kumimoji="1" lang="en-US" altLang="ko-KR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8672" marR="28672" marT="30404" marB="30404" horzOverflow="overflow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defRPr/>
                      </a:pPr>
                      <a:endParaRPr lang="en-US" altLang="ko-KR" sz="9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015" marR="28672" marT="30404" marB="30404" horzOverflow="overflow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" name="직사각형 25">
            <a:extLst>
              <a:ext uri="{FF2B5EF4-FFF2-40B4-BE49-F238E27FC236}">
                <a16:creationId xmlns="" xmlns:a16="http://schemas.microsoft.com/office/drawing/2014/main" id="{E2B1C6C7-6929-4993-A2B7-E8A584F45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4798" y="7222728"/>
            <a:ext cx="178766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defTabSz="986907" eaLnBrk="1" latinLnBrk="1" hangingPunct="1">
              <a:defRPr/>
            </a:pPr>
            <a:r>
              <a:rPr kumimoji="0" lang="ko-KR" altLang="en-US" sz="1000" dirty="0">
                <a:solidFill>
                  <a:srgbClr val="4F81BD">
                    <a:lumMod val="50000"/>
                  </a:srgb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속도경사 버튼 및 메인 </a:t>
            </a:r>
            <a:r>
              <a:rPr kumimoji="0" lang="ko-KR" altLang="en-US" sz="1000" dirty="0" err="1">
                <a:solidFill>
                  <a:srgbClr val="4F81BD">
                    <a:lumMod val="50000"/>
                  </a:srgb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버튼부</a:t>
            </a:r>
            <a:endParaRPr kumimoji="0" lang="ko-KR" altLang="en-US" sz="1000" dirty="0">
              <a:solidFill>
                <a:srgbClr val="4F81BD">
                  <a:lumMod val="50000"/>
                </a:srgb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18" name="Picture 14">
            <a:extLst>
              <a:ext uri="{FF2B5EF4-FFF2-40B4-BE49-F238E27FC236}">
                <a16:creationId xmlns="" xmlns:a16="http://schemas.microsoft.com/office/drawing/2014/main" id="{799373F4-FCB0-41C3-B448-A84E71729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28" y="6039596"/>
            <a:ext cx="1867089" cy="1127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2">
            <a:extLst>
              <a:ext uri="{FF2B5EF4-FFF2-40B4-BE49-F238E27FC236}">
                <a16:creationId xmlns="" xmlns:a16="http://schemas.microsoft.com/office/drawing/2014/main" id="{7E950898-319D-453B-92C3-6AAD4E91E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609" y="7222728"/>
            <a:ext cx="19800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defTabSz="986907" eaLnBrk="1" latinLnBrk="1" hangingPunct="1">
              <a:defRPr/>
            </a:pPr>
            <a:r>
              <a:rPr kumimoji="0" lang="ko-KR" altLang="en-US" sz="1000" dirty="0">
                <a:solidFill>
                  <a:srgbClr val="4F81BD">
                    <a:lumMod val="50000"/>
                  </a:srgb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관리가 용이한 </a:t>
            </a:r>
            <a:r>
              <a:rPr kumimoji="0" lang="ko-KR" altLang="en-US" sz="1000" dirty="0" err="1">
                <a:solidFill>
                  <a:srgbClr val="4F81BD">
                    <a:lumMod val="50000"/>
                  </a:srgb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데크</a:t>
            </a:r>
            <a:r>
              <a:rPr kumimoji="0" lang="ko-KR" altLang="en-US" sz="1000" dirty="0">
                <a:solidFill>
                  <a:srgbClr val="4F81BD">
                    <a:lumMod val="50000"/>
                  </a:srgb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오일 </a:t>
            </a:r>
            <a:r>
              <a:rPr kumimoji="0" lang="ko-KR" altLang="en-US" sz="1000" dirty="0" err="1" smtClean="0">
                <a:solidFill>
                  <a:srgbClr val="4F81BD">
                    <a:lumMod val="50000"/>
                  </a:srgb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주입구</a:t>
            </a:r>
            <a:endParaRPr kumimoji="0" lang="en-US" altLang="ko-KR" sz="1000" dirty="0" smtClean="0">
              <a:solidFill>
                <a:srgbClr val="4F81BD">
                  <a:lumMod val="50000"/>
                </a:srgb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defTabSz="986907" eaLnBrk="1" latinLnBrk="1" hangingPunct="1">
              <a:defRPr/>
            </a:pPr>
            <a:r>
              <a:rPr kumimoji="0" lang="en-US" altLang="ko-KR" sz="1000" dirty="0" smtClean="0">
                <a:solidFill>
                  <a:srgbClr val="0070C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* </a:t>
            </a:r>
            <a:r>
              <a:rPr kumimoji="0" lang="ko-KR" altLang="en-US" sz="1000" dirty="0" err="1" smtClean="0">
                <a:solidFill>
                  <a:srgbClr val="0070C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무급유데크</a:t>
            </a:r>
            <a:r>
              <a:rPr kumimoji="0" lang="ko-KR" altLang="en-US" sz="1000" dirty="0" smtClean="0">
                <a:solidFill>
                  <a:srgbClr val="0070C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양면 사용</a:t>
            </a:r>
            <a:endParaRPr kumimoji="0" lang="ko-KR" altLang="en-US" sz="1000" dirty="0">
              <a:solidFill>
                <a:srgbClr val="0070C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20" name="Picture 3">
            <a:extLst>
              <a:ext uri="{FF2B5EF4-FFF2-40B4-BE49-F238E27FC236}">
                <a16:creationId xmlns="" xmlns:a16="http://schemas.microsoft.com/office/drawing/2014/main" id="{9002FF31-DF32-4627-8339-3F53D1E27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t="12000" b="10000"/>
          <a:stretch>
            <a:fillRect/>
          </a:stretch>
        </p:blipFill>
        <p:spPr bwMode="auto">
          <a:xfrm>
            <a:off x="2732081" y="6043551"/>
            <a:ext cx="2168520" cy="1127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2" descr="C:\Users\sec\Desktop\사양서 사진자료\제품사진\LT7xL작은.jpg"/>
          <p:cNvPicPr>
            <a:picLocks noChangeAspect="1" noChangeArrowheads="1"/>
          </p:cNvPicPr>
          <p:nvPr/>
        </p:nvPicPr>
        <p:blipFill>
          <a:blip r:embed="rId6" cstate="print"/>
          <a:srcRect l="5970" r="2985" b="3388"/>
          <a:stretch>
            <a:fillRect/>
          </a:stretch>
        </p:blipFill>
        <p:spPr bwMode="auto">
          <a:xfrm>
            <a:off x="381000" y="538146"/>
            <a:ext cx="4531509" cy="4382935"/>
          </a:xfrm>
          <a:prstGeom prst="rect">
            <a:avLst/>
          </a:prstGeom>
          <a:noFill/>
        </p:spPr>
      </p:pic>
      <p:pic>
        <p:nvPicPr>
          <p:cNvPr id="22" name="Picture 2" descr="C:\Users\sec\Desktop\사양서 사진자료\모델링\LT7x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4553" y="5664222"/>
            <a:ext cx="1070294" cy="264240"/>
          </a:xfrm>
          <a:prstGeom prst="rect">
            <a:avLst/>
          </a:prstGeom>
          <a:noFill/>
        </p:spPr>
      </p:pic>
      <p:sp>
        <p:nvSpPr>
          <p:cNvPr id="25" name="직사각형 24"/>
          <p:cNvSpPr/>
          <p:nvPr/>
        </p:nvSpPr>
        <p:spPr>
          <a:xfrm>
            <a:off x="1887944" y="616764"/>
            <a:ext cx="214289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lnSpc>
                <a:spcPct val="150000"/>
              </a:lnSpc>
              <a:defRPr/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TV</a:t>
            </a:r>
            <a:r>
              <a:rPr lang="ko-KR" altLang="en-US" sz="2000" dirty="0" err="1" smtClean="0">
                <a:latin typeface="맑은 고딕" pitchFamily="50" charset="-127"/>
                <a:ea typeface="맑은 고딕" pitchFamily="50" charset="-127"/>
              </a:rPr>
              <a:t>매립형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23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인치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9719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Words>173</Words>
  <Application>Microsoft Office PowerPoint</Application>
  <PresentationFormat>사용자 지정</PresentationFormat>
  <Paragraphs>31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나눔고딕 ExtraBold</vt:lpstr>
      <vt:lpstr>돋움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lexcokim@gmail.com</dc:creator>
  <cp:lastModifiedBy>user</cp:lastModifiedBy>
  <cp:revision>21</cp:revision>
  <cp:lastPrinted>2020-10-20T07:12:56Z</cp:lastPrinted>
  <dcterms:created xsi:type="dcterms:W3CDTF">2019-11-06T02:02:45Z</dcterms:created>
  <dcterms:modified xsi:type="dcterms:W3CDTF">2020-10-21T01:08:35Z</dcterms:modified>
</cp:coreProperties>
</file>