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638" r:id="rId2"/>
    <p:sldId id="640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562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2011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0457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23528" y="1412776"/>
            <a:ext cx="655272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대학로 소극장 밀집지역 소방안전대책 수립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2060848"/>
            <a:ext cx="802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현 황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예방순찰강화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회이상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이륜차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소방활동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영상화작업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객석규모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300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석이상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*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현장중심 대응활동 강화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323528" y="2636912"/>
          <a:ext cx="8496944" cy="110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2118"/>
                <a:gridCol w="1062118"/>
                <a:gridCol w="1321286"/>
                <a:gridCol w="802950"/>
                <a:gridCol w="1062118"/>
                <a:gridCol w="1062118"/>
                <a:gridCol w="1062118"/>
                <a:gridCol w="1062118"/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등록</a:t>
                      </a:r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err="1" smtClean="0"/>
                        <a:t>비등록</a:t>
                      </a:r>
                      <a:endParaRPr lang="ko-KR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객 석 수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4899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소계</a:t>
                      </a:r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</a:t>
                      </a:r>
                      <a:r>
                        <a:rPr lang="ko-KR" altLang="en-US" dirty="0" smtClean="0"/>
                        <a:t>이하</a:t>
                      </a:r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101-200</a:t>
                      </a:r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201-300</a:t>
                      </a:r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16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2011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0457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980728"/>
            <a:ext cx="453650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노유자시설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진압작전도 정비 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1484784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6.10(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6.12(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실버행복생활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ko-KR" altLang="en-US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노유자시설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피난대책 및 신속한 초기진압대책 강구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995678"/>
            <a:ext cx="816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6.9.(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6.11(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혜화역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출동경로 파악 및 예상 장애요소에 대한 강구 대책</a:t>
            </a:r>
            <a:endParaRPr lang="en-US" altLang="ko-KR" sz="19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67544" y="3429000"/>
            <a:ext cx="612068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지하철 역사 및 지하상가 현지적응훈련</a:t>
            </a:r>
            <a:endParaRPr lang="ko-KR" altLang="en-US" sz="24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8173</TotalTime>
  <Words>172</Words>
  <Application>Microsoft Office PowerPoint</Application>
  <PresentationFormat>화면 슬라이드 쇼(4:3)</PresentationFormat>
  <Paragraphs>42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814</cp:revision>
  <dcterms:created xsi:type="dcterms:W3CDTF">2012-09-23T05:25:51Z</dcterms:created>
  <dcterms:modified xsi:type="dcterms:W3CDTF">2014-06-05T03:41:53Z</dcterms:modified>
</cp:coreProperties>
</file>