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90F99-5D8E-40E3-894B-FEDF8ABB714C}" type="datetimeFigureOut">
              <a:rPr lang="ko-KR" altLang="en-US" smtClean="0"/>
              <a:pPr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85C73-4860-4E8A-B685-A05D434668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0" y="4653135"/>
          <a:ext cx="9144000" cy="2278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584"/>
                <a:gridCol w="1650645"/>
                <a:gridCol w="5266340"/>
                <a:gridCol w="1100431"/>
              </a:tblGrid>
              <a:tr h="29939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/>
                        <a:t>범례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/>
                        <a:t>부서명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/>
                        <a:t>담당구역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smtClean="0"/>
                        <a:t>행정관리과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파고라</a:t>
                      </a:r>
                      <a:r>
                        <a:rPr lang="en-US" altLang="ko-KR" sz="1100" b="1" baseline="0" dirty="0" smtClean="0"/>
                        <a:t> ~ </a:t>
                      </a:r>
                      <a:r>
                        <a:rPr lang="ko-KR" altLang="en-US" sz="1100" b="1" baseline="0" dirty="0" err="1" smtClean="0"/>
                        <a:t>본관앞</a:t>
                      </a:r>
                      <a:r>
                        <a:rPr lang="ko-KR" altLang="en-US" sz="1100" b="1" baseline="0" dirty="0" smtClean="0"/>
                        <a:t> </a:t>
                      </a:r>
                      <a:r>
                        <a:rPr lang="en-US" altLang="ko-KR" sz="1100" b="1" baseline="0" dirty="0" smtClean="0"/>
                        <a:t>~ </a:t>
                      </a:r>
                      <a:r>
                        <a:rPr lang="ko-KR" altLang="en-US" sz="1100" b="1" baseline="0" dirty="0" smtClean="0"/>
                        <a:t>박물관 출입구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err="1" smtClean="0"/>
                        <a:t>정수과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/>
                        <a:t>2,3</a:t>
                      </a:r>
                      <a:r>
                        <a:rPr lang="ko-KR" altLang="en-US" sz="1100" b="1" dirty="0" smtClean="0"/>
                        <a:t>계열 여과지</a:t>
                      </a:r>
                      <a:r>
                        <a:rPr lang="en-US" altLang="ko-KR" sz="1100" b="1" dirty="0" smtClean="0"/>
                        <a:t>(</a:t>
                      </a:r>
                      <a:r>
                        <a:rPr lang="ko-KR" altLang="en-US" sz="1100" b="1" dirty="0" smtClean="0"/>
                        <a:t>주변</a:t>
                      </a:r>
                      <a:r>
                        <a:rPr lang="en-US" altLang="ko-KR" sz="1100" b="1" dirty="0" smtClean="0"/>
                        <a:t>)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en-US" altLang="ko-KR" sz="1100" b="1" dirty="0" smtClean="0"/>
                        <a:t>~ </a:t>
                      </a:r>
                      <a:r>
                        <a:rPr lang="ko-KR" altLang="en-US" sz="1100" b="1" dirty="0" smtClean="0"/>
                        <a:t>침전지</a:t>
                      </a:r>
                      <a:r>
                        <a:rPr lang="en-US" altLang="ko-KR" sz="1100" b="1" dirty="0" smtClean="0"/>
                        <a:t>(</a:t>
                      </a:r>
                      <a:r>
                        <a:rPr lang="ko-KR" altLang="en-US" sz="1100" b="1" dirty="0" smtClean="0"/>
                        <a:t>주변</a:t>
                      </a:r>
                      <a:r>
                        <a:rPr lang="en-US" altLang="ko-KR" sz="1100" b="1" dirty="0" smtClean="0"/>
                        <a:t>)</a:t>
                      </a:r>
                      <a:r>
                        <a:rPr lang="ko-KR" altLang="en-US" sz="1100" b="1" dirty="0" smtClean="0"/>
                        <a:t> 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smtClean="0"/>
                        <a:t>정수시설과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정수지 </a:t>
                      </a:r>
                      <a:r>
                        <a:rPr lang="ko-KR" altLang="en-US" sz="1100" b="1" dirty="0" smtClean="0"/>
                        <a:t>주변 </a:t>
                      </a:r>
                      <a:r>
                        <a:rPr lang="ko-KR" altLang="en-US" sz="1100" b="1" dirty="0" smtClean="0"/>
                        <a:t> 배수로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err="1" smtClean="0"/>
                        <a:t>웰빙센터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en-US" altLang="ko-KR" sz="1100" b="1" dirty="0" smtClean="0"/>
                        <a:t>~ </a:t>
                      </a:r>
                      <a:r>
                        <a:rPr lang="ko-KR" altLang="en-US" sz="1100" b="1" dirty="0" smtClean="0"/>
                        <a:t>박물관 출입구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smtClean="0"/>
                        <a:t>수도박물관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박물관 </a:t>
                      </a:r>
                      <a:r>
                        <a:rPr lang="ko-KR" altLang="en-US" sz="1100" b="1" dirty="0" smtClean="0"/>
                        <a:t>입구 </a:t>
                      </a:r>
                      <a:r>
                        <a:rPr lang="en-US" altLang="ko-KR" sz="1100" b="1" dirty="0" smtClean="0"/>
                        <a:t>~ </a:t>
                      </a:r>
                      <a:r>
                        <a:rPr lang="ko-KR" altLang="en-US" sz="1100" b="1" dirty="0" smtClean="0"/>
                        <a:t>박물관 </a:t>
                      </a:r>
                      <a:r>
                        <a:rPr lang="en-US" altLang="ko-KR" sz="1100" b="1" dirty="0" smtClean="0"/>
                        <a:t>~ </a:t>
                      </a:r>
                      <a:r>
                        <a:rPr lang="ko-KR" altLang="en-US" sz="1100" b="1" dirty="0" err="1" smtClean="0"/>
                        <a:t>완속여과지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ko-KR" altLang="en-US" sz="1100" b="1" dirty="0" smtClean="0"/>
                        <a:t>주변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smtClean="0"/>
                        <a:t>합동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/>
                        <a:t>정문앞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en-US" altLang="ko-KR" sz="1100" b="1" dirty="0" smtClean="0"/>
                        <a:t>~ </a:t>
                      </a:r>
                      <a:r>
                        <a:rPr lang="ko-KR" altLang="en-US" sz="1100" b="1" dirty="0" smtClean="0"/>
                        <a:t>버스정류장 주변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err="1" smtClean="0"/>
                        <a:t>오니처리장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err="1" smtClean="0"/>
                        <a:t>배출수</a:t>
                      </a:r>
                      <a:r>
                        <a:rPr lang="ko-KR" altLang="en-US" sz="1100" b="1" dirty="0" smtClean="0"/>
                        <a:t> 처리장 주변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  <a:tr h="282765">
                <a:tc>
                  <a:txBody>
                    <a:bodyPr/>
                    <a:lstStyle/>
                    <a:p>
                      <a:pPr algn="dist" latinLnBrk="1"/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100" b="1" dirty="0" smtClean="0"/>
                        <a:t>삼성물산㈜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고도정수처리장 현장</a:t>
                      </a:r>
                      <a:r>
                        <a:rPr lang="en-US" altLang="ko-KR" sz="1100" b="1" dirty="0" smtClean="0"/>
                        <a:t>(2</a:t>
                      </a:r>
                      <a:r>
                        <a:rPr lang="ko-KR" altLang="en-US" sz="1100" b="1" dirty="0" smtClean="0"/>
                        <a:t>계열주변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1" name="그룹 80"/>
          <p:cNvGrpSpPr/>
          <p:nvPr/>
        </p:nvGrpSpPr>
        <p:grpSpPr>
          <a:xfrm>
            <a:off x="-2482" y="-27384"/>
            <a:ext cx="9146482" cy="6540928"/>
            <a:chOff x="-2482" y="-27384"/>
            <a:chExt cx="9146482" cy="6540928"/>
          </a:xfrm>
        </p:grpSpPr>
        <p:pic>
          <p:nvPicPr>
            <p:cNvPr id="25" name="그림 24" descr="정수장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7384"/>
              <a:ext cx="9144000" cy="4712604"/>
            </a:xfrm>
            <a:prstGeom prst="rect">
              <a:avLst/>
            </a:prstGeom>
          </p:spPr>
        </p:pic>
        <p:cxnSp>
          <p:nvCxnSpPr>
            <p:cNvPr id="20" name="직선 연결선 19"/>
            <p:cNvCxnSpPr/>
            <p:nvPr/>
          </p:nvCxnSpPr>
          <p:spPr>
            <a:xfrm>
              <a:off x="-32" y="5085184"/>
              <a:ext cx="1000132" cy="1588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-2482" y="5373216"/>
              <a:ext cx="1000132" cy="158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-32" y="5661248"/>
              <a:ext cx="1000132" cy="1588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-32" y="5951160"/>
              <a:ext cx="1000132" cy="158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-32" y="6228654"/>
              <a:ext cx="1000132" cy="1588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모서리가 둥근 직사각형 13"/>
            <p:cNvSpPr/>
            <p:nvPr/>
          </p:nvSpPr>
          <p:spPr>
            <a:xfrm>
              <a:off x="8000992" y="977726"/>
              <a:ext cx="1143008" cy="857256"/>
            </a:xfrm>
            <a:prstGeom prst="round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215074" y="906288"/>
              <a:ext cx="1071570" cy="785818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8125396" y="3864840"/>
              <a:ext cx="1000132" cy="785818"/>
            </a:xfrm>
            <a:prstGeom prst="roundRect">
              <a:avLst/>
            </a:prstGeom>
            <a:blipFill>
              <a:blip r:embed="rId5" cstate="print"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5013738" y="3478626"/>
              <a:ext cx="1214446" cy="928694"/>
            </a:xfrm>
            <a:prstGeom prst="round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2857488" y="1763544"/>
              <a:ext cx="1285884" cy="928694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373091" y="3154935"/>
              <a:ext cx="1422400" cy="748146"/>
            </a:xfrm>
            <a:custGeom>
              <a:avLst/>
              <a:gdLst>
                <a:gd name="connsiteX0" fmla="*/ 258618 w 1422400"/>
                <a:gd name="connsiteY0" fmla="*/ 0 h 748146"/>
                <a:gd name="connsiteX1" fmla="*/ 0 w 1422400"/>
                <a:gd name="connsiteY1" fmla="*/ 471055 h 748146"/>
                <a:gd name="connsiteX2" fmla="*/ 665018 w 1422400"/>
                <a:gd name="connsiteY2" fmla="*/ 748146 h 748146"/>
                <a:gd name="connsiteX3" fmla="*/ 1052945 w 1422400"/>
                <a:gd name="connsiteY3" fmla="*/ 9236 h 748146"/>
                <a:gd name="connsiteX4" fmla="*/ 1422400 w 1422400"/>
                <a:gd name="connsiteY4" fmla="*/ 175491 h 74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2400" h="748146">
                  <a:moveTo>
                    <a:pt x="258618" y="0"/>
                  </a:moveTo>
                  <a:lnTo>
                    <a:pt x="0" y="471055"/>
                  </a:lnTo>
                  <a:lnTo>
                    <a:pt x="665018" y="748146"/>
                  </a:lnTo>
                  <a:lnTo>
                    <a:pt x="1052945" y="9236"/>
                  </a:lnTo>
                  <a:lnTo>
                    <a:pt x="1422400" y="175491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7019636" y="2548312"/>
              <a:ext cx="988291" cy="803563"/>
            </a:xfrm>
            <a:custGeom>
              <a:avLst/>
              <a:gdLst>
                <a:gd name="connsiteX0" fmla="*/ 0 w 988291"/>
                <a:gd name="connsiteY0" fmla="*/ 0 h 803563"/>
                <a:gd name="connsiteX1" fmla="*/ 988291 w 988291"/>
                <a:gd name="connsiteY1" fmla="*/ 415636 h 803563"/>
                <a:gd name="connsiteX2" fmla="*/ 775855 w 988291"/>
                <a:gd name="connsiteY2" fmla="*/ 803563 h 803563"/>
                <a:gd name="connsiteX3" fmla="*/ 775855 w 988291"/>
                <a:gd name="connsiteY3" fmla="*/ 803563 h 803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8291" h="803563">
                  <a:moveTo>
                    <a:pt x="0" y="0"/>
                  </a:moveTo>
                  <a:lnTo>
                    <a:pt x="988291" y="415636"/>
                  </a:lnTo>
                  <a:lnTo>
                    <a:pt x="775855" y="803563"/>
                  </a:lnTo>
                  <a:lnTo>
                    <a:pt x="775855" y="803563"/>
                  </a:lnTo>
                </a:path>
              </a:pathLst>
            </a:cu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7065819" y="2360608"/>
              <a:ext cx="249382" cy="240145"/>
            </a:xfrm>
            <a:custGeom>
              <a:avLst/>
              <a:gdLst>
                <a:gd name="connsiteX0" fmla="*/ 0 w 249382"/>
                <a:gd name="connsiteY0" fmla="*/ 184727 h 240145"/>
                <a:gd name="connsiteX1" fmla="*/ 101600 w 249382"/>
                <a:gd name="connsiteY1" fmla="*/ 0 h 240145"/>
                <a:gd name="connsiteX2" fmla="*/ 249382 w 249382"/>
                <a:gd name="connsiteY2" fmla="*/ 73891 h 240145"/>
                <a:gd name="connsiteX3" fmla="*/ 157018 w 249382"/>
                <a:gd name="connsiteY3" fmla="*/ 240145 h 240145"/>
                <a:gd name="connsiteX4" fmla="*/ 157018 w 249382"/>
                <a:gd name="connsiteY4" fmla="*/ 240145 h 24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2" h="240145">
                  <a:moveTo>
                    <a:pt x="0" y="184727"/>
                  </a:moveTo>
                  <a:lnTo>
                    <a:pt x="101600" y="0"/>
                  </a:lnTo>
                  <a:lnTo>
                    <a:pt x="249382" y="73891"/>
                  </a:lnTo>
                  <a:lnTo>
                    <a:pt x="157018" y="240145"/>
                  </a:lnTo>
                  <a:lnTo>
                    <a:pt x="157018" y="240145"/>
                  </a:lnTo>
                </a:path>
              </a:pathLst>
            </a:cu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자유형 31"/>
            <p:cNvSpPr/>
            <p:nvPr/>
          </p:nvSpPr>
          <p:spPr>
            <a:xfrm>
              <a:off x="7001165" y="2942501"/>
              <a:ext cx="1062182" cy="1540627"/>
            </a:xfrm>
            <a:custGeom>
              <a:avLst/>
              <a:gdLst>
                <a:gd name="connsiteX0" fmla="*/ 1052945 w 1062182"/>
                <a:gd name="connsiteY0" fmla="*/ 0 h 1540627"/>
                <a:gd name="connsiteX1" fmla="*/ 812800 w 1062182"/>
                <a:gd name="connsiteY1" fmla="*/ 443345 h 1540627"/>
                <a:gd name="connsiteX2" fmla="*/ 452582 w 1062182"/>
                <a:gd name="connsiteY2" fmla="*/ 286327 h 1540627"/>
                <a:gd name="connsiteX3" fmla="*/ 18472 w 1062182"/>
                <a:gd name="connsiteY3" fmla="*/ 1117600 h 1540627"/>
                <a:gd name="connsiteX4" fmla="*/ 64654 w 1062182"/>
                <a:gd name="connsiteY4" fmla="*/ 1173018 h 1540627"/>
                <a:gd name="connsiteX5" fmla="*/ 0 w 1062182"/>
                <a:gd name="connsiteY5" fmla="*/ 1311563 h 1540627"/>
                <a:gd name="connsiteX6" fmla="*/ 193963 w 1062182"/>
                <a:gd name="connsiteY6" fmla="*/ 1450109 h 1540627"/>
                <a:gd name="connsiteX7" fmla="*/ 406400 w 1062182"/>
                <a:gd name="connsiteY7" fmla="*/ 1524000 h 1540627"/>
                <a:gd name="connsiteX8" fmla="*/ 581891 w 1062182"/>
                <a:gd name="connsiteY8" fmla="*/ 1524000 h 1540627"/>
                <a:gd name="connsiteX9" fmla="*/ 766618 w 1062182"/>
                <a:gd name="connsiteY9" fmla="*/ 1357745 h 1540627"/>
                <a:gd name="connsiteX10" fmla="*/ 785091 w 1062182"/>
                <a:gd name="connsiteY10" fmla="*/ 1219200 h 1540627"/>
                <a:gd name="connsiteX11" fmla="*/ 951345 w 1062182"/>
                <a:gd name="connsiteY11" fmla="*/ 1200727 h 1540627"/>
                <a:gd name="connsiteX12" fmla="*/ 988291 w 1062182"/>
                <a:gd name="connsiteY12" fmla="*/ 1136072 h 1540627"/>
                <a:gd name="connsiteX13" fmla="*/ 1034472 w 1062182"/>
                <a:gd name="connsiteY13" fmla="*/ 554181 h 1540627"/>
                <a:gd name="connsiteX14" fmla="*/ 1062182 w 1062182"/>
                <a:gd name="connsiteY14" fmla="*/ 369454 h 1540627"/>
                <a:gd name="connsiteX15" fmla="*/ 1052945 w 1062182"/>
                <a:gd name="connsiteY15" fmla="*/ 147781 h 1540627"/>
                <a:gd name="connsiteX16" fmla="*/ 1052945 w 1062182"/>
                <a:gd name="connsiteY16" fmla="*/ 0 h 15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62182" h="1540627">
                  <a:moveTo>
                    <a:pt x="1052945" y="0"/>
                  </a:moveTo>
                  <a:lnTo>
                    <a:pt x="812800" y="443345"/>
                  </a:lnTo>
                  <a:lnTo>
                    <a:pt x="452582" y="286327"/>
                  </a:lnTo>
                  <a:lnTo>
                    <a:pt x="18472" y="1117600"/>
                  </a:lnTo>
                  <a:lnTo>
                    <a:pt x="64654" y="1173018"/>
                  </a:lnTo>
                  <a:lnTo>
                    <a:pt x="0" y="1311563"/>
                  </a:lnTo>
                  <a:cubicBezTo>
                    <a:pt x="196412" y="1461211"/>
                    <a:pt x="193963" y="1540627"/>
                    <a:pt x="193963" y="1450109"/>
                  </a:cubicBezTo>
                  <a:lnTo>
                    <a:pt x="406400" y="1524000"/>
                  </a:lnTo>
                  <a:lnTo>
                    <a:pt x="581891" y="1524000"/>
                  </a:lnTo>
                  <a:lnTo>
                    <a:pt x="766618" y="1357745"/>
                  </a:lnTo>
                  <a:lnTo>
                    <a:pt x="785091" y="1219200"/>
                  </a:lnTo>
                  <a:lnTo>
                    <a:pt x="951345" y="1200727"/>
                  </a:lnTo>
                  <a:lnTo>
                    <a:pt x="988291" y="1136072"/>
                  </a:lnTo>
                  <a:lnTo>
                    <a:pt x="1034472" y="554181"/>
                  </a:lnTo>
                  <a:lnTo>
                    <a:pt x="1062182" y="369454"/>
                  </a:lnTo>
                  <a:lnTo>
                    <a:pt x="1052945" y="147781"/>
                  </a:lnTo>
                  <a:lnTo>
                    <a:pt x="1052945" y="0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7730836" y="2157406"/>
              <a:ext cx="517236" cy="877455"/>
            </a:xfrm>
            <a:custGeom>
              <a:avLst/>
              <a:gdLst>
                <a:gd name="connsiteX0" fmla="*/ 64655 w 517236"/>
                <a:gd name="connsiteY0" fmla="*/ 544946 h 877455"/>
                <a:gd name="connsiteX1" fmla="*/ 110836 w 517236"/>
                <a:gd name="connsiteY1" fmla="*/ 452582 h 877455"/>
                <a:gd name="connsiteX2" fmla="*/ 0 w 517236"/>
                <a:gd name="connsiteY2" fmla="*/ 415637 h 877455"/>
                <a:gd name="connsiteX3" fmla="*/ 64655 w 517236"/>
                <a:gd name="connsiteY3" fmla="*/ 323273 h 877455"/>
                <a:gd name="connsiteX4" fmla="*/ 304800 w 517236"/>
                <a:gd name="connsiteY4" fmla="*/ 461819 h 877455"/>
                <a:gd name="connsiteX5" fmla="*/ 378691 w 517236"/>
                <a:gd name="connsiteY5" fmla="*/ 397164 h 877455"/>
                <a:gd name="connsiteX6" fmla="*/ 480291 w 517236"/>
                <a:gd name="connsiteY6" fmla="*/ 0 h 877455"/>
                <a:gd name="connsiteX7" fmla="*/ 517236 w 517236"/>
                <a:gd name="connsiteY7" fmla="*/ 36946 h 877455"/>
                <a:gd name="connsiteX8" fmla="*/ 415636 w 517236"/>
                <a:gd name="connsiteY8" fmla="*/ 877455 h 877455"/>
                <a:gd name="connsiteX9" fmla="*/ 332509 w 517236"/>
                <a:gd name="connsiteY9" fmla="*/ 831273 h 877455"/>
                <a:gd name="connsiteX10" fmla="*/ 387927 w 517236"/>
                <a:gd name="connsiteY10" fmla="*/ 655782 h 877455"/>
                <a:gd name="connsiteX11" fmla="*/ 212436 w 517236"/>
                <a:gd name="connsiteY11" fmla="*/ 544946 h 877455"/>
                <a:gd name="connsiteX12" fmla="*/ 138545 w 517236"/>
                <a:gd name="connsiteY12" fmla="*/ 637309 h 877455"/>
                <a:gd name="connsiteX13" fmla="*/ 64655 w 517236"/>
                <a:gd name="connsiteY13" fmla="*/ 544946 h 877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7236" h="877455">
                  <a:moveTo>
                    <a:pt x="64655" y="544946"/>
                  </a:moveTo>
                  <a:lnTo>
                    <a:pt x="110836" y="452582"/>
                  </a:lnTo>
                  <a:lnTo>
                    <a:pt x="0" y="415637"/>
                  </a:lnTo>
                  <a:lnTo>
                    <a:pt x="64655" y="323273"/>
                  </a:lnTo>
                  <a:lnTo>
                    <a:pt x="304800" y="461819"/>
                  </a:lnTo>
                  <a:lnTo>
                    <a:pt x="378691" y="397164"/>
                  </a:lnTo>
                  <a:lnTo>
                    <a:pt x="480291" y="0"/>
                  </a:lnTo>
                  <a:lnTo>
                    <a:pt x="517236" y="36946"/>
                  </a:lnTo>
                  <a:lnTo>
                    <a:pt x="415636" y="877455"/>
                  </a:lnTo>
                  <a:lnTo>
                    <a:pt x="332509" y="831273"/>
                  </a:lnTo>
                  <a:lnTo>
                    <a:pt x="387927" y="655782"/>
                  </a:lnTo>
                  <a:lnTo>
                    <a:pt x="212436" y="544946"/>
                  </a:lnTo>
                  <a:lnTo>
                    <a:pt x="138545" y="637309"/>
                  </a:lnTo>
                  <a:lnTo>
                    <a:pt x="64655" y="544946"/>
                  </a:lnTo>
                  <a:close/>
                </a:path>
              </a:pathLst>
            </a:cu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2780146" y="382069"/>
              <a:ext cx="914400" cy="886691"/>
            </a:xfrm>
            <a:custGeom>
              <a:avLst/>
              <a:gdLst>
                <a:gd name="connsiteX0" fmla="*/ 267855 w 914400"/>
                <a:gd name="connsiteY0" fmla="*/ 0 h 886691"/>
                <a:gd name="connsiteX1" fmla="*/ 120073 w 914400"/>
                <a:gd name="connsiteY1" fmla="*/ 92364 h 886691"/>
                <a:gd name="connsiteX2" fmla="*/ 55418 w 914400"/>
                <a:gd name="connsiteY2" fmla="*/ 230909 h 886691"/>
                <a:gd name="connsiteX3" fmla="*/ 18473 w 914400"/>
                <a:gd name="connsiteY3" fmla="*/ 415637 h 886691"/>
                <a:gd name="connsiteX4" fmla="*/ 0 w 914400"/>
                <a:gd name="connsiteY4" fmla="*/ 618837 h 886691"/>
                <a:gd name="connsiteX5" fmla="*/ 46182 w 914400"/>
                <a:gd name="connsiteY5" fmla="*/ 794328 h 886691"/>
                <a:gd name="connsiteX6" fmla="*/ 230909 w 914400"/>
                <a:gd name="connsiteY6" fmla="*/ 886691 h 886691"/>
                <a:gd name="connsiteX7" fmla="*/ 443346 w 914400"/>
                <a:gd name="connsiteY7" fmla="*/ 877455 h 886691"/>
                <a:gd name="connsiteX8" fmla="*/ 600364 w 914400"/>
                <a:gd name="connsiteY8" fmla="*/ 840509 h 886691"/>
                <a:gd name="connsiteX9" fmla="*/ 711200 w 914400"/>
                <a:gd name="connsiteY9" fmla="*/ 785091 h 886691"/>
                <a:gd name="connsiteX10" fmla="*/ 701964 w 914400"/>
                <a:gd name="connsiteY10" fmla="*/ 646546 h 886691"/>
                <a:gd name="connsiteX11" fmla="*/ 812800 w 914400"/>
                <a:gd name="connsiteY11" fmla="*/ 434109 h 886691"/>
                <a:gd name="connsiteX12" fmla="*/ 905164 w 914400"/>
                <a:gd name="connsiteY12" fmla="*/ 295564 h 886691"/>
                <a:gd name="connsiteX13" fmla="*/ 914400 w 914400"/>
                <a:gd name="connsiteY13" fmla="*/ 212437 h 886691"/>
                <a:gd name="connsiteX14" fmla="*/ 637309 w 914400"/>
                <a:gd name="connsiteY14" fmla="*/ 120073 h 886691"/>
                <a:gd name="connsiteX15" fmla="*/ 415637 w 914400"/>
                <a:gd name="connsiteY15" fmla="*/ 27709 h 886691"/>
                <a:gd name="connsiteX16" fmla="*/ 267855 w 914400"/>
                <a:gd name="connsiteY16" fmla="*/ 0 h 88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14400" h="886691">
                  <a:moveTo>
                    <a:pt x="267855" y="0"/>
                  </a:moveTo>
                  <a:lnTo>
                    <a:pt x="120073" y="92364"/>
                  </a:lnTo>
                  <a:lnTo>
                    <a:pt x="55418" y="230909"/>
                  </a:lnTo>
                  <a:lnTo>
                    <a:pt x="18473" y="415637"/>
                  </a:lnTo>
                  <a:lnTo>
                    <a:pt x="0" y="618837"/>
                  </a:lnTo>
                  <a:lnTo>
                    <a:pt x="46182" y="794328"/>
                  </a:lnTo>
                  <a:lnTo>
                    <a:pt x="230909" y="886691"/>
                  </a:lnTo>
                  <a:lnTo>
                    <a:pt x="443346" y="877455"/>
                  </a:lnTo>
                  <a:lnTo>
                    <a:pt x="600364" y="840509"/>
                  </a:lnTo>
                  <a:cubicBezTo>
                    <a:pt x="723233" y="783801"/>
                    <a:pt x="764519" y="785091"/>
                    <a:pt x="711200" y="785091"/>
                  </a:cubicBezTo>
                  <a:lnTo>
                    <a:pt x="701964" y="646546"/>
                  </a:lnTo>
                  <a:lnTo>
                    <a:pt x="812800" y="434109"/>
                  </a:lnTo>
                  <a:lnTo>
                    <a:pt x="905164" y="295564"/>
                  </a:lnTo>
                  <a:lnTo>
                    <a:pt x="914400" y="212437"/>
                  </a:lnTo>
                  <a:lnTo>
                    <a:pt x="637309" y="120073"/>
                  </a:lnTo>
                  <a:lnTo>
                    <a:pt x="415637" y="27709"/>
                  </a:lnTo>
                  <a:lnTo>
                    <a:pt x="267855" y="0"/>
                  </a:lnTo>
                  <a:close/>
                </a:path>
              </a:pathLst>
            </a:cu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0" y="6511956"/>
              <a:ext cx="1000132" cy="1588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꺾인 연결선 54"/>
            <p:cNvCxnSpPr/>
            <p:nvPr/>
          </p:nvCxnSpPr>
          <p:spPr>
            <a:xfrm rot="5400000">
              <a:off x="8108181" y="2227891"/>
              <a:ext cx="928694" cy="28575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rot="10800000">
              <a:off x="8215338" y="2835114"/>
              <a:ext cx="214314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꺾인 연결선 59"/>
            <p:cNvCxnSpPr/>
            <p:nvPr/>
          </p:nvCxnSpPr>
          <p:spPr>
            <a:xfrm>
              <a:off x="8091055" y="3376607"/>
              <a:ext cx="838663" cy="27391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 rot="5400000">
              <a:off x="8822561" y="3764069"/>
              <a:ext cx="214314" cy="1588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5400000">
              <a:off x="6429388" y="4263874"/>
              <a:ext cx="571504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 rot="10800000">
              <a:off x="6143636" y="4549626"/>
              <a:ext cx="571504" cy="1588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꺾인 연결선 72"/>
            <p:cNvCxnSpPr/>
            <p:nvPr/>
          </p:nvCxnSpPr>
          <p:spPr>
            <a:xfrm rot="5400000">
              <a:off x="4535996" y="1808820"/>
              <a:ext cx="1008112" cy="50405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 flipH="1" flipV="1">
              <a:off x="4143372" y="2549362"/>
              <a:ext cx="644652" cy="15542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그룹 81"/>
          <p:cNvGrpSpPr/>
          <p:nvPr/>
        </p:nvGrpSpPr>
        <p:grpSpPr>
          <a:xfrm>
            <a:off x="4427984" y="1299197"/>
            <a:ext cx="3144412" cy="3259549"/>
            <a:chOff x="4427984" y="1299197"/>
            <a:chExt cx="3144412" cy="3259549"/>
          </a:xfrm>
        </p:grpSpPr>
        <p:cxnSp>
          <p:nvCxnSpPr>
            <p:cNvPr id="71" name="Shape 70"/>
            <p:cNvCxnSpPr>
              <a:stCxn id="15" idx="3"/>
            </p:cNvCxnSpPr>
            <p:nvPr/>
          </p:nvCxnSpPr>
          <p:spPr>
            <a:xfrm>
              <a:off x="7286644" y="1299197"/>
              <a:ext cx="285752" cy="1107289"/>
            </a:xfrm>
            <a:prstGeom prst="bentConnector2">
              <a:avLst/>
            </a:prstGeom>
            <a:ln w="38100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꺾인 연결선 33"/>
            <p:cNvCxnSpPr/>
            <p:nvPr/>
          </p:nvCxnSpPr>
          <p:spPr>
            <a:xfrm rot="5400000" flipH="1" flipV="1">
              <a:off x="6715140" y="1977858"/>
              <a:ext cx="1500198" cy="2143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>
              <a:endCxn id="15" idx="3"/>
            </p:cNvCxnSpPr>
            <p:nvPr/>
          </p:nvCxnSpPr>
          <p:spPr>
            <a:xfrm rot="10800000">
              <a:off x="7286644" y="1299198"/>
              <a:ext cx="285752" cy="35719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자유형 34"/>
            <p:cNvSpPr/>
            <p:nvPr/>
          </p:nvSpPr>
          <p:spPr>
            <a:xfrm>
              <a:off x="5541817" y="2120461"/>
              <a:ext cx="1440873" cy="1034473"/>
            </a:xfrm>
            <a:custGeom>
              <a:avLst/>
              <a:gdLst>
                <a:gd name="connsiteX0" fmla="*/ 258618 w 1440873"/>
                <a:gd name="connsiteY0" fmla="*/ 0 h 1034473"/>
                <a:gd name="connsiteX1" fmla="*/ 0 w 1440873"/>
                <a:gd name="connsiteY1" fmla="*/ 526473 h 1034473"/>
                <a:gd name="connsiteX2" fmla="*/ 0 w 1440873"/>
                <a:gd name="connsiteY2" fmla="*/ 526473 h 1034473"/>
                <a:gd name="connsiteX3" fmla="*/ 1145309 w 1440873"/>
                <a:gd name="connsiteY3" fmla="*/ 1034473 h 1034473"/>
                <a:gd name="connsiteX4" fmla="*/ 1145309 w 1440873"/>
                <a:gd name="connsiteY4" fmla="*/ 1034473 h 1034473"/>
                <a:gd name="connsiteX5" fmla="*/ 1440873 w 1440873"/>
                <a:gd name="connsiteY5" fmla="*/ 471055 h 1034473"/>
                <a:gd name="connsiteX6" fmla="*/ 1440873 w 1440873"/>
                <a:gd name="connsiteY6" fmla="*/ 471055 h 1034473"/>
                <a:gd name="connsiteX7" fmla="*/ 258618 w 1440873"/>
                <a:gd name="connsiteY7" fmla="*/ 0 h 103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873" h="1034473">
                  <a:moveTo>
                    <a:pt x="258618" y="0"/>
                  </a:moveTo>
                  <a:lnTo>
                    <a:pt x="0" y="526473"/>
                  </a:lnTo>
                  <a:lnTo>
                    <a:pt x="0" y="526473"/>
                  </a:lnTo>
                  <a:lnTo>
                    <a:pt x="1145309" y="1034473"/>
                  </a:lnTo>
                  <a:lnTo>
                    <a:pt x="1145309" y="1034473"/>
                  </a:lnTo>
                  <a:lnTo>
                    <a:pt x="1440873" y="471055"/>
                  </a:lnTo>
                  <a:lnTo>
                    <a:pt x="1440873" y="471055"/>
                  </a:lnTo>
                  <a:lnTo>
                    <a:pt x="258618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4427984" y="2614530"/>
              <a:ext cx="936104" cy="720080"/>
            </a:xfrm>
            <a:prstGeom prst="roundRect">
              <a:avLst/>
            </a:prstGeom>
            <a:blipFill>
              <a:blip r:embed="rId8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꺾인 연결선 44"/>
            <p:cNvCxnSpPr/>
            <p:nvPr/>
          </p:nvCxnSpPr>
          <p:spPr>
            <a:xfrm>
              <a:off x="5148064" y="2326498"/>
              <a:ext cx="504056" cy="14401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5148064" y="2326498"/>
              <a:ext cx="0" cy="288032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6156176" y="4414730"/>
              <a:ext cx="0" cy="144016"/>
            </a:xfrm>
            <a:prstGeom prst="line">
              <a:avLst/>
            </a:prstGeom>
            <a:ln w="28575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직선 연결선 51"/>
          <p:cNvCxnSpPr/>
          <p:nvPr/>
        </p:nvCxnSpPr>
        <p:spPr>
          <a:xfrm>
            <a:off x="0" y="6796784"/>
            <a:ext cx="1000132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자유형 53"/>
          <p:cNvSpPr/>
          <p:nvPr/>
        </p:nvSpPr>
        <p:spPr>
          <a:xfrm>
            <a:off x="5080000" y="1505534"/>
            <a:ext cx="1911927" cy="1052946"/>
          </a:xfrm>
          <a:custGeom>
            <a:avLst/>
            <a:gdLst>
              <a:gd name="connsiteX0" fmla="*/ 0 w 1911927"/>
              <a:gd name="connsiteY0" fmla="*/ 0 h 1052946"/>
              <a:gd name="connsiteX1" fmla="*/ 877455 w 1911927"/>
              <a:gd name="connsiteY1" fmla="*/ 341746 h 1052946"/>
              <a:gd name="connsiteX2" fmla="*/ 877455 w 1911927"/>
              <a:gd name="connsiteY2" fmla="*/ 341746 h 1052946"/>
              <a:gd name="connsiteX3" fmla="*/ 738909 w 1911927"/>
              <a:gd name="connsiteY3" fmla="*/ 572655 h 1052946"/>
              <a:gd name="connsiteX4" fmla="*/ 738909 w 1911927"/>
              <a:gd name="connsiteY4" fmla="*/ 572655 h 1052946"/>
              <a:gd name="connsiteX5" fmla="*/ 1911927 w 1911927"/>
              <a:gd name="connsiteY5" fmla="*/ 1052946 h 1052946"/>
              <a:gd name="connsiteX6" fmla="*/ 1911927 w 1911927"/>
              <a:gd name="connsiteY6" fmla="*/ 1052946 h 1052946"/>
              <a:gd name="connsiteX7" fmla="*/ 1911927 w 1911927"/>
              <a:gd name="connsiteY7" fmla="*/ 1052946 h 1052946"/>
              <a:gd name="connsiteX8" fmla="*/ 1911927 w 1911927"/>
              <a:gd name="connsiteY8" fmla="*/ 1052946 h 105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1927" h="1052946">
                <a:moveTo>
                  <a:pt x="0" y="0"/>
                </a:moveTo>
                <a:lnTo>
                  <a:pt x="877455" y="341746"/>
                </a:lnTo>
                <a:lnTo>
                  <a:pt x="877455" y="341746"/>
                </a:lnTo>
                <a:lnTo>
                  <a:pt x="738909" y="572655"/>
                </a:lnTo>
                <a:lnTo>
                  <a:pt x="738909" y="572655"/>
                </a:lnTo>
                <a:lnTo>
                  <a:pt x="1911927" y="1052946"/>
                </a:lnTo>
                <a:lnTo>
                  <a:pt x="1911927" y="1052946"/>
                </a:lnTo>
                <a:lnTo>
                  <a:pt x="1911927" y="1052946"/>
                </a:lnTo>
                <a:lnTo>
                  <a:pt x="1911927" y="1052946"/>
                </a:ln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자유형 60"/>
          <p:cNvSpPr/>
          <p:nvPr/>
        </p:nvSpPr>
        <p:spPr>
          <a:xfrm>
            <a:off x="3731491" y="812800"/>
            <a:ext cx="1597891" cy="868218"/>
          </a:xfrm>
          <a:custGeom>
            <a:avLst/>
            <a:gdLst>
              <a:gd name="connsiteX0" fmla="*/ 0 w 1597891"/>
              <a:gd name="connsiteY0" fmla="*/ 0 h 868218"/>
              <a:gd name="connsiteX1" fmla="*/ 1597891 w 1597891"/>
              <a:gd name="connsiteY1" fmla="*/ 600364 h 868218"/>
              <a:gd name="connsiteX2" fmla="*/ 1597891 w 1597891"/>
              <a:gd name="connsiteY2" fmla="*/ 600364 h 868218"/>
              <a:gd name="connsiteX3" fmla="*/ 1431636 w 1597891"/>
              <a:gd name="connsiteY3" fmla="*/ 868218 h 868218"/>
              <a:gd name="connsiteX4" fmla="*/ 1431636 w 1597891"/>
              <a:gd name="connsiteY4" fmla="*/ 868218 h 868218"/>
              <a:gd name="connsiteX5" fmla="*/ 1302327 w 1597891"/>
              <a:gd name="connsiteY5" fmla="*/ 812800 h 86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7891" h="868218">
                <a:moveTo>
                  <a:pt x="0" y="0"/>
                </a:moveTo>
                <a:lnTo>
                  <a:pt x="1597891" y="600364"/>
                </a:lnTo>
                <a:lnTo>
                  <a:pt x="1597891" y="600364"/>
                </a:lnTo>
                <a:lnTo>
                  <a:pt x="1431636" y="868218"/>
                </a:lnTo>
                <a:lnTo>
                  <a:pt x="1431636" y="868218"/>
                </a:lnTo>
                <a:lnTo>
                  <a:pt x="1302327" y="81280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자유형 62"/>
          <p:cNvSpPr/>
          <p:nvPr/>
        </p:nvSpPr>
        <p:spPr>
          <a:xfrm>
            <a:off x="3759200" y="646552"/>
            <a:ext cx="1570182" cy="923636"/>
          </a:xfrm>
          <a:custGeom>
            <a:avLst/>
            <a:gdLst>
              <a:gd name="connsiteX0" fmla="*/ 0 w 1570182"/>
              <a:gd name="connsiteY0" fmla="*/ 0 h 923636"/>
              <a:gd name="connsiteX1" fmla="*/ 1570182 w 1570182"/>
              <a:gd name="connsiteY1" fmla="*/ 600363 h 923636"/>
              <a:gd name="connsiteX2" fmla="*/ 1570182 w 1570182"/>
              <a:gd name="connsiteY2" fmla="*/ 600363 h 923636"/>
              <a:gd name="connsiteX3" fmla="*/ 1413164 w 1570182"/>
              <a:gd name="connsiteY3" fmla="*/ 868218 h 923636"/>
              <a:gd name="connsiteX4" fmla="*/ 1413164 w 1570182"/>
              <a:gd name="connsiteY4" fmla="*/ 868218 h 923636"/>
              <a:gd name="connsiteX5" fmla="*/ 1246909 w 1570182"/>
              <a:gd name="connsiteY5" fmla="*/ 803563 h 923636"/>
              <a:gd name="connsiteX6" fmla="*/ 1246909 w 1570182"/>
              <a:gd name="connsiteY6" fmla="*/ 803563 h 923636"/>
              <a:gd name="connsiteX7" fmla="*/ 1191491 w 1570182"/>
              <a:gd name="connsiteY7" fmla="*/ 923636 h 923636"/>
              <a:gd name="connsiteX8" fmla="*/ 1191491 w 1570182"/>
              <a:gd name="connsiteY8" fmla="*/ 923636 h 923636"/>
              <a:gd name="connsiteX9" fmla="*/ 729673 w 1570182"/>
              <a:gd name="connsiteY9" fmla="*/ 711200 h 92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0182" h="923636">
                <a:moveTo>
                  <a:pt x="0" y="0"/>
                </a:moveTo>
                <a:lnTo>
                  <a:pt x="1570182" y="600363"/>
                </a:lnTo>
                <a:lnTo>
                  <a:pt x="1570182" y="600363"/>
                </a:lnTo>
                <a:lnTo>
                  <a:pt x="1413164" y="868218"/>
                </a:lnTo>
                <a:lnTo>
                  <a:pt x="1413164" y="868218"/>
                </a:lnTo>
                <a:lnTo>
                  <a:pt x="1246909" y="803563"/>
                </a:lnTo>
                <a:lnTo>
                  <a:pt x="1246909" y="803563"/>
                </a:lnTo>
                <a:lnTo>
                  <a:pt x="1191491" y="923636"/>
                </a:lnTo>
                <a:lnTo>
                  <a:pt x="1191491" y="923636"/>
                </a:lnTo>
                <a:lnTo>
                  <a:pt x="729673" y="71120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3425152" y="646551"/>
            <a:ext cx="1072957" cy="932873"/>
          </a:xfrm>
          <a:custGeom>
            <a:avLst/>
            <a:gdLst>
              <a:gd name="connsiteX0" fmla="*/ 324812 w 1072957"/>
              <a:gd name="connsiteY0" fmla="*/ 0 h 932873"/>
              <a:gd name="connsiteX1" fmla="*/ 47721 w 1072957"/>
              <a:gd name="connsiteY1" fmla="*/ 581891 h 932873"/>
              <a:gd name="connsiteX2" fmla="*/ 38484 w 1072957"/>
              <a:gd name="connsiteY2" fmla="*/ 581891 h 932873"/>
              <a:gd name="connsiteX3" fmla="*/ 962121 w 1072957"/>
              <a:gd name="connsiteY3" fmla="*/ 932873 h 932873"/>
              <a:gd name="connsiteX4" fmla="*/ 962121 w 1072957"/>
              <a:gd name="connsiteY4" fmla="*/ 932873 h 932873"/>
              <a:gd name="connsiteX5" fmla="*/ 1072957 w 1072957"/>
              <a:gd name="connsiteY5" fmla="*/ 711200 h 93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957" h="932873">
                <a:moveTo>
                  <a:pt x="324812" y="0"/>
                </a:moveTo>
                <a:cubicBezTo>
                  <a:pt x="210127" y="242454"/>
                  <a:pt x="95442" y="484909"/>
                  <a:pt x="47721" y="581891"/>
                </a:cubicBezTo>
                <a:cubicBezTo>
                  <a:pt x="0" y="678873"/>
                  <a:pt x="38484" y="581891"/>
                  <a:pt x="38484" y="581891"/>
                </a:cubicBezTo>
                <a:lnTo>
                  <a:pt x="962121" y="932873"/>
                </a:lnTo>
                <a:lnTo>
                  <a:pt x="962121" y="932873"/>
                </a:lnTo>
                <a:lnTo>
                  <a:pt x="1072957" y="71120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3958992" y="116528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solidFill>
                  <a:schemeClr val="bg1"/>
                </a:solidFill>
              </a:rPr>
              <a:t>철거중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93608" y="171928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</a:rPr>
              <a:t>현장사무실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4789904" y="1530964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7267600" y="233212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본관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7468912" y="2642388"/>
            <a:ext cx="144016" cy="14401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5775784" y="304672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chemeClr val="bg1"/>
                </a:solidFill>
              </a:rPr>
              <a:t>웰빙센터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6191240" y="3325524"/>
            <a:ext cx="216024" cy="2160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 79"/>
          <p:cNvSpPr/>
          <p:nvPr/>
        </p:nvSpPr>
        <p:spPr>
          <a:xfrm>
            <a:off x="5957455" y="1588655"/>
            <a:ext cx="1274618" cy="951345"/>
          </a:xfrm>
          <a:custGeom>
            <a:avLst/>
            <a:gdLst>
              <a:gd name="connsiteX0" fmla="*/ 0 w 1274618"/>
              <a:gd name="connsiteY0" fmla="*/ 203200 h 951345"/>
              <a:gd name="connsiteX1" fmla="*/ 147781 w 1274618"/>
              <a:gd name="connsiteY1" fmla="*/ 0 h 951345"/>
              <a:gd name="connsiteX2" fmla="*/ 147781 w 1274618"/>
              <a:gd name="connsiteY2" fmla="*/ 0 h 951345"/>
              <a:gd name="connsiteX3" fmla="*/ 720436 w 1274618"/>
              <a:gd name="connsiteY3" fmla="*/ 258618 h 951345"/>
              <a:gd name="connsiteX4" fmla="*/ 720436 w 1274618"/>
              <a:gd name="connsiteY4" fmla="*/ 258618 h 951345"/>
              <a:gd name="connsiteX5" fmla="*/ 729672 w 1274618"/>
              <a:gd name="connsiteY5" fmla="*/ 415636 h 951345"/>
              <a:gd name="connsiteX6" fmla="*/ 729672 w 1274618"/>
              <a:gd name="connsiteY6" fmla="*/ 415636 h 951345"/>
              <a:gd name="connsiteX7" fmla="*/ 1274618 w 1274618"/>
              <a:gd name="connsiteY7" fmla="*/ 646545 h 951345"/>
              <a:gd name="connsiteX8" fmla="*/ 1274618 w 1274618"/>
              <a:gd name="connsiteY8" fmla="*/ 646545 h 951345"/>
              <a:gd name="connsiteX9" fmla="*/ 1071418 w 1274618"/>
              <a:gd name="connsiteY9" fmla="*/ 951345 h 951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4618" h="951345">
                <a:moveTo>
                  <a:pt x="0" y="203200"/>
                </a:moveTo>
                <a:lnTo>
                  <a:pt x="147781" y="0"/>
                </a:lnTo>
                <a:lnTo>
                  <a:pt x="147781" y="0"/>
                </a:lnTo>
                <a:lnTo>
                  <a:pt x="720436" y="258618"/>
                </a:lnTo>
                <a:lnTo>
                  <a:pt x="720436" y="258618"/>
                </a:lnTo>
                <a:lnTo>
                  <a:pt x="729672" y="415636"/>
                </a:lnTo>
                <a:lnTo>
                  <a:pt x="729672" y="415636"/>
                </a:lnTo>
                <a:lnTo>
                  <a:pt x="1274618" y="646545"/>
                </a:lnTo>
                <a:lnTo>
                  <a:pt x="1274618" y="646545"/>
                </a:lnTo>
                <a:lnTo>
                  <a:pt x="1071418" y="951345"/>
                </a:ln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61</Words>
  <Application>Microsoft Office PowerPoint</Application>
  <PresentationFormat>화면 슬라이드 쇼(4:3)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40</cp:revision>
  <dcterms:created xsi:type="dcterms:W3CDTF">2012-04-19T07:40:14Z</dcterms:created>
  <dcterms:modified xsi:type="dcterms:W3CDTF">2014-03-14T08:53:20Z</dcterms:modified>
</cp:coreProperties>
</file>