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84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1936C-14CA-42B5-BB0B-29B08DFA16B3}" type="datetimeFigureOut">
              <a:rPr lang="ko-KR" altLang="en-US" smtClean="0"/>
              <a:pPr/>
              <a:t>2017-05-18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DA0D2-8D13-4AA6-A1D0-A15213627B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576063"/>
          </a:xfrm>
          <a:solidFill>
            <a:srgbClr val="0000FF"/>
          </a:solidFill>
        </p:spPr>
        <p:txBody>
          <a:bodyPr>
            <a:norm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2017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년도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5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월 소방차 길 터주기 국민 참여훈련 경로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196752"/>
            <a:ext cx="7079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동원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현장대응단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지휘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펌프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고가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굴절차</a:t>
            </a:r>
            <a:r>
              <a:rPr lang="en-US" altLang="ko-KR" sz="1600" dirty="0" smtClean="0"/>
              <a:t>) / </a:t>
            </a:r>
            <a:r>
              <a:rPr lang="ko-KR" altLang="en-US" sz="1600" dirty="0" smtClean="0"/>
              <a:t>개포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 / </a:t>
            </a:r>
            <a:r>
              <a:rPr lang="ko-KR" altLang="en-US" sz="1600" dirty="0" smtClean="0"/>
              <a:t>수서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pic>
        <p:nvPicPr>
          <p:cNvPr id="8" name="그림 7" descr="훈련경로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700808"/>
            <a:ext cx="8496944" cy="466035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004048" y="1844824"/>
            <a:ext cx="1584176" cy="432048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강남소방서 출발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(20:00 </a:t>
            </a:r>
            <a:r>
              <a:rPr lang="ko-KR" altLang="en-US" sz="1200" dirty="0" smtClean="0">
                <a:solidFill>
                  <a:schemeClr val="tx1"/>
                </a:solidFill>
              </a:rPr>
              <a:t>전후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3851920" y="1988840"/>
            <a:ext cx="936104" cy="2880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3923928" y="2348880"/>
            <a:ext cx="2448272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V="1">
            <a:off x="6372200" y="5949280"/>
            <a:ext cx="1008112" cy="2880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683568" y="404665"/>
            <a:ext cx="7772400" cy="576063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2017</a:t>
            </a:r>
            <a:r>
              <a:rPr kumimoji="0" lang="ko-KR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년도 </a:t>
            </a:r>
            <a:r>
              <a:rPr kumimoji="0" lang="en-US" altLang="ko-KR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</a:t>
            </a:r>
            <a:r>
              <a:rPr kumimoji="0" lang="ko-KR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월 소방차 길 터주기 국민 참여훈련 경로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196752"/>
            <a:ext cx="7079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동원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현장대응단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지휘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펌프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고가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굴절차</a:t>
            </a:r>
            <a:r>
              <a:rPr lang="en-US" altLang="ko-KR" sz="1600" dirty="0" smtClean="0"/>
              <a:t>) / </a:t>
            </a:r>
            <a:r>
              <a:rPr lang="ko-KR" altLang="en-US" sz="1600" dirty="0" smtClean="0"/>
              <a:t>개포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 / </a:t>
            </a:r>
            <a:r>
              <a:rPr lang="ko-KR" altLang="en-US" sz="1600" dirty="0" smtClean="0"/>
              <a:t>수서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pic>
        <p:nvPicPr>
          <p:cNvPr id="6" name="그림 5" descr="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628801"/>
            <a:ext cx="8208912" cy="4896544"/>
          </a:xfrm>
          <a:prstGeom prst="rect">
            <a:avLst/>
          </a:prstGeom>
        </p:spPr>
      </p:pic>
      <p:cxnSp>
        <p:nvCxnSpPr>
          <p:cNvPr id="10" name="직선 화살표 연결선 9"/>
          <p:cNvCxnSpPr/>
          <p:nvPr/>
        </p:nvCxnSpPr>
        <p:spPr>
          <a:xfrm flipV="1">
            <a:off x="1547664" y="5949280"/>
            <a:ext cx="288032" cy="21602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1835696" y="6021288"/>
            <a:ext cx="216024" cy="7200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 flipV="1">
            <a:off x="2051720" y="5445224"/>
            <a:ext cx="1152128" cy="6480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3203848" y="5517232"/>
            <a:ext cx="432048" cy="36004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V="1">
            <a:off x="3707904" y="3717032"/>
            <a:ext cx="3888432" cy="216024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H="1" flipV="1">
            <a:off x="6948264" y="2564904"/>
            <a:ext cx="648072" cy="108012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683568" y="404665"/>
            <a:ext cx="7772400" cy="576063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2017</a:t>
            </a:r>
            <a:r>
              <a:rPr kumimoji="0" lang="ko-KR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년도 </a:t>
            </a:r>
            <a:r>
              <a:rPr kumimoji="0" lang="en-US" altLang="ko-KR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</a:t>
            </a:r>
            <a:r>
              <a:rPr kumimoji="0" lang="ko-KR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월 소방차 길 터주기 국민 참여훈련 경로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196752"/>
            <a:ext cx="7079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dirty="0" smtClean="0"/>
              <a:t> 동원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현장대응단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지휘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펌프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고가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굴절차</a:t>
            </a:r>
            <a:r>
              <a:rPr lang="en-US" altLang="ko-KR" sz="1600" dirty="0" smtClean="0"/>
              <a:t>) / </a:t>
            </a:r>
            <a:r>
              <a:rPr lang="ko-KR" altLang="en-US" sz="1600" dirty="0" smtClean="0"/>
              <a:t>개포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 / </a:t>
            </a:r>
            <a:r>
              <a:rPr lang="ko-KR" altLang="en-US" sz="1600" dirty="0" smtClean="0"/>
              <a:t>수서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펌프차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pic>
        <p:nvPicPr>
          <p:cNvPr id="7" name="그림 6" descr="vv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8496944" cy="4896544"/>
          </a:xfrm>
          <a:prstGeom prst="rect">
            <a:avLst/>
          </a:prstGeom>
        </p:spPr>
      </p:pic>
      <p:cxnSp>
        <p:nvCxnSpPr>
          <p:cNvPr id="9" name="직선 화살표 연결선 8"/>
          <p:cNvCxnSpPr/>
          <p:nvPr/>
        </p:nvCxnSpPr>
        <p:spPr>
          <a:xfrm flipH="1">
            <a:off x="2843808" y="5229200"/>
            <a:ext cx="5184576" cy="72008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 flipH="1" flipV="1">
            <a:off x="2267744" y="5661248"/>
            <a:ext cx="504056" cy="2880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 flipV="1">
            <a:off x="1979712" y="4653136"/>
            <a:ext cx="288032" cy="93610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H="1" flipV="1">
            <a:off x="971600" y="2780928"/>
            <a:ext cx="1008112" cy="187220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V="1">
            <a:off x="1043608" y="2420888"/>
            <a:ext cx="1152128" cy="36004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105</Words>
  <Application>Microsoft Office PowerPoint</Application>
  <PresentationFormat>화면 슬라이드 쇼(4:3)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2017년도 5월 소방차 길 터주기 국민 참여훈련 경로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화재취약지역 화재예방 캠페인 및 소방통로확보훈련 대상</dc:title>
  <dc:creator>user</dc:creator>
  <cp:lastModifiedBy>user</cp:lastModifiedBy>
  <cp:revision>18</cp:revision>
  <dcterms:created xsi:type="dcterms:W3CDTF">2017-01-11T05:06:16Z</dcterms:created>
  <dcterms:modified xsi:type="dcterms:W3CDTF">2017-05-18T07:13:56Z</dcterms:modified>
</cp:coreProperties>
</file>