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64350" cy="97012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DA96-7A99-4639-B160-BF44D35DC925}" type="datetimeFigureOut">
              <a:rPr lang="ko-KR" altLang="en-US" smtClean="0"/>
              <a:pPr/>
              <a:t>2014-08-25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B1D42-AAA7-4AF2-A7E0-C490C20215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바탕 화면\ppt_B9E8B0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 bwMode="auto">
          <a:xfrm>
            <a:off x="7499101" y="6436336"/>
            <a:ext cx="1144865" cy="36933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00 </a:t>
            </a:r>
            <a:r>
              <a:rPr kumimoji="0" lang="ko-KR" altLang="en-US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소방서</a:t>
            </a:r>
            <a:endParaRPr kumimoji="0" lang="ko-KR" altLang="en-US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1028" name="Picture 4" descr="D:\백종민\♣자료,서식모음\로고\로고\서울소방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6359233"/>
            <a:ext cx="571504" cy="498767"/>
          </a:xfrm>
          <a:prstGeom prst="rect">
            <a:avLst/>
          </a:prstGeom>
          <a:noFill/>
        </p:spPr>
      </p:pic>
      <p:pic>
        <p:nvPicPr>
          <p:cNvPr id="1029" name="Picture 5" descr="D:\백종민\♣자료,서식모음\로고\로고\사본 - 함께만드는 서울,함께누리는 서울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BFB"/>
              </a:clrFrom>
              <a:clrTo>
                <a:srgbClr val="FC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09142" y="214290"/>
            <a:ext cx="2867016" cy="333374"/>
          </a:xfrm>
          <a:prstGeom prst="rect">
            <a:avLst/>
          </a:prstGeom>
          <a:noFill/>
        </p:spPr>
      </p:pic>
      <p:sp>
        <p:nvSpPr>
          <p:cNvPr id="9" name="Text Box 151"/>
          <p:cNvSpPr txBox="1">
            <a:spLocks noChangeArrowheads="1"/>
          </p:cNvSpPr>
          <p:nvPr/>
        </p:nvSpPr>
        <p:spPr bwMode="auto">
          <a:xfrm>
            <a:off x="142844" y="928670"/>
            <a:ext cx="8501122" cy="3185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4400" b="1" dirty="0" smtClean="0">
                <a:solidFill>
                  <a:schemeClr val="bg2">
                    <a:lumMod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 서울소방은 </a:t>
            </a:r>
            <a:r>
              <a:rPr lang="ko-KR" altLang="en-US" sz="5400" b="1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청렴실천</a:t>
            </a:r>
            <a:r>
              <a:rPr lang="ko-KR" altLang="en-US" sz="4400" b="1" dirty="0" smtClean="0">
                <a:solidFill>
                  <a:schemeClr val="bg2">
                    <a:lumMod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을 위해</a:t>
            </a:r>
          </a:p>
          <a:p>
            <a:pPr>
              <a:spcBef>
                <a:spcPct val="50000"/>
              </a:spcBef>
            </a:pPr>
            <a:r>
              <a:rPr lang="en-US" altLang="ko-KR" sz="5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HY울릉도M" pitchFamily="18" charset="-127"/>
              </a:rPr>
              <a:t>“</a:t>
            </a:r>
            <a:r>
              <a:rPr lang="ko-KR" altLang="en-US" sz="5400" b="1" dirty="0" smtClean="0"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검소한 </a:t>
            </a:r>
            <a:r>
              <a:rPr lang="ko-KR" altLang="en-US" sz="5400" b="1" dirty="0" smtClean="0"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명절</a:t>
            </a:r>
            <a:r>
              <a:rPr lang="ko-KR" altLang="en-US" sz="5400" b="1" dirty="0" smtClean="0">
                <a:solidFill>
                  <a:srgbClr val="0000CC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5400" b="1" dirty="0" smtClean="0">
                <a:solidFill>
                  <a:srgbClr val="0000CC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보내기</a:t>
            </a:r>
            <a:r>
              <a:rPr lang="en-US" altLang="ko-KR" sz="5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HY울릉도M" pitchFamily="18" charset="-127"/>
              </a:rPr>
              <a:t>”</a:t>
            </a:r>
            <a:r>
              <a:rPr lang="en-US" altLang="ko-KR" sz="4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HY울릉도M" pitchFamily="18" charset="-127"/>
              </a:rPr>
              <a:t> </a:t>
            </a:r>
            <a:r>
              <a:rPr lang="ko-KR" altLang="en-US" sz="4400" dirty="0" smtClean="0">
                <a:solidFill>
                  <a:schemeClr val="bg2">
                    <a:lumMod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를</a:t>
            </a:r>
          </a:p>
          <a:p>
            <a:pPr>
              <a:spcBef>
                <a:spcPct val="50000"/>
              </a:spcBef>
            </a:pPr>
            <a:r>
              <a:rPr lang="ko-KR" altLang="en-US" sz="4400" b="1" dirty="0" smtClean="0">
                <a:solidFill>
                  <a:schemeClr val="bg2">
                    <a:lumMod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 실천하고 있습니다</a:t>
            </a:r>
            <a:r>
              <a:rPr lang="en-US" altLang="ko-KR" sz="4400" b="1" dirty="0" smtClean="0">
                <a:solidFill>
                  <a:schemeClr val="bg2">
                    <a:lumMod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4400" b="1" dirty="0">
              <a:solidFill>
                <a:schemeClr val="bg2">
                  <a:lumMod val="2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767592"/>
            <a:ext cx="3691016" cy="2591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16</Words>
  <Application>Microsoft Office PowerPoint</Application>
  <PresentationFormat>화면 슬라이드 쇼(4:3)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13</cp:revision>
  <dcterms:created xsi:type="dcterms:W3CDTF">2014-01-15T06:26:08Z</dcterms:created>
  <dcterms:modified xsi:type="dcterms:W3CDTF">2014-08-25T02:31:55Z</dcterms:modified>
</cp:coreProperties>
</file>