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23" autoAdjust="0"/>
  </p:normalViewPr>
  <p:slideViewPr>
    <p:cSldViewPr>
      <p:cViewPr varScale="1">
        <p:scale>
          <a:sx n="100" d="100"/>
          <a:sy n="100" d="100"/>
        </p:scale>
        <p:origin x="-34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1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1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fld id="{771C3357-88CC-4D5B-A052-D60C438EE9CD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89" tIns="46045" rIns="92089" bIns="4604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2089" tIns="46045" rIns="92089" bIns="4604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6331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60" cy="496331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fld id="{CB7DCDC9-8C1C-481B-91FB-4B72F1412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DCDC9-8C1C-481B-91FB-4B72F1412C57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B20BE-714D-4583-8540-70F0A18B4B64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EEFA-CD1E-4BFD-8596-54C2D4019B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B20BE-714D-4583-8540-70F0A18B4B64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EEFA-CD1E-4BFD-8596-54C2D4019B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B20BE-714D-4583-8540-70F0A18B4B64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EEFA-CD1E-4BFD-8596-54C2D4019B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B20BE-714D-4583-8540-70F0A18B4B64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EEFA-CD1E-4BFD-8596-54C2D4019B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B20BE-714D-4583-8540-70F0A18B4B64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EEFA-CD1E-4BFD-8596-54C2D4019B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B20BE-714D-4583-8540-70F0A18B4B64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EEFA-CD1E-4BFD-8596-54C2D4019B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B20BE-714D-4583-8540-70F0A18B4B64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EEFA-CD1E-4BFD-8596-54C2D4019B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B20BE-714D-4583-8540-70F0A18B4B64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EEFA-CD1E-4BFD-8596-54C2D4019B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B20BE-714D-4583-8540-70F0A18B4B64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EEFA-CD1E-4BFD-8596-54C2D4019B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B20BE-714D-4583-8540-70F0A18B4B64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EEFA-CD1E-4BFD-8596-54C2D4019B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B20BE-714D-4583-8540-70F0A18B4B64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EEFA-CD1E-4BFD-8596-54C2D4019B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B20BE-714D-4583-8540-70F0A18B4B64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5EEFA-CD1E-4BFD-8596-54C2D4019B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망우,용마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타원 4"/>
          <p:cNvSpPr/>
          <p:nvPr/>
        </p:nvSpPr>
        <p:spPr>
          <a:xfrm>
            <a:off x="8028384" y="4797152"/>
            <a:ext cx="648072" cy="288032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Y10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6156176" y="2852936"/>
            <a:ext cx="648072" cy="36004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Y6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6300192" y="4653136"/>
            <a:ext cx="576064" cy="36004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Y4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타원 8"/>
          <p:cNvSpPr/>
          <p:nvPr/>
        </p:nvSpPr>
        <p:spPr>
          <a:xfrm>
            <a:off x="7020272" y="4293096"/>
            <a:ext cx="648072" cy="36004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Y13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8460432" y="5949280"/>
            <a:ext cx="683568" cy="43204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Y11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5004048" y="4077072"/>
            <a:ext cx="576064" cy="36004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Y5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1331640" y="836712"/>
            <a:ext cx="648072" cy="36004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M1</a:t>
            </a:r>
            <a:endParaRPr lang="ko-KR" altLang="en-US" sz="9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6" name="직선 화살표 연결선 15"/>
          <p:cNvCxnSpPr>
            <a:stCxn id="7" idx="4"/>
          </p:cNvCxnSpPr>
          <p:nvPr/>
        </p:nvCxnSpPr>
        <p:spPr>
          <a:xfrm flipH="1">
            <a:off x="6300192" y="3212976"/>
            <a:ext cx="18002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>
            <a:stCxn id="11" idx="6"/>
          </p:cNvCxnSpPr>
          <p:nvPr/>
        </p:nvCxnSpPr>
        <p:spPr>
          <a:xfrm>
            <a:off x="5580112" y="4257092"/>
            <a:ext cx="216024" cy="10801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>
            <a:stCxn id="8" idx="4"/>
          </p:cNvCxnSpPr>
          <p:nvPr/>
        </p:nvCxnSpPr>
        <p:spPr>
          <a:xfrm>
            <a:off x="6588224" y="5013176"/>
            <a:ext cx="216024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>
            <a:stCxn id="5" idx="5"/>
          </p:cNvCxnSpPr>
          <p:nvPr/>
        </p:nvCxnSpPr>
        <p:spPr>
          <a:xfrm>
            <a:off x="8581548" y="5043003"/>
            <a:ext cx="310932" cy="11418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 flipH="1" flipV="1">
            <a:off x="8532440" y="5661248"/>
            <a:ext cx="144016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>
            <a:off x="7776356" y="5733256"/>
            <a:ext cx="180020" cy="3600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>
            <a:stCxn id="9" idx="6"/>
          </p:cNvCxnSpPr>
          <p:nvPr/>
        </p:nvCxnSpPr>
        <p:spPr>
          <a:xfrm>
            <a:off x="7668344" y="4473116"/>
            <a:ext cx="576064" cy="10801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타원 34"/>
          <p:cNvSpPr/>
          <p:nvPr/>
        </p:nvSpPr>
        <p:spPr>
          <a:xfrm>
            <a:off x="2843808" y="1628800"/>
            <a:ext cx="648072" cy="36004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M3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3995936" y="3429000"/>
            <a:ext cx="576064" cy="36004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M7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2411760" y="1196752"/>
            <a:ext cx="648072" cy="36004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M2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타원 37"/>
          <p:cNvSpPr/>
          <p:nvPr/>
        </p:nvSpPr>
        <p:spPr>
          <a:xfrm>
            <a:off x="4788024" y="2132856"/>
            <a:ext cx="576064" cy="36004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M6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3851920" y="2348880"/>
            <a:ext cx="576064" cy="36004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M5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타원 39"/>
          <p:cNvSpPr/>
          <p:nvPr/>
        </p:nvSpPr>
        <p:spPr>
          <a:xfrm>
            <a:off x="3491880" y="1988840"/>
            <a:ext cx="576064" cy="36004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M4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" name="타원 40"/>
          <p:cNvSpPr/>
          <p:nvPr/>
        </p:nvSpPr>
        <p:spPr>
          <a:xfrm>
            <a:off x="5436096" y="2852936"/>
            <a:ext cx="576064" cy="36004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M8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43" name="직선 화살표 연결선 42"/>
          <p:cNvCxnSpPr>
            <a:stCxn id="13" idx="4"/>
          </p:cNvCxnSpPr>
          <p:nvPr/>
        </p:nvCxnSpPr>
        <p:spPr>
          <a:xfrm>
            <a:off x="1655676" y="1196752"/>
            <a:ext cx="180020" cy="3600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>
            <a:stCxn id="37" idx="3"/>
          </p:cNvCxnSpPr>
          <p:nvPr/>
        </p:nvCxnSpPr>
        <p:spPr>
          <a:xfrm flipH="1">
            <a:off x="2123730" y="1504065"/>
            <a:ext cx="382938" cy="4847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>
            <a:stCxn id="41" idx="4"/>
          </p:cNvCxnSpPr>
          <p:nvPr/>
        </p:nvCxnSpPr>
        <p:spPr>
          <a:xfrm>
            <a:off x="5724128" y="3212976"/>
            <a:ext cx="0" cy="4320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/>
          <p:cNvCxnSpPr>
            <a:stCxn id="35" idx="2"/>
          </p:cNvCxnSpPr>
          <p:nvPr/>
        </p:nvCxnSpPr>
        <p:spPr>
          <a:xfrm flipH="1">
            <a:off x="2123728" y="1808820"/>
            <a:ext cx="720080" cy="39604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 flipH="1">
            <a:off x="2411760" y="2132856"/>
            <a:ext cx="108012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>
            <a:stCxn id="38" idx="4"/>
          </p:cNvCxnSpPr>
          <p:nvPr/>
        </p:nvCxnSpPr>
        <p:spPr>
          <a:xfrm flipH="1">
            <a:off x="4644008" y="2492896"/>
            <a:ext cx="432048" cy="50405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/>
          <p:cNvCxnSpPr/>
          <p:nvPr/>
        </p:nvCxnSpPr>
        <p:spPr>
          <a:xfrm>
            <a:off x="4139952" y="2708920"/>
            <a:ext cx="216024" cy="3600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/>
          <p:nvPr/>
        </p:nvCxnSpPr>
        <p:spPr>
          <a:xfrm flipV="1">
            <a:off x="4499992" y="3284984"/>
            <a:ext cx="360040" cy="2160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타원 70"/>
          <p:cNvSpPr/>
          <p:nvPr/>
        </p:nvSpPr>
        <p:spPr>
          <a:xfrm>
            <a:off x="8567936" y="3933056"/>
            <a:ext cx="576064" cy="36004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Y3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2" name="타원 71"/>
          <p:cNvSpPr/>
          <p:nvPr/>
        </p:nvSpPr>
        <p:spPr>
          <a:xfrm>
            <a:off x="8028384" y="3212976"/>
            <a:ext cx="576064" cy="36004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Y2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3" name="타원 72"/>
          <p:cNvSpPr/>
          <p:nvPr/>
        </p:nvSpPr>
        <p:spPr>
          <a:xfrm>
            <a:off x="7164288" y="3212976"/>
            <a:ext cx="576064" cy="36004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Y1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74" name="직선 화살표 연결선 73"/>
          <p:cNvCxnSpPr/>
          <p:nvPr/>
        </p:nvCxnSpPr>
        <p:spPr>
          <a:xfrm>
            <a:off x="7380312" y="3573016"/>
            <a:ext cx="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화살표 연결선 74"/>
          <p:cNvCxnSpPr>
            <a:stCxn id="71" idx="2"/>
          </p:cNvCxnSpPr>
          <p:nvPr/>
        </p:nvCxnSpPr>
        <p:spPr>
          <a:xfrm flipH="1">
            <a:off x="8100393" y="4113076"/>
            <a:ext cx="467543" cy="14401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화살표 연결선 75"/>
          <p:cNvCxnSpPr>
            <a:stCxn id="72" idx="4"/>
          </p:cNvCxnSpPr>
          <p:nvPr/>
        </p:nvCxnSpPr>
        <p:spPr>
          <a:xfrm flipH="1">
            <a:off x="7956376" y="3573016"/>
            <a:ext cx="360040" cy="3600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모서리가 둥근 직사각형 142"/>
          <p:cNvSpPr/>
          <p:nvPr/>
        </p:nvSpPr>
        <p:spPr>
          <a:xfrm>
            <a:off x="251520" y="0"/>
            <a:ext cx="8712968" cy="7200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err="1" smtClean="0">
                <a:solidFill>
                  <a:srgbClr val="FF0000"/>
                </a:solidFill>
              </a:rPr>
              <a:t>망우산</a:t>
            </a:r>
            <a:r>
              <a:rPr lang="ko-KR" altLang="en-US" sz="32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● </a:t>
            </a:r>
            <a:r>
              <a:rPr lang="ko-KR" altLang="en-US" sz="3200" b="1" dirty="0" err="1" smtClean="0">
                <a:solidFill>
                  <a:srgbClr val="FF0000"/>
                </a:solidFill>
              </a:rPr>
              <a:t>용마산</a:t>
            </a:r>
            <a:r>
              <a:rPr lang="ko-KR" altLang="en-US" sz="3200" b="1" dirty="0" smtClean="0">
                <a:solidFill>
                  <a:srgbClr val="FF0000"/>
                </a:solidFill>
              </a:rPr>
              <a:t> 산악 위치 표지판 안내도</a:t>
            </a:r>
            <a:endParaRPr lang="ko-KR" altLang="en-US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/>
        </p:nvGraphicFramePr>
        <p:xfrm>
          <a:off x="107504" y="4077072"/>
          <a:ext cx="4752527" cy="2664301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491296"/>
                <a:gridCol w="1233659"/>
                <a:gridCol w="470833"/>
                <a:gridCol w="355103"/>
                <a:gridCol w="781225"/>
                <a:gridCol w="710205"/>
                <a:gridCol w="710206"/>
              </a:tblGrid>
              <a:tr h="1619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/>
                        <a:t>산명</a:t>
                      </a:r>
                      <a:endParaRPr lang="ko-KR" alt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지명</a:t>
                      </a:r>
                      <a:endParaRPr lang="ko-KR" alt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관리</a:t>
                      </a:r>
                      <a:endParaRPr lang="ko-KR" alt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번호</a:t>
                      </a:r>
                      <a:endParaRPr lang="ko-KR" alt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소방서</a:t>
                      </a:r>
                      <a:endParaRPr lang="ko-KR" alt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위도</a:t>
                      </a:r>
                      <a:endParaRPr lang="ko-KR" alt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경도</a:t>
                      </a:r>
                      <a:endParaRPr lang="ko-KR" alt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/>
                        <a:t>용마산</a:t>
                      </a:r>
                      <a:endParaRPr lang="ko-KR" alt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/>
                        <a:t>제</a:t>
                      </a:r>
                      <a:r>
                        <a:rPr lang="en-US" altLang="ko-KR" sz="800" u="none" strike="noStrike" dirty="0"/>
                        <a:t>1</a:t>
                      </a:r>
                      <a:r>
                        <a:rPr lang="ko-KR" altLang="en-US" sz="800" u="none" strike="noStrike" dirty="0"/>
                        <a:t>헬기장</a:t>
                      </a:r>
                      <a:endParaRPr lang="ko-KR" altLang="en-US" sz="800" b="0" i="0" u="none" strike="noStrike" dirty="0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/>
                        <a:t>Y</a:t>
                      </a:r>
                      <a:endParaRPr 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1</a:t>
                      </a:r>
                      <a:endParaRPr lang="en-US" altLang="ko-KR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중랑</a:t>
                      </a:r>
                      <a:r>
                        <a:rPr lang="en-US" altLang="ko-KR" sz="900" u="none" strike="noStrike"/>
                        <a:t>/</a:t>
                      </a:r>
                      <a:r>
                        <a:rPr lang="ko-KR" altLang="en-US" sz="900" u="none" strike="noStrike"/>
                        <a:t>광진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37.575833 </a:t>
                      </a:r>
                      <a:endParaRPr lang="en-US" altLang="ko-KR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127.101111 </a:t>
                      </a:r>
                      <a:endParaRPr lang="en-US" altLang="ko-KR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용마산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/>
                        <a:t>제</a:t>
                      </a:r>
                      <a:r>
                        <a:rPr lang="en-US" altLang="ko-KR" sz="800" u="none" strike="noStrike" dirty="0"/>
                        <a:t>2</a:t>
                      </a:r>
                      <a:r>
                        <a:rPr lang="ko-KR" altLang="en-US" sz="800" u="none" strike="noStrike" dirty="0"/>
                        <a:t>헬기장</a:t>
                      </a:r>
                      <a:endParaRPr lang="ko-KR" altLang="en-US" sz="800" b="0" i="0" u="none" strike="noStrike" dirty="0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/>
                        <a:t>Y</a:t>
                      </a:r>
                      <a:endParaRPr 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2</a:t>
                      </a:r>
                      <a:endParaRPr lang="en-US" altLang="ko-KR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중랑</a:t>
                      </a:r>
                      <a:r>
                        <a:rPr lang="en-US" altLang="ko-KR" sz="900" u="none" strike="noStrike" dirty="0"/>
                        <a:t>/</a:t>
                      </a:r>
                      <a:r>
                        <a:rPr lang="ko-KR" altLang="en-US" sz="900" u="none" strike="noStrike" dirty="0"/>
                        <a:t>광진</a:t>
                      </a:r>
                      <a:endParaRPr lang="ko-KR" alt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37.573333 </a:t>
                      </a:r>
                      <a:endParaRPr lang="en-US" altLang="ko-KR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127.100833 </a:t>
                      </a:r>
                      <a:endParaRPr lang="en-US" altLang="ko-KR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용마산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/>
                        <a:t>제</a:t>
                      </a:r>
                      <a:r>
                        <a:rPr lang="en-US" altLang="ko-KR" sz="800" u="none" strike="noStrike"/>
                        <a:t>3</a:t>
                      </a:r>
                      <a:r>
                        <a:rPr lang="ko-KR" altLang="en-US" sz="800" u="none" strike="noStrike"/>
                        <a:t>헬기장</a:t>
                      </a:r>
                      <a:endParaRPr lang="ko-KR" altLang="en-US" sz="800" b="0" i="0" u="none" strike="noStrike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/>
                        <a:t>Y</a:t>
                      </a:r>
                      <a:endParaRPr 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3</a:t>
                      </a:r>
                      <a:endParaRPr lang="en-US" altLang="ko-KR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중랑</a:t>
                      </a:r>
                      <a:r>
                        <a:rPr lang="en-US" altLang="ko-KR" sz="900" u="none" strike="noStrike" dirty="0"/>
                        <a:t>/</a:t>
                      </a:r>
                      <a:r>
                        <a:rPr lang="ko-KR" altLang="en-US" sz="900" u="none" strike="noStrike" dirty="0"/>
                        <a:t>광진</a:t>
                      </a:r>
                      <a:endParaRPr lang="ko-KR" alt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37.572500 </a:t>
                      </a:r>
                      <a:endParaRPr lang="en-US" altLang="ko-KR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127.098611 </a:t>
                      </a:r>
                      <a:endParaRPr lang="en-US" altLang="ko-KR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용마산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폭포공원 분기점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/>
                        <a:t>Y</a:t>
                      </a:r>
                      <a:endParaRPr 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4</a:t>
                      </a:r>
                      <a:endParaRPr lang="en-US" altLang="ko-KR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중랑</a:t>
                      </a:r>
                      <a:endParaRPr lang="ko-KR" alt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37.575278 </a:t>
                      </a:r>
                      <a:endParaRPr lang="en-US" altLang="ko-KR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127.091389 </a:t>
                      </a:r>
                      <a:endParaRPr lang="en-US" altLang="ko-KR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용마산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용마제일약수터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/>
                        <a:t>Y</a:t>
                      </a:r>
                      <a:endParaRPr 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5</a:t>
                      </a:r>
                      <a:endParaRPr lang="en-US" altLang="ko-KR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중랑</a:t>
                      </a:r>
                      <a:endParaRPr lang="ko-KR" alt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37.579167 </a:t>
                      </a:r>
                      <a:endParaRPr lang="en-US" altLang="ko-KR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127.098056 </a:t>
                      </a:r>
                      <a:endParaRPr lang="en-US" altLang="ko-KR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용마산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깔딱고개 입구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/>
                        <a:t>Y</a:t>
                      </a:r>
                      <a:endParaRPr 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6</a:t>
                      </a:r>
                      <a:endParaRPr lang="en-US" altLang="ko-KR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중랑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37.578611 </a:t>
                      </a:r>
                      <a:endParaRPr lang="en-US" altLang="ko-KR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127.102778 </a:t>
                      </a:r>
                      <a:endParaRPr lang="en-US" altLang="ko-KR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망우산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/>
                        <a:t>망우산 관리사무소 입구</a:t>
                      </a:r>
                      <a:endParaRPr lang="ko-KR" altLang="en-US" sz="800" b="0" i="0" u="none" strike="noStrike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/>
                        <a:t>M</a:t>
                      </a:r>
                      <a:endParaRPr 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1</a:t>
                      </a:r>
                      <a:endParaRPr lang="en-US" altLang="ko-KR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중랑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/>
                        <a:t>37.595278</a:t>
                      </a:r>
                      <a:endParaRPr lang="en-US" altLang="ko-KR" sz="800" b="0" i="0" u="none" strike="noStrike" dirty="0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/>
                        <a:t>127.110833</a:t>
                      </a:r>
                      <a:endParaRPr lang="en-US" altLang="ko-KR" sz="800" b="0" i="0" u="none" strike="noStrike" dirty="0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망우산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/>
                        <a:t>오재영 선생 돌비</a:t>
                      </a:r>
                      <a:endParaRPr lang="ko-KR" altLang="en-US" sz="800" b="0" i="0" u="none" strike="noStrike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/>
                        <a:t>M</a:t>
                      </a:r>
                      <a:endParaRPr 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</a:t>
                      </a:r>
                      <a:endParaRPr lang="en-US" altLang="ko-KR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중랑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/>
                        <a:t>37.595278</a:t>
                      </a:r>
                      <a:endParaRPr lang="en-US" altLang="ko-KR" sz="800" b="0" i="0" u="none" strike="noStrike" dirty="0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/>
                        <a:t>127.110833</a:t>
                      </a:r>
                      <a:endParaRPr lang="en-US" altLang="ko-KR" sz="800" b="0" i="0" u="none" strike="noStrike" dirty="0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망우산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/>
                        <a:t>용마천 약수터</a:t>
                      </a:r>
                      <a:endParaRPr lang="ko-KR" altLang="en-US" sz="800" b="0" i="0" u="none" strike="noStrike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/>
                        <a:t>M</a:t>
                      </a:r>
                      <a:endParaRPr 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3</a:t>
                      </a:r>
                      <a:endParaRPr lang="en-US" altLang="ko-KR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중랑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/>
                        <a:t>37.594722</a:t>
                      </a:r>
                      <a:endParaRPr lang="en-US" altLang="ko-KR" sz="800" b="0" i="0" u="none" strike="noStrike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/>
                        <a:t>127.109722</a:t>
                      </a:r>
                      <a:endParaRPr lang="en-US" altLang="ko-KR" sz="800" b="0" i="0" u="none" strike="noStrike" dirty="0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망우산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/>
                        <a:t>망우산 순환로 </a:t>
                      </a:r>
                      <a:r>
                        <a:rPr lang="en-US" altLang="ko-KR" sz="800" u="none" strike="noStrike"/>
                        <a:t>A</a:t>
                      </a:r>
                      <a:r>
                        <a:rPr lang="ko-KR" altLang="en-US" sz="800" u="none" strike="noStrike"/>
                        <a:t>지점</a:t>
                      </a:r>
                      <a:endParaRPr lang="ko-KR" altLang="en-US" sz="800" b="0" i="0" u="none" strike="noStrike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/>
                        <a:t>M</a:t>
                      </a:r>
                      <a:endParaRPr 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4</a:t>
                      </a:r>
                      <a:endParaRPr lang="en-US" altLang="ko-KR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중랑</a:t>
                      </a:r>
                      <a:endParaRPr lang="ko-KR" alt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/>
                        <a:t>37.593889</a:t>
                      </a:r>
                      <a:endParaRPr lang="en-US" altLang="ko-KR" sz="800" b="0" i="0" u="none" strike="noStrike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/>
                        <a:t>127.110278</a:t>
                      </a:r>
                      <a:endParaRPr lang="en-US" altLang="ko-KR" sz="800" b="0" i="0" u="none" strike="noStrike" dirty="0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7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망우산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/>
                        <a:t>완성빌라 등산로</a:t>
                      </a:r>
                      <a:r>
                        <a:rPr lang="en-US" altLang="ko-KR" sz="800" u="none" strike="noStrike"/>
                        <a:t>-</a:t>
                      </a:r>
                      <a:r>
                        <a:rPr lang="ko-KR" altLang="en-US" sz="800" u="none" strike="noStrike"/>
                        <a:t>순환로 합류점</a:t>
                      </a:r>
                      <a:endParaRPr lang="ko-KR" altLang="en-US" sz="800" b="0" i="0" u="none" strike="noStrike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/>
                        <a:t>M</a:t>
                      </a:r>
                      <a:endParaRPr 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5</a:t>
                      </a:r>
                      <a:endParaRPr lang="en-US" altLang="ko-KR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중랑</a:t>
                      </a:r>
                      <a:endParaRPr lang="ko-KR" alt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/>
                        <a:t>37.586944</a:t>
                      </a:r>
                      <a:endParaRPr lang="en-US" altLang="ko-KR" sz="800" b="0" i="0" u="none" strike="noStrike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/>
                        <a:t>127.107222</a:t>
                      </a:r>
                      <a:endParaRPr lang="en-US" altLang="ko-KR" sz="800" b="0" i="0" u="none" strike="noStrike" dirty="0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7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망우산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/>
                        <a:t>망우산 순환로 쉼터 화장실</a:t>
                      </a:r>
                      <a:endParaRPr lang="ko-KR" altLang="en-US" sz="800" b="0" i="0" u="none" strike="noStrike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/>
                        <a:t>M</a:t>
                      </a:r>
                      <a:endParaRPr 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6</a:t>
                      </a:r>
                      <a:endParaRPr lang="en-US" altLang="ko-KR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중랑</a:t>
                      </a:r>
                      <a:endParaRPr lang="ko-KR" alt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/>
                        <a:t>37.584722</a:t>
                      </a:r>
                      <a:endParaRPr lang="en-US" altLang="ko-KR" sz="800" b="0" i="0" u="none" strike="noStrike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/>
                        <a:t>127.106944</a:t>
                      </a:r>
                      <a:endParaRPr lang="en-US" altLang="ko-KR" sz="800" b="0" i="0" u="none" strike="noStrike" dirty="0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망우산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/>
                        <a:t>조양천 약수터</a:t>
                      </a:r>
                      <a:endParaRPr lang="ko-KR" altLang="en-US" sz="800" b="0" i="0" u="none" strike="noStrike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/>
                        <a:t>M</a:t>
                      </a:r>
                      <a:endParaRPr 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7</a:t>
                      </a:r>
                      <a:endParaRPr lang="en-US" altLang="ko-KR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중랑</a:t>
                      </a:r>
                      <a:endParaRPr lang="ko-KR" alt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/>
                        <a:t>37.583611</a:t>
                      </a:r>
                      <a:endParaRPr lang="en-US" altLang="ko-KR" sz="800" b="0" i="0" u="none" strike="noStrike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/>
                        <a:t>127.104722</a:t>
                      </a:r>
                      <a:endParaRPr lang="en-US" altLang="ko-KR" sz="800" b="0" i="0" u="none" strike="noStrike" dirty="0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망우산</a:t>
                      </a:r>
                      <a:endParaRPr lang="ko-KR" alt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/>
                        <a:t>서광조 선생 돌비 앞</a:t>
                      </a:r>
                      <a:endParaRPr lang="ko-KR" altLang="en-US" sz="800" b="0" i="0" u="none" strike="noStrike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/>
                        <a:t>M</a:t>
                      </a:r>
                      <a:endParaRPr lang="en-US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8</a:t>
                      </a:r>
                      <a:endParaRPr lang="en-US" altLang="ko-KR" sz="900" b="0" i="0" u="none" strike="noStrike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중랑</a:t>
                      </a:r>
                      <a:endParaRPr lang="ko-KR" altLang="en-US" sz="900" b="0" i="0" u="none" strike="noStrike" dirty="0">
                        <a:solidFill>
                          <a:srgbClr val="0000FF"/>
                        </a:solidFill>
                        <a:latin typeface="굴림체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/>
                        <a:t>37.581667</a:t>
                      </a:r>
                      <a:endParaRPr lang="en-US" altLang="ko-KR" sz="800" b="0" i="0" u="none" strike="noStrike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/>
                        <a:t>127.102778</a:t>
                      </a:r>
                      <a:endParaRPr lang="en-US" altLang="ko-KR" sz="800" b="0" i="0" u="none" strike="noStrike" dirty="0">
                        <a:solidFill>
                          <a:srgbClr val="0000FF"/>
                        </a:solidFill>
                        <a:latin typeface="한양중고딕,한컴돋움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타원 11"/>
          <p:cNvSpPr/>
          <p:nvPr/>
        </p:nvSpPr>
        <p:spPr>
          <a:xfrm>
            <a:off x="7380312" y="5445224"/>
            <a:ext cx="720080" cy="36004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Y12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164</Words>
  <Application>Microsoft Office PowerPoint</Application>
  <PresentationFormat>화면 슬라이드 쇼(4:3)</PresentationFormat>
  <Paragraphs>125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서울시</dc:creator>
  <cp:lastModifiedBy>구조담당</cp:lastModifiedBy>
  <cp:revision>19</cp:revision>
  <dcterms:created xsi:type="dcterms:W3CDTF">2013-06-27T11:43:01Z</dcterms:created>
  <dcterms:modified xsi:type="dcterms:W3CDTF">2016-07-06T07:26:04Z</dcterms:modified>
</cp:coreProperties>
</file>