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719" r:id="rId1"/>
  </p:sldMasterIdLst>
  <p:notesMasterIdLst>
    <p:notesMasterId r:id="rId2"/>
  </p:notesMasterIdLst>
  <p:sldIdLst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157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presProps" Target="presProps.xml"  /><Relationship Id="rId5" Type="http://schemas.openxmlformats.org/officeDocument/2006/relationships/viewProps" Target="viewProps.xml"  /><Relationship Id="rId6" Type="http://schemas.openxmlformats.org/officeDocument/2006/relationships/theme" Target="theme/theme1.xml"  /><Relationship Id="rId7" Type="http://schemas.openxmlformats.org/officeDocument/2006/relationships/tableStyles" Target="tableStyle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E2B2BC9D-A816-4D0A-858B-1D023B3A8ACA}" type="datetime1">
              <a:rPr lang="ko-KR" altLang="en-US"/>
              <a:pPr lvl="0">
                <a:defRPr/>
              </a:pPr>
              <a:t>2022-07-28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ko-KR" altLang="en-US" smtClean="0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 smtClean="0"/>
              <a:t>첫째 목차</a:t>
            </a:r>
            <a:endParaRPr lang="ko-KR" altLang="en-US"/>
          </a:p>
          <a:p>
            <a:pPr lvl="0"/>
            <a:r>
              <a:rPr lang="ko-KR" altLang="en-US" smtClean="0"/>
              <a:t>둘째 목차</a:t>
            </a:r>
            <a:endParaRPr lang="ko-KR" altLang="en-US"/>
          </a:p>
          <a:p>
            <a:pPr lvl="0"/>
            <a:r>
              <a:rPr lang="ko-KR" altLang="en-US" smtClean="0"/>
              <a:t>셋째 목차</a:t>
            </a:r>
            <a:endParaRPr lang="ko-KR" altLang="en-US"/>
          </a:p>
          <a:p>
            <a:pPr lvl="0"/>
            <a:r>
              <a:rPr lang="ko-KR" altLang="en-US" smtClean="0"/>
              <a:t>넷째 목차</a:t>
            </a:r>
            <a:endParaRPr lang="ko-KR" altLang="en-US"/>
          </a:p>
          <a:p>
            <a:pPr lvl="0"/>
            <a:r>
              <a:rPr lang="ko-KR" altLang="en-US" smtClean="0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2D86A-5F52-4165-8473-F1B83627758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rcRect l="1130" t="11570" r="2520" b="5710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"/>
          <p:cNvSpPr/>
          <p:nvPr/>
        </p:nvSpPr>
        <p:spPr>
          <a:xfrm>
            <a:off x="3831008" y="1713214"/>
            <a:ext cx="4781250" cy="532711"/>
          </a:xfrm>
          <a:custGeom>
            <a:avLst/>
            <a:gdLst>
              <a:gd name="connsiteX0" fmla="*/ -2754 w 10735728"/>
              <a:gd name="connsiteY0" fmla="*/ 1198932 h 1196144"/>
              <a:gd name="connsiteX1" fmla="*/ 770476 w 10735728"/>
              <a:gd name="connsiteY1" fmla="*/ 277632 h 1196144"/>
              <a:gd name="connsiteX2" fmla="*/ 1510804 w 10735728"/>
              <a:gd name="connsiteY2" fmla="*/ 80211 h 1196144"/>
              <a:gd name="connsiteX3" fmla="*/ 2004357 w 10735728"/>
              <a:gd name="connsiteY3" fmla="*/ 129566 h 1196144"/>
              <a:gd name="connsiteX4" fmla="*/ 5096760 w 10735728"/>
              <a:gd name="connsiteY4" fmla="*/ 483412 h 1196144"/>
              <a:gd name="connsiteX5" fmla="*/ 5439660 w 10735728"/>
              <a:gd name="connsiteY5" fmla="*/ 607236 h 1196144"/>
              <a:gd name="connsiteX6" fmla="*/ 5936325 w 10735728"/>
              <a:gd name="connsiteY6" fmla="*/ 1001512 h 1196144"/>
              <a:gd name="connsiteX7" fmla="*/ 6232455 w 10735728"/>
              <a:gd name="connsiteY7" fmla="*/ 886351 h 1196144"/>
              <a:gd name="connsiteX8" fmla="*/ 6523923 w 10735728"/>
              <a:gd name="connsiteY8" fmla="*/ 523099 h 1196144"/>
              <a:gd name="connsiteX9" fmla="*/ 7052138 w 10735728"/>
              <a:gd name="connsiteY9" fmla="*/ 358922 h 1196144"/>
              <a:gd name="connsiteX10" fmla="*/ 7643432 w 10735728"/>
              <a:gd name="connsiteY10" fmla="*/ 220535 h 1196144"/>
              <a:gd name="connsiteX11" fmla="*/ 8134083 w 10735728"/>
              <a:gd name="connsiteY11" fmla="*/ 195374 h 1196144"/>
              <a:gd name="connsiteX12" fmla="*/ 8687635 w 10735728"/>
              <a:gd name="connsiteY12" fmla="*/ 346343 h 1196144"/>
              <a:gd name="connsiteX13" fmla="*/ 9304090 w 10735728"/>
              <a:gd name="connsiteY13" fmla="*/ 509891 h 1196144"/>
              <a:gd name="connsiteX14" fmla="*/ 9983448 w 10735728"/>
              <a:gd name="connsiteY14" fmla="*/ 491504 h 1196144"/>
              <a:gd name="connsiteX15" fmla="*/ 10740230 w 10735728"/>
              <a:gd name="connsiteY15" fmla="*/ -2049 h 11961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735728" h="1196144">
                <a:moveTo>
                  <a:pt x="-2754" y="1198932"/>
                </a:moveTo>
                <a:lnTo>
                  <a:pt x="770476" y="277632"/>
                </a:lnTo>
                <a:lnTo>
                  <a:pt x="1510804" y="80211"/>
                </a:lnTo>
                <a:lnTo>
                  <a:pt x="2004357" y="129566"/>
                </a:lnTo>
                <a:cubicBezTo>
                  <a:pt x="2756039" y="117659"/>
                  <a:pt x="5096124" y="482777"/>
                  <a:pt x="5096760" y="483412"/>
                </a:cubicBezTo>
                <a:cubicBezTo>
                  <a:pt x="5439659" y="589456"/>
                  <a:pt x="5439659" y="605966"/>
                  <a:pt x="5439660" y="607236"/>
                </a:cubicBezTo>
                <a:lnTo>
                  <a:pt x="5936325" y="1001512"/>
                </a:lnTo>
                <a:lnTo>
                  <a:pt x="6232455" y="886351"/>
                </a:lnTo>
                <a:lnTo>
                  <a:pt x="6523923" y="523099"/>
                </a:lnTo>
                <a:lnTo>
                  <a:pt x="7052138" y="358922"/>
                </a:lnTo>
                <a:lnTo>
                  <a:pt x="7643432" y="220535"/>
                </a:lnTo>
                <a:lnTo>
                  <a:pt x="8134083" y="195374"/>
                </a:lnTo>
                <a:lnTo>
                  <a:pt x="8687635" y="346343"/>
                </a:lnTo>
                <a:lnTo>
                  <a:pt x="9304090" y="509891"/>
                </a:lnTo>
                <a:lnTo>
                  <a:pt x="9983448" y="491504"/>
                </a:lnTo>
                <a:lnTo>
                  <a:pt x="10740230" y="-2049"/>
                </a:lnTo>
              </a:path>
            </a:pathLst>
          </a:custGeom>
          <a:noFill/>
          <a:ln w="63500" cap="flat" cmpd="sng" algn="ctr">
            <a:solidFill>
              <a:srgbClr val="3057b9">
                <a:alpha val="100000"/>
              </a:srgbClr>
            </a:solidFill>
            <a:prstDash val="solid"/>
            <a:headEnd type="triangle" w="med" len="med"/>
            <a:tailEnd type="triangle" w="med" len="me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6" name=""/>
          <p:cNvSpPr/>
          <p:nvPr/>
        </p:nvSpPr>
        <p:spPr>
          <a:xfrm>
            <a:off x="3071958" y="1034556"/>
            <a:ext cx="1518100" cy="483232"/>
          </a:xfrm>
          <a:prstGeom prst="roundRect">
            <a:avLst>
              <a:gd name="adj" fmla="val 16667"/>
            </a:avLst>
          </a:prstGeom>
          <a:solidFill>
            <a:srgbClr val="ffff00">
              <a:alpha val="100000"/>
            </a:srgbClr>
          </a:solidFill>
          <a:ln w="25400" cap="flat" cmpd="sng" algn="ctr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18002" tIns="36004" rIns="0" bIns="0" anchor="ctr" anchorCtr="0">
            <a:spAutoFit/>
          </a:bodyPr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사직로</a:t>
            </a:r>
            <a:endPara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(7018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번 등 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5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개 노선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7" name=""/>
          <p:cNvSpPr/>
          <p:nvPr/>
        </p:nvSpPr>
        <p:spPr>
          <a:xfrm>
            <a:off x="7300453" y="926655"/>
            <a:ext cx="1528491" cy="483232"/>
          </a:xfrm>
          <a:prstGeom prst="roundRect">
            <a:avLst>
              <a:gd name="adj" fmla="val 16667"/>
            </a:avLst>
          </a:prstGeom>
          <a:solidFill>
            <a:srgbClr val="ffff00">
              <a:alpha val="100000"/>
            </a:srgbClr>
          </a:solidFill>
          <a:ln w="25400" cap="flat" cmpd="sng" algn="ctr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18002" tIns="36004" rIns="0" bIns="0" anchor="ctr" anchorCtr="0">
            <a:spAutoFit/>
          </a:bodyPr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율곡로</a:t>
            </a:r>
            <a:endPara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(109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번 등 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2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개 노선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cxnSp>
        <p:nvCxnSpPr>
          <p:cNvPr id="8" name=""/>
          <p:cNvCxnSpPr>
            <a:stCxn id="7" idx="2"/>
            <a:endCxn id="5" idx="12"/>
          </p:cNvCxnSpPr>
          <p:nvPr/>
        </p:nvCxnSpPr>
        <p:spPr>
          <a:xfrm rot="5400000">
            <a:off x="7653624" y="1456386"/>
            <a:ext cx="457572" cy="364577"/>
          </a:xfrm>
          <a:prstGeom prst="line">
            <a:avLst/>
          </a:prstGeom>
          <a:noFill/>
          <a:ln w="38100" cap="flat" cmpd="sng" algn="ctr">
            <a:solidFill>
              <a:srgbClr val="3057b9">
                <a:alpha val="100000"/>
              </a:srgbClr>
            </a:solidFill>
            <a:prstDash val="sysDash"/>
          </a:ln>
        </p:spPr>
      </p:cxnSp>
      <p:cxnSp>
        <p:nvCxnSpPr>
          <p:cNvPr id="9" name=""/>
          <p:cNvCxnSpPr>
            <a:stCxn id="6" idx="2"/>
            <a:endCxn id="5" idx="1"/>
          </p:cNvCxnSpPr>
          <p:nvPr/>
        </p:nvCxnSpPr>
        <p:spPr>
          <a:xfrm>
            <a:off x="3831008" y="1517789"/>
            <a:ext cx="343138" cy="319070"/>
          </a:xfrm>
          <a:prstGeom prst="line">
            <a:avLst/>
          </a:prstGeom>
          <a:noFill/>
          <a:ln w="38100" cap="flat" cmpd="sng" algn="ctr">
            <a:solidFill>
              <a:srgbClr val="3057b9">
                <a:alpha val="100000"/>
              </a:srgbClr>
            </a:solidFill>
            <a:prstDash val="sysDash"/>
          </a:ln>
        </p:spPr>
      </p:cxnSp>
      <p:cxnSp>
        <p:nvCxnSpPr>
          <p:cNvPr id="10" name=""/>
          <p:cNvCxnSpPr/>
          <p:nvPr/>
        </p:nvCxnSpPr>
        <p:spPr>
          <a:xfrm rot="16200000" flipH="1">
            <a:off x="5537890" y="3171393"/>
            <a:ext cx="1989782" cy="0"/>
          </a:xfrm>
          <a:prstGeom prst="line">
            <a:avLst/>
          </a:prstGeom>
          <a:noFill/>
          <a:ln w="127000" cap="flat" cmpd="sng" algn="ctr">
            <a:solidFill>
              <a:srgbClr val="ff0000">
                <a:alpha val="100000"/>
              </a:srgbClr>
            </a:solidFill>
            <a:prstDash val="solid"/>
          </a:ln>
        </p:spPr>
      </p:cxnSp>
      <p:sp>
        <p:nvSpPr>
          <p:cNvPr id="11" name=""/>
          <p:cNvSpPr/>
          <p:nvPr/>
        </p:nvSpPr>
        <p:spPr>
          <a:xfrm>
            <a:off x="2146376" y="3023022"/>
            <a:ext cx="4075420" cy="811955"/>
          </a:xfrm>
          <a:prstGeom prst="roundRect">
            <a:avLst>
              <a:gd name="adj" fmla="val 16667"/>
            </a:avLst>
          </a:prstGeom>
          <a:solidFill>
            <a:srgbClr val="ff0000">
              <a:alpha val="100000"/>
            </a:srgbClr>
          </a:solidFill>
          <a:ln w="12700" cap="flat" cmpd="sng" algn="ctr">
            <a:noFill/>
            <a:prstDash val="solid"/>
          </a:ln>
        </p:spPr>
        <p:txBody>
          <a:bodyPr wrap="square" lIns="18002" tIns="36004" rIns="0" bIns="0" anchor="ctr" anchorCtr="0">
            <a:noAutofit/>
          </a:bodyPr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통제구간 </a:t>
            </a: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:</a:t>
            </a:r>
            <a:r>
              <a:rPr xmlns:mc="http://schemas.openxmlformats.org/markup-compatibility/2006" xmlns:hp="http://schemas.haansoft.com/office/presentation/8.0" kumimoji="0" lang="ko-KR" altLang="en-US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 광화문교차로 </a:t>
            </a: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~</a:t>
            </a:r>
            <a:r>
              <a:rPr xmlns:mc="http://schemas.openxmlformats.org/markup-compatibility/2006" xmlns:hp="http://schemas.haansoft.com/office/presentation/8.0" kumimoji="0" lang="ko-KR" altLang="en-US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 세종대로사거리</a:t>
            </a:r>
            <a:endParaRPr xmlns:mc="http://schemas.openxmlformats.org/markup-compatibility/2006" xmlns:hp="http://schemas.haansoft.com/office/presentation/8.0" kumimoji="0" lang="ko-KR" altLang="en-US" sz="1600" b="1" i="0" u="none" strike="noStrike" kern="1200" cap="none" spc="0" normalizeH="0" baseline="0" mc:Ignorable="hp" hp:hslEmbossed="0">
              <a:solidFill>
                <a:srgbClr val="ffffff"/>
              </a:solidFill>
              <a:latin typeface="HY견고딕"/>
              <a:ea typeface="HY견고딕"/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통제일시 </a:t>
            </a: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:</a:t>
            </a:r>
            <a:r>
              <a:rPr xmlns:mc="http://schemas.openxmlformats.org/markup-compatibility/2006" xmlns:hp="http://schemas.haansoft.com/office/presentation/8.0" kumimoji="0" lang="ko-KR" altLang="en-US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돋움"/>
                <a:ea typeface="돋움"/>
              </a:rPr>
              <a:t>’</a:t>
            </a: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22.8.6.(</a:t>
            </a:r>
            <a:r>
              <a:rPr xmlns:mc="http://schemas.openxmlformats.org/markup-compatibility/2006" xmlns:hp="http://schemas.haansoft.com/office/presentation/8.0" kumimoji="0" lang="ko-KR" altLang="en-US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토</a:t>
            </a: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)</a:t>
            </a:r>
            <a:r>
              <a:rPr xmlns:mc="http://schemas.openxmlformats.org/markup-compatibility/2006" xmlns:hp="http://schemas.haansoft.com/office/presentation/8.0" kumimoji="0" lang="ko-KR" altLang="en-US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18:00</a:t>
            </a:r>
            <a:r>
              <a:rPr xmlns:mc="http://schemas.openxmlformats.org/markup-compatibility/2006" xmlns:hp="http://schemas.haansoft.com/office/presentation/8.0" kumimoji="0" lang="ko-KR" altLang="en-US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~</a:t>
            </a:r>
            <a:r>
              <a:rPr xmlns:mc="http://schemas.openxmlformats.org/markup-compatibility/2006" xmlns:hp="http://schemas.haansoft.com/office/presentation/8.0" kumimoji="0" lang="ko-KR" altLang="en-US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HY견고딕"/>
                <a:ea typeface="HY견고딕"/>
              </a:rPr>
              <a:t>22:00</a:t>
            </a:r>
            <a:endPara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<a:solidFill>
                <a:srgbClr val="ffffff"/>
              </a:solidFill>
              <a:latin typeface="HY견고딕"/>
              <a:ea typeface="HY견고딕"/>
            </a:endParaRPr>
          </a:p>
        </p:txBody>
      </p:sp>
      <p:cxnSp>
        <p:nvCxnSpPr>
          <p:cNvPr id="12" name=""/>
          <p:cNvCxnSpPr>
            <a:stCxn id="11" idx="3"/>
          </p:cNvCxnSpPr>
          <p:nvPr/>
        </p:nvCxnSpPr>
        <p:spPr>
          <a:xfrm>
            <a:off x="6221796" y="3429000"/>
            <a:ext cx="282410" cy="0"/>
          </a:xfrm>
          <a:prstGeom prst="line">
            <a:avLst/>
          </a:prstGeom>
          <a:noFill/>
          <a:ln w="38100" cap="flat" cmpd="sng" algn="ctr">
            <a:solidFill>
              <a:srgbClr val="ff0000">
                <a:alpha val="100000"/>
              </a:srgbClr>
            </a:solidFill>
            <a:prstDash val="sysDash"/>
          </a:ln>
        </p:spPr>
      </p:cxnSp>
      <p:sp>
        <p:nvSpPr>
          <p:cNvPr id="13" name=""/>
          <p:cNvSpPr/>
          <p:nvPr/>
        </p:nvSpPr>
        <p:spPr>
          <a:xfrm>
            <a:off x="6659642" y="2463751"/>
            <a:ext cx="1447192" cy="483232"/>
          </a:xfrm>
          <a:prstGeom prst="roundRect">
            <a:avLst>
              <a:gd name="adj" fmla="val 16667"/>
            </a:avLst>
          </a:prstGeom>
          <a:solidFill>
            <a:srgbClr val="ffff00">
              <a:alpha val="100000"/>
            </a:srgbClr>
          </a:solidFill>
          <a:ln w="25400" cap="flat" cmpd="sng" algn="ctr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18002" tIns="36004" rIns="0" bIns="0" anchor="ctr" anchorCtr="0">
            <a:spAutoFit/>
          </a:bodyPr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우정국로</a:t>
            </a:r>
            <a:endPara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(606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번 등 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3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개 노선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4" name=""/>
          <p:cNvSpPr/>
          <p:nvPr/>
        </p:nvSpPr>
        <p:spPr>
          <a:xfrm>
            <a:off x="6588122" y="4585295"/>
            <a:ext cx="1424661" cy="544243"/>
          </a:xfrm>
          <a:prstGeom prst="roundRect">
            <a:avLst>
              <a:gd name="adj" fmla="val 16667"/>
            </a:avLst>
          </a:prstGeom>
          <a:solidFill>
            <a:srgbClr val="ffff00">
              <a:alpha val="100000"/>
            </a:srgbClr>
          </a:solidFill>
          <a:ln w="25400" cap="flat" cmpd="sng" algn="ctr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18002" tIns="36004" rIns="0" bIns="0" anchor="ctr" anchorCtr="0">
            <a:noAutofit/>
          </a:bodyPr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새문안로</a:t>
            </a:r>
            <a:endPara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(700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번 등 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2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개 노선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5" name=""/>
          <p:cNvSpPr/>
          <p:nvPr/>
        </p:nvSpPr>
        <p:spPr>
          <a:xfrm>
            <a:off x="4240129" y="4213913"/>
            <a:ext cx="3994421" cy="790927"/>
          </a:xfrm>
          <a:custGeom>
            <a:avLst/>
            <a:gdLst>
              <a:gd name="connsiteX0" fmla="*/ -1504 w 3994422"/>
              <a:gd name="connsiteY0" fmla="*/ 792003 h 790927"/>
              <a:gd name="connsiteX1" fmla="*/ 597512 w 3994422"/>
              <a:gd name="connsiteY1" fmla="*/ 179229 h 790927"/>
              <a:gd name="connsiteX2" fmla="*/ 798595 w 3994422"/>
              <a:gd name="connsiteY2" fmla="*/ 78687 h 790927"/>
              <a:gd name="connsiteX3" fmla="*/ 961579 w 3994422"/>
              <a:gd name="connsiteY3" fmla="*/ 51170 h 790927"/>
              <a:gd name="connsiteX4" fmla="*/ 2959921 w 3994422"/>
              <a:gd name="connsiteY4" fmla="*/ -5 h 790927"/>
              <a:gd name="connsiteX5" fmla="*/ 2967858 w 3994422"/>
              <a:gd name="connsiteY5" fmla="*/ -5 h 790927"/>
              <a:gd name="connsiteX6" fmla="*/ 3998997 w 3994422"/>
              <a:gd name="connsiteY6" fmla="*/ 8836 h 7909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94422" h="790927">
                <a:moveTo>
                  <a:pt x="-1504" y="792003"/>
                </a:moveTo>
                <a:lnTo>
                  <a:pt x="597512" y="179229"/>
                </a:lnTo>
                <a:lnTo>
                  <a:pt x="798595" y="78687"/>
                </a:lnTo>
                <a:lnTo>
                  <a:pt x="961579" y="51170"/>
                </a:lnTo>
                <a:lnTo>
                  <a:pt x="2959921" y="-5"/>
                </a:lnTo>
                <a:cubicBezTo>
                  <a:pt x="2960450" y="-5"/>
                  <a:pt x="2967329" y="-5"/>
                  <a:pt x="2967858" y="-5"/>
                </a:cubicBezTo>
                <a:lnTo>
                  <a:pt x="3998997" y="8836"/>
                </a:lnTo>
              </a:path>
            </a:pathLst>
          </a:custGeom>
          <a:noFill/>
          <a:ln w="63500" cap="flat" cmpd="sng" algn="ctr">
            <a:solidFill>
              <a:srgbClr val="0000ff">
                <a:alpha val="100000"/>
              </a:srgbClr>
            </a:solidFill>
            <a:prstDash val="solid"/>
            <a:headEnd type="triangle"/>
            <a:tailEnd type="triangle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6" name=""/>
          <p:cNvSpPr/>
          <p:nvPr/>
        </p:nvSpPr>
        <p:spPr>
          <a:xfrm>
            <a:off x="8171962" y="1979878"/>
            <a:ext cx="69057" cy="2131554"/>
          </a:xfrm>
          <a:custGeom>
            <a:avLst/>
            <a:gdLst>
              <a:gd name="connsiteX0" fmla="*/ -43 w 69058"/>
              <a:gd name="connsiteY0" fmla="*/ -5147 h 2131555"/>
              <a:gd name="connsiteX1" fmla="*/ -43 w 69058"/>
              <a:gd name="connsiteY1" fmla="*/ -5147 h 2131555"/>
              <a:gd name="connsiteX2" fmla="*/ 33855 w 69058"/>
              <a:gd name="connsiteY2" fmla="*/ 907011 h 2131555"/>
              <a:gd name="connsiteX3" fmla="*/ 68628 w 69058"/>
              <a:gd name="connsiteY3" fmla="*/ 1476232 h 2131555"/>
              <a:gd name="connsiteX4" fmla="*/ 46647 w 69058"/>
              <a:gd name="connsiteY4" fmla="*/ 2135656 h 21315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58" h="2131555">
                <a:moveTo>
                  <a:pt x="-43" y="-5147"/>
                </a:moveTo>
                <a:cubicBezTo>
                  <a:pt x="-43" y="-5147"/>
                  <a:pt x="-44" y="-5147"/>
                  <a:pt x="-43" y="-5147"/>
                </a:cubicBezTo>
                <a:lnTo>
                  <a:pt x="33855" y="907011"/>
                </a:lnTo>
                <a:lnTo>
                  <a:pt x="68628" y="1476232"/>
                </a:lnTo>
                <a:lnTo>
                  <a:pt x="46647" y="2135656"/>
                </a:lnTo>
              </a:path>
            </a:pathLst>
          </a:custGeom>
          <a:noFill/>
          <a:ln w="63500" cap="flat" cmpd="sng" algn="ctr">
            <a:solidFill>
              <a:srgbClr val="ff6600">
                <a:alpha val="100000"/>
              </a:srgbClr>
            </a:solidFill>
            <a:prstDash val="solid"/>
            <a:headEnd type="triangle"/>
            <a:tailEnd type="triangle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7" name=""/>
          <p:cNvSpPr/>
          <p:nvPr/>
        </p:nvSpPr>
        <p:spPr>
          <a:xfrm>
            <a:off x="8113188" y="4291414"/>
            <a:ext cx="111075" cy="1674044"/>
          </a:xfrm>
          <a:custGeom>
            <a:avLst/>
            <a:gdLst>
              <a:gd name="connsiteX0" fmla="*/ 111121 w 111076"/>
              <a:gd name="connsiteY0" fmla="*/ -4105 h 1674046"/>
              <a:gd name="connsiteX1" fmla="*/ 52913 w 111076"/>
              <a:gd name="connsiteY1" fmla="*/ 413936 h 1674046"/>
              <a:gd name="connsiteX2" fmla="*/ 31746 w 111076"/>
              <a:gd name="connsiteY2" fmla="*/ 752602 h 1674046"/>
              <a:gd name="connsiteX3" fmla="*/ -2 w 111076"/>
              <a:gd name="connsiteY3" fmla="*/ 1678645 h 1674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076" h="1674046">
                <a:moveTo>
                  <a:pt x="111121" y="-4105"/>
                </a:moveTo>
                <a:lnTo>
                  <a:pt x="52913" y="413936"/>
                </a:lnTo>
                <a:lnTo>
                  <a:pt x="31746" y="752602"/>
                </a:lnTo>
                <a:lnTo>
                  <a:pt x="-2" y="1678645"/>
                </a:lnTo>
              </a:path>
            </a:pathLst>
          </a:custGeom>
          <a:noFill/>
          <a:ln w="63500" cap="flat" cmpd="sng" algn="ctr">
            <a:solidFill>
              <a:srgbClr val="42c7f1">
                <a:alpha val="100000"/>
              </a:srgbClr>
            </a:solidFill>
            <a:prstDash val="solid"/>
            <a:headEnd type="triangle"/>
            <a:tailEnd type="triangle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8" name=""/>
          <p:cNvSpPr/>
          <p:nvPr/>
        </p:nvSpPr>
        <p:spPr>
          <a:xfrm>
            <a:off x="8430617" y="6062190"/>
            <a:ext cx="1417691" cy="483232"/>
          </a:xfrm>
          <a:prstGeom prst="roundRect">
            <a:avLst>
              <a:gd name="adj" fmla="val 16667"/>
            </a:avLst>
          </a:prstGeom>
          <a:solidFill>
            <a:srgbClr val="ffff00">
              <a:alpha val="100000"/>
            </a:srgbClr>
          </a:solidFill>
          <a:ln w="25400" cap="flat" cmpd="sng" algn="ctr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18002" tIns="36004" rIns="0" bIns="0" anchor="ctr" anchorCtr="0">
            <a:spAutoFit/>
          </a:bodyPr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남대문로</a:t>
            </a:r>
            <a:endPara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(103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번 등 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1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개 노선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9" name=""/>
          <p:cNvSpPr/>
          <p:nvPr/>
        </p:nvSpPr>
        <p:spPr>
          <a:xfrm>
            <a:off x="6499192" y="4341827"/>
            <a:ext cx="20236" cy="2146907"/>
          </a:xfrm>
          <a:custGeom>
            <a:avLst/>
            <a:gdLst>
              <a:gd name="connsiteX0" fmla="*/ 0 w 20237"/>
              <a:gd name="connsiteY0" fmla="*/ -4717 h 2146905"/>
              <a:gd name="connsiteX1" fmla="*/ 20237 w 20237"/>
              <a:gd name="connsiteY1" fmla="*/ 2151623 h 2146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237" h="2146905">
                <a:moveTo>
                  <a:pt x="0" y="-4717"/>
                </a:moveTo>
                <a:lnTo>
                  <a:pt x="20237" y="2151623"/>
                </a:lnTo>
              </a:path>
            </a:pathLst>
          </a:custGeom>
          <a:noFill/>
          <a:ln w="63500" cap="flat" cmpd="sng" algn="ctr">
            <a:solidFill>
              <a:srgbClr val="1e7452">
                <a:alpha val="100000"/>
              </a:srgbClr>
            </a:solidFill>
            <a:prstDash val="solid"/>
            <a:headEnd type="triangle"/>
            <a:tailEnd type="triangle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20" name=""/>
          <p:cNvSpPr/>
          <p:nvPr/>
        </p:nvSpPr>
        <p:spPr>
          <a:xfrm>
            <a:off x="4479278" y="5044260"/>
            <a:ext cx="1616721" cy="483233"/>
          </a:xfrm>
          <a:prstGeom prst="roundRect">
            <a:avLst>
              <a:gd name="adj" fmla="val 16667"/>
            </a:avLst>
          </a:prstGeom>
          <a:solidFill>
            <a:srgbClr val="ffff00">
              <a:alpha val="100000"/>
            </a:srgbClr>
          </a:solidFill>
          <a:ln w="25400" cap="flat" cmpd="sng" algn="ctr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18002" tIns="36004" rIns="0" bIns="0" anchor="ctr" anchorCtr="0">
            <a:spAutoFit/>
          </a:bodyPr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세종대로</a:t>
            </a:r>
            <a:endPara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(9401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번 등 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3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개 노선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cxnSp>
        <p:nvCxnSpPr>
          <p:cNvPr id="21" name=""/>
          <p:cNvCxnSpPr>
            <a:stCxn id="13" idx="2"/>
            <a:endCxn id="16" idx="3"/>
          </p:cNvCxnSpPr>
          <p:nvPr/>
        </p:nvCxnSpPr>
        <p:spPr>
          <a:xfrm>
            <a:off x="7383238" y="2946984"/>
            <a:ext cx="857352" cy="509125"/>
          </a:xfrm>
          <a:prstGeom prst="line">
            <a:avLst/>
          </a:prstGeom>
          <a:noFill/>
          <a:ln w="38100" cap="flat" cmpd="sng" algn="ctr">
            <a:solidFill>
              <a:srgbClr val="ff6600">
                <a:alpha val="100000"/>
              </a:srgbClr>
            </a:solidFill>
            <a:prstDash val="sysDash"/>
          </a:ln>
        </p:spPr>
      </p:cxnSp>
      <p:cxnSp>
        <p:nvCxnSpPr>
          <p:cNvPr id="22" name=""/>
          <p:cNvCxnSpPr>
            <a:stCxn id="14" idx="0"/>
            <a:endCxn id="15" idx="4"/>
          </p:cNvCxnSpPr>
          <p:nvPr/>
        </p:nvCxnSpPr>
        <p:spPr>
          <a:xfrm rot="16200000" flipV="1">
            <a:off x="7064558" y="4349400"/>
            <a:ext cx="371387" cy="100403"/>
          </a:xfrm>
          <a:prstGeom prst="line">
            <a:avLst/>
          </a:prstGeom>
          <a:noFill/>
          <a:ln w="38100" cap="flat" cmpd="sng" algn="ctr">
            <a:solidFill>
              <a:srgbClr val="0000ff">
                <a:alpha val="100000"/>
              </a:srgbClr>
            </a:solidFill>
            <a:prstDash val="sysDash"/>
          </a:ln>
        </p:spPr>
      </p:cxnSp>
      <p:cxnSp>
        <p:nvCxnSpPr>
          <p:cNvPr id="23" name=""/>
          <p:cNvCxnSpPr>
            <a:stCxn id="20" idx="3"/>
          </p:cNvCxnSpPr>
          <p:nvPr/>
        </p:nvCxnSpPr>
        <p:spPr>
          <a:xfrm>
            <a:off x="6095999" y="5285877"/>
            <a:ext cx="413311" cy="41469"/>
          </a:xfrm>
          <a:prstGeom prst="line">
            <a:avLst/>
          </a:prstGeom>
          <a:noFill/>
          <a:ln w="38100" cap="flat" cmpd="sng" algn="ctr">
            <a:solidFill>
              <a:srgbClr val="1e7452">
                <a:alpha val="100000"/>
              </a:srgbClr>
            </a:solidFill>
            <a:prstDash val="sysDash"/>
          </a:ln>
        </p:spPr>
      </p:cxnSp>
      <p:cxnSp>
        <p:nvCxnSpPr>
          <p:cNvPr id="24" name=""/>
          <p:cNvCxnSpPr>
            <a:stCxn id="18" idx="0"/>
          </p:cNvCxnSpPr>
          <p:nvPr/>
        </p:nvCxnSpPr>
        <p:spPr>
          <a:xfrm rot="10800000">
            <a:off x="8113187" y="5553103"/>
            <a:ext cx="1026272" cy="509090"/>
          </a:xfrm>
          <a:prstGeom prst="line">
            <a:avLst/>
          </a:prstGeom>
          <a:noFill/>
          <a:ln w="38100" cap="flat" cmpd="sng" algn="ctr">
            <a:solidFill>
              <a:srgbClr val="42c7f1">
                <a:alpha val="100000"/>
              </a:srgbClr>
            </a:solidFill>
            <a:prstDash val="sysDash"/>
          </a:ln>
        </p:spPr>
      </p:cxnSp>
      <p:sp>
        <p:nvSpPr>
          <p:cNvPr id="25" name=""/>
          <p:cNvSpPr/>
          <p:nvPr/>
        </p:nvSpPr>
        <p:spPr>
          <a:xfrm>
            <a:off x="4818492" y="37019"/>
            <a:ext cx="383160" cy="1779273"/>
          </a:xfrm>
          <a:custGeom>
            <a:avLst/>
            <a:gdLst>
              <a:gd name="connsiteX0" fmla="*/ -34 w 383161"/>
              <a:gd name="connsiteY0" fmla="*/ -4193 h 1779273"/>
              <a:gd name="connsiteX1" fmla="*/ 35684 w 383161"/>
              <a:gd name="connsiteY1" fmla="*/ 292784 h 1779273"/>
              <a:gd name="connsiteX2" fmla="*/ 142841 w 383161"/>
              <a:gd name="connsiteY2" fmla="*/ 733315 h 1779273"/>
              <a:gd name="connsiteX3" fmla="*/ 279763 w 383161"/>
              <a:gd name="connsiteY3" fmla="*/ 1108362 h 1779273"/>
              <a:gd name="connsiteX4" fmla="*/ 383215 w 383161"/>
              <a:gd name="connsiteY4" fmla="*/ 1783314 h 1779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161" h="1779273">
                <a:moveTo>
                  <a:pt x="-34" y="-4193"/>
                </a:moveTo>
                <a:lnTo>
                  <a:pt x="35684" y="292784"/>
                </a:lnTo>
                <a:lnTo>
                  <a:pt x="142841" y="733315"/>
                </a:lnTo>
                <a:lnTo>
                  <a:pt x="279763" y="1108362"/>
                </a:lnTo>
                <a:lnTo>
                  <a:pt x="383215" y="1783314"/>
                </a:lnTo>
              </a:path>
            </a:pathLst>
          </a:custGeom>
          <a:noFill/>
          <a:ln w="63500">
            <a:solidFill>
              <a:srgbClr val="d709c3"/>
            </a:solidFill>
            <a:headEnd type="triangle"/>
            <a:tailEnd type="triangle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 algn="ctr">
              <a:defRPr/>
            </a:pPr>
            <a:endParaRPr lang="ko-KR" altLang="en-US"/>
          </a:p>
        </p:txBody>
      </p:sp>
      <p:sp>
        <p:nvSpPr>
          <p:cNvPr id="26" name=""/>
          <p:cNvSpPr/>
          <p:nvPr/>
        </p:nvSpPr>
        <p:spPr>
          <a:xfrm>
            <a:off x="2958004" y="183784"/>
            <a:ext cx="1549849" cy="483232"/>
          </a:xfrm>
          <a:prstGeom prst="roundRect">
            <a:avLst>
              <a:gd name="adj" fmla="val 16667"/>
            </a:avLst>
          </a:prstGeom>
          <a:solidFill>
            <a:srgbClr val="ffff00">
              <a:alpha val="100000"/>
            </a:srgbClr>
          </a:solidFill>
          <a:ln w="25400" cap="flat" cmpd="sng" algn="ctr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18002" tIns="36004" rIns="0" bIns="0" anchor="ctr" anchorCtr="0">
            <a:spAutoFit/>
          </a:bodyPr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자하문로</a:t>
            </a:r>
            <a:endPara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(1020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번 등 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3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개 노선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cxnSp>
        <p:nvCxnSpPr>
          <p:cNvPr id="27" name=""/>
          <p:cNvCxnSpPr>
            <a:stCxn id="26" idx="3"/>
            <a:endCxn id="25" idx="2"/>
          </p:cNvCxnSpPr>
          <p:nvPr/>
        </p:nvCxnSpPr>
        <p:spPr>
          <a:xfrm>
            <a:off x="4507854" y="425400"/>
            <a:ext cx="453479" cy="344933"/>
          </a:xfrm>
          <a:prstGeom prst="line">
            <a:avLst/>
          </a:prstGeom>
          <a:noFill/>
          <a:ln w="38100" cap="flat" cmpd="sng" algn="ctr">
            <a:solidFill>
              <a:srgbClr val="d709c3">
                <a:alpha val="100000"/>
              </a:srgbClr>
            </a:solidFill>
            <a:prstDash val="sysDash"/>
          </a:ln>
        </p:spPr>
      </p:cxnSp>
      <p:sp>
        <p:nvSpPr>
          <p:cNvPr id="28" name=""/>
          <p:cNvSpPr/>
          <p:nvPr/>
        </p:nvSpPr>
        <p:spPr>
          <a:xfrm>
            <a:off x="9139463" y="1517789"/>
            <a:ext cx="504695" cy="4440440"/>
          </a:xfrm>
          <a:custGeom>
            <a:avLst/>
            <a:gdLst>
              <a:gd name="connsiteX0" fmla="*/ -226 w 504695"/>
              <a:gd name="connsiteY0" fmla="*/ -3314 h 4440440"/>
              <a:gd name="connsiteX1" fmla="*/ 142650 w 504695"/>
              <a:gd name="connsiteY1" fmla="*/ 444360 h 4440440"/>
              <a:gd name="connsiteX2" fmla="*/ 390300 w 504695"/>
              <a:gd name="connsiteY2" fmla="*/ 1196835 h 4440440"/>
              <a:gd name="connsiteX3" fmla="*/ 504600 w 504695"/>
              <a:gd name="connsiteY3" fmla="*/ 1530210 h 4440440"/>
              <a:gd name="connsiteX4" fmla="*/ 447450 w 504695"/>
              <a:gd name="connsiteY4" fmla="*/ 2006460 h 4440440"/>
              <a:gd name="connsiteX5" fmla="*/ 447450 w 504695"/>
              <a:gd name="connsiteY5" fmla="*/ 2654160 h 4440440"/>
              <a:gd name="connsiteX6" fmla="*/ 456974 w 504695"/>
              <a:gd name="connsiteY6" fmla="*/ 3654285 h 4440440"/>
              <a:gd name="connsiteX7" fmla="*/ 399824 w 504695"/>
              <a:gd name="connsiteY7" fmla="*/ 4444860 h 44404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4695" h="4440440">
                <a:moveTo>
                  <a:pt x="-226" y="-3314"/>
                </a:moveTo>
                <a:lnTo>
                  <a:pt x="142650" y="444360"/>
                </a:lnTo>
                <a:lnTo>
                  <a:pt x="390300" y="1196835"/>
                </a:lnTo>
                <a:lnTo>
                  <a:pt x="504600" y="1530210"/>
                </a:lnTo>
                <a:lnTo>
                  <a:pt x="447450" y="2006460"/>
                </a:lnTo>
                <a:lnTo>
                  <a:pt x="447450" y="2654160"/>
                </a:lnTo>
                <a:lnTo>
                  <a:pt x="456974" y="3654285"/>
                </a:lnTo>
                <a:lnTo>
                  <a:pt x="399824" y="4444860"/>
                </a:lnTo>
              </a:path>
            </a:pathLst>
          </a:custGeom>
          <a:noFill/>
          <a:ln w="63500">
            <a:solidFill>
              <a:srgbClr val="bfa100"/>
            </a:solidFill>
            <a:headEnd type="triangle"/>
            <a:tailEnd type="triangle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 algn="ctr">
              <a:defRPr/>
            </a:pPr>
            <a:endParaRPr lang="ko-KR" altLang="en-US"/>
          </a:p>
        </p:txBody>
      </p:sp>
      <p:sp>
        <p:nvSpPr>
          <p:cNvPr id="29" name=""/>
          <p:cNvSpPr/>
          <p:nvPr/>
        </p:nvSpPr>
        <p:spPr>
          <a:xfrm>
            <a:off x="9529762" y="1751072"/>
            <a:ext cx="1444017" cy="483233"/>
          </a:xfrm>
          <a:prstGeom prst="roundRect">
            <a:avLst>
              <a:gd name="adj" fmla="val 16667"/>
            </a:avLst>
          </a:prstGeom>
          <a:solidFill>
            <a:srgbClr val="ffff00">
              <a:alpha val="100000"/>
            </a:srgbClr>
          </a:solidFill>
          <a:ln w="25400" cap="flat" cmpd="sng" algn="ctr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18002" tIns="36004" rIns="0" bIns="0" anchor="ctr" anchorCtr="0">
            <a:spAutoFit/>
          </a:bodyPr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삼일대로</a:t>
            </a:r>
            <a:endPara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(704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번 등 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1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개 노선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cxnSp>
        <p:nvCxnSpPr>
          <p:cNvPr id="30" name=""/>
          <p:cNvCxnSpPr>
            <a:stCxn id="29" idx="2"/>
            <a:endCxn id="28" idx="2"/>
          </p:cNvCxnSpPr>
          <p:nvPr/>
        </p:nvCxnSpPr>
        <p:spPr>
          <a:xfrm rot="10800000" flipV="1">
            <a:off x="9529763" y="2234306"/>
            <a:ext cx="722008" cy="480319"/>
          </a:xfrm>
          <a:prstGeom prst="line">
            <a:avLst/>
          </a:prstGeom>
          <a:noFill/>
          <a:ln w="38100" cap="flat" cmpd="sng" algn="ctr">
            <a:solidFill>
              <a:srgbClr val="bfa100">
                <a:alpha val="100000"/>
              </a:srgbClr>
            </a:solidFill>
            <a:prstDash val="sysDash"/>
          </a:ln>
        </p:spPr>
      </p:cxnSp>
      <p:sp>
        <p:nvSpPr>
          <p:cNvPr id="31" name=""/>
          <p:cNvSpPr/>
          <p:nvPr/>
        </p:nvSpPr>
        <p:spPr>
          <a:xfrm>
            <a:off x="1508924" y="3240620"/>
            <a:ext cx="1924525" cy="2821570"/>
          </a:xfrm>
          <a:custGeom>
            <a:avLst/>
            <a:gdLst>
              <a:gd name="connsiteX0" fmla="*/ -799 w 1924527"/>
              <a:gd name="connsiteY0" fmla="*/ -2120 h 2821570"/>
              <a:gd name="connsiteX1" fmla="*/ 380199 w 1924527"/>
              <a:gd name="connsiteY1" fmla="*/ 569380 h 2821570"/>
              <a:gd name="connsiteX2" fmla="*/ 919949 w 1924527"/>
              <a:gd name="connsiteY2" fmla="*/ 1310213 h 2821570"/>
              <a:gd name="connsiteX3" fmla="*/ 1205699 w 1924527"/>
              <a:gd name="connsiteY3" fmla="*/ 1765296 h 2821570"/>
              <a:gd name="connsiteX4" fmla="*/ 1502033 w 1924527"/>
              <a:gd name="connsiteY4" fmla="*/ 2209796 h 2821570"/>
              <a:gd name="connsiteX5" fmla="*/ 1925368 w 1924527"/>
              <a:gd name="connsiteY5" fmla="*/ 2823629 h 2821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4527" h="2821570">
                <a:moveTo>
                  <a:pt x="-799" y="-2120"/>
                </a:moveTo>
                <a:lnTo>
                  <a:pt x="380199" y="569380"/>
                </a:lnTo>
                <a:lnTo>
                  <a:pt x="919949" y="1310213"/>
                </a:lnTo>
                <a:lnTo>
                  <a:pt x="1205699" y="1765296"/>
                </a:lnTo>
                <a:lnTo>
                  <a:pt x="1502033" y="2209796"/>
                </a:lnTo>
                <a:lnTo>
                  <a:pt x="1925368" y="2823629"/>
                </a:lnTo>
              </a:path>
            </a:pathLst>
          </a:custGeom>
          <a:noFill/>
          <a:ln w="63500">
            <a:solidFill>
              <a:srgbClr val="00ff1a"/>
            </a:solidFill>
            <a:headEnd type="triangle"/>
            <a:tailEnd type="triangle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 algn="ctr">
              <a:defRPr/>
            </a:pPr>
            <a:endParaRPr lang="ko-KR" altLang="en-US"/>
          </a:p>
        </p:txBody>
      </p:sp>
      <p:sp>
        <p:nvSpPr>
          <p:cNvPr id="32" name=""/>
          <p:cNvSpPr/>
          <p:nvPr/>
        </p:nvSpPr>
        <p:spPr>
          <a:xfrm>
            <a:off x="1111837" y="5064995"/>
            <a:ext cx="1507516" cy="483232"/>
          </a:xfrm>
          <a:prstGeom prst="roundRect">
            <a:avLst>
              <a:gd name="adj" fmla="val 16667"/>
            </a:avLst>
          </a:prstGeom>
          <a:solidFill>
            <a:srgbClr val="ffff00">
              <a:alpha val="100000"/>
            </a:srgbClr>
          </a:solidFill>
          <a:ln w="25400" cap="flat" cmpd="sng" algn="ctr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18002" tIns="36004" rIns="0" bIns="0" anchor="ctr" anchorCtr="0">
            <a:spAutoFit/>
          </a:bodyPr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통일로</a:t>
            </a:r>
            <a:endPara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(1711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번 등 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4</a:t>
            </a: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개 노선</a:t>
            </a:r>
            <a:r>
              <a: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Calibri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cxnSp>
        <p:nvCxnSpPr>
          <p:cNvPr id="33" name=""/>
          <p:cNvCxnSpPr>
            <a:stCxn id="32" idx="0"/>
            <a:endCxn id="31" idx="2"/>
          </p:cNvCxnSpPr>
          <p:nvPr/>
        </p:nvCxnSpPr>
        <p:spPr>
          <a:xfrm flipV="1">
            <a:off x="1865595" y="4550833"/>
            <a:ext cx="563276" cy="514162"/>
          </a:xfrm>
          <a:prstGeom prst="line">
            <a:avLst/>
          </a:prstGeom>
          <a:noFill/>
          <a:ln w="38100" cap="flat" cmpd="sng" algn="ctr">
            <a:solidFill>
              <a:srgbClr val="00ff1a">
                <a:alpha val="100000"/>
              </a:srgbClr>
            </a:solidFill>
            <a:prstDash val="sysDash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46</ep:Words>
  <ep:PresentationFormat>화면 슬라이드 쇼(4:3)</ep:PresentationFormat>
  <ep:Paragraphs>20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한컴오피스</vt:lpstr>
      <vt:lpstr>슬라이드 1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2022-07-27T03:59:28.801</dcterms:created>
  <dc:creator>USER</dc:creator>
  <cp:lastModifiedBy>USER</cp:lastModifiedBy>
  <dcterms:modified xsi:type="dcterms:W3CDTF">2022-07-28T00:20:32.936</dcterms:modified>
  <cp:revision>464</cp:revision>
  <cp:version>1100.0100.01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