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hart8.xml" ContentType="application/vnd.openxmlformats-officedocument.drawingml.chart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64" r:id="rId4"/>
    <p:sldId id="258" r:id="rId5"/>
    <p:sldId id="267" r:id="rId6"/>
    <p:sldId id="269" r:id="rId7"/>
    <p:sldId id="262" r:id="rId8"/>
  </p:sldIdLst>
  <p:sldSz cx="9144000" cy="6858000" type="screen4x3"/>
  <p:notesSz cx="6864350" cy="999648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 horzBarState="maximized">
    <p:restoredLeft sz="34587" autoAdjust="0"/>
    <p:restoredTop sz="94622" autoAdjust="0"/>
  </p:normalViewPr>
  <p:slideViewPr>
    <p:cSldViewPr>
      <p:cViewPr>
        <p:scale>
          <a:sx n="100" d="100"/>
          <a:sy n="100" d="100"/>
        </p:scale>
        <p:origin x="-1944" y="-4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D:\DAUM%20&#53364;&#46972;&#50864;&#46300;\DaumCloud\&#51652;&#45800;&#49436;&#48708;&#49828;\&#44053;&#48513;&#50500;&#47532;&#49688;\2014%20&#44053;&#48513;%20&#52629;&#51204;&#51648;%20&#51652;&#45800;\4\H0418-02-1404181053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D:\DAUM%20&#53364;&#46972;&#50864;&#46300;\DaumCloud\&#51652;&#45800;&#49436;&#48708;&#49828;\&#44053;&#48513;&#50500;&#47532;&#49688;\2014%20&#44053;&#48513;%20&#52629;&#51204;&#51648;%20&#51652;&#45800;\4\H0418-02-1404181053.xls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D:\DAUM%20&#53364;&#46972;&#50864;&#46300;\DaumCloud\&#51652;&#45800;&#49436;&#48708;&#49828;\&#44053;&#48513;&#50500;&#47532;&#49688;\2014%20&#44053;&#48513;%20&#52629;&#51204;&#51648;%20&#51652;&#45800;\4\H0418-02-1404181053.xls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D:\DAUM%20&#53364;&#46972;&#50864;&#46300;\DaumCloud\&#51652;&#45800;&#49436;&#48708;&#49828;\&#44053;&#48513;&#50500;&#47532;&#49688;\2014%20&#44053;&#48513;%20&#52629;&#51204;&#51648;%20&#51652;&#45800;\4\H0418-02-1404181053.xls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D:\DAUM%20&#53364;&#46972;&#50864;&#46300;\DaumCloud\&#51652;&#45800;&#49436;&#48708;&#49828;\&#44053;&#48513;&#50500;&#47532;&#49688;\2014%20&#44053;&#48513;%20&#52629;&#51204;&#51648;%20&#51652;&#45800;\4\H0418-02-1404181053.xls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D:\DAUM%20&#53364;&#46972;&#50864;&#46300;\DaumCloud\&#51652;&#45800;&#49436;&#48708;&#49828;\&#44053;&#48513;&#50500;&#47532;&#49688;\2014%20&#44053;&#48513;%20&#52629;&#51204;&#51648;%20&#51652;&#45800;\4\H0418-02-1404181053.xls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D:\DAUM%20&#53364;&#46972;&#50864;&#46300;\DaumCloud\&#51652;&#45800;&#49436;&#48708;&#49828;\&#44053;&#48513;&#50500;&#47532;&#49688;\2014%20&#44053;&#48513;%20&#52629;&#51204;&#51648;%20&#51652;&#45800;\4\H0418-02-1404181053.xls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D:\DAUM%20&#53364;&#46972;&#50864;&#46300;\DaumCloud\&#51652;&#45800;&#49436;&#48708;&#49828;\&#44053;&#48513;&#50500;&#47532;&#49688;\2014%20&#44053;&#48513;%20&#52629;&#51204;&#51648;%20&#51652;&#45800;\4\H0418-02-1404181053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ko-KR"/>
  <c:chart>
    <c:autoTitleDeleted val="1"/>
    <c:plotArea>
      <c:layout/>
      <c:lineChart>
        <c:grouping val="standard"/>
        <c:ser>
          <c:idx val="0"/>
          <c:order val="0"/>
          <c:tx>
            <c:strRef>
              <c:f>Sheet5!$B$1</c:f>
              <c:strCache>
                <c:ptCount val="1"/>
                <c:pt idx="0">
                  <c:v>Upack</c:v>
                </c:pt>
              </c:strCache>
            </c:strRef>
          </c:tx>
          <c:marker>
            <c:symbol val="none"/>
          </c:marker>
          <c:cat>
            <c:strRef>
              <c:f>Sheet5!$A$2:$A$63</c:f>
              <c:strCache>
                <c:ptCount val="62"/>
                <c:pt idx="0">
                  <c:v>   0:00:00</c:v>
                </c:pt>
                <c:pt idx="1">
                  <c:v>   0:00:59</c:v>
                </c:pt>
                <c:pt idx="2">
                  <c:v>   0:01:59</c:v>
                </c:pt>
                <c:pt idx="3">
                  <c:v>   0:02:59</c:v>
                </c:pt>
                <c:pt idx="4">
                  <c:v>   0:03:59</c:v>
                </c:pt>
                <c:pt idx="5">
                  <c:v>   0:04:59</c:v>
                </c:pt>
                <c:pt idx="6">
                  <c:v>   0:05:59</c:v>
                </c:pt>
                <c:pt idx="7">
                  <c:v>   0:06:59</c:v>
                </c:pt>
                <c:pt idx="8">
                  <c:v>   0:07:59</c:v>
                </c:pt>
                <c:pt idx="9">
                  <c:v>   0:08:59</c:v>
                </c:pt>
                <c:pt idx="10">
                  <c:v>   0:09:59</c:v>
                </c:pt>
                <c:pt idx="11">
                  <c:v>   0:10:59</c:v>
                </c:pt>
                <c:pt idx="12">
                  <c:v>   0:11:59</c:v>
                </c:pt>
                <c:pt idx="13">
                  <c:v>   0:12:59</c:v>
                </c:pt>
                <c:pt idx="14">
                  <c:v>   0:13:59</c:v>
                </c:pt>
                <c:pt idx="15">
                  <c:v>   0:14:59</c:v>
                </c:pt>
                <c:pt idx="16">
                  <c:v>   0:15:59</c:v>
                </c:pt>
                <c:pt idx="17">
                  <c:v>   0:16:59</c:v>
                </c:pt>
                <c:pt idx="18">
                  <c:v>   0:17:59</c:v>
                </c:pt>
                <c:pt idx="19">
                  <c:v>   0:18:59</c:v>
                </c:pt>
                <c:pt idx="20">
                  <c:v>   0:19:59</c:v>
                </c:pt>
                <c:pt idx="21">
                  <c:v>   0:20:59</c:v>
                </c:pt>
                <c:pt idx="22">
                  <c:v>   0:21:59</c:v>
                </c:pt>
                <c:pt idx="23">
                  <c:v>   0:22:59</c:v>
                </c:pt>
                <c:pt idx="24">
                  <c:v>   0:23:59</c:v>
                </c:pt>
                <c:pt idx="25">
                  <c:v>   0:24:59</c:v>
                </c:pt>
                <c:pt idx="26">
                  <c:v>   0:25:59</c:v>
                </c:pt>
                <c:pt idx="27">
                  <c:v>   0:26:59</c:v>
                </c:pt>
                <c:pt idx="28">
                  <c:v>   0:27:59</c:v>
                </c:pt>
                <c:pt idx="29">
                  <c:v>   0:28:59</c:v>
                </c:pt>
                <c:pt idx="30">
                  <c:v>   0:29:59</c:v>
                </c:pt>
                <c:pt idx="31">
                  <c:v>   0:30:59</c:v>
                </c:pt>
                <c:pt idx="32">
                  <c:v>   0:31:59</c:v>
                </c:pt>
                <c:pt idx="33">
                  <c:v>   0:32:59</c:v>
                </c:pt>
                <c:pt idx="34">
                  <c:v>   0:33:59</c:v>
                </c:pt>
                <c:pt idx="35">
                  <c:v>   0:34:59</c:v>
                </c:pt>
                <c:pt idx="36">
                  <c:v>   0:35:59</c:v>
                </c:pt>
                <c:pt idx="37">
                  <c:v>   0:36:59</c:v>
                </c:pt>
                <c:pt idx="38">
                  <c:v>   0:37:59</c:v>
                </c:pt>
                <c:pt idx="39">
                  <c:v>   0:38:59</c:v>
                </c:pt>
                <c:pt idx="40">
                  <c:v>   0:39:59</c:v>
                </c:pt>
                <c:pt idx="41">
                  <c:v>   0:40:59</c:v>
                </c:pt>
                <c:pt idx="42">
                  <c:v>   0:41:59</c:v>
                </c:pt>
                <c:pt idx="43">
                  <c:v>   0:42:59</c:v>
                </c:pt>
                <c:pt idx="44">
                  <c:v>   0:43:59</c:v>
                </c:pt>
                <c:pt idx="45">
                  <c:v>   0:44:59</c:v>
                </c:pt>
                <c:pt idx="46">
                  <c:v>   0:45:59</c:v>
                </c:pt>
                <c:pt idx="47">
                  <c:v>   0:46:59</c:v>
                </c:pt>
                <c:pt idx="48">
                  <c:v>   0:47:59</c:v>
                </c:pt>
                <c:pt idx="49">
                  <c:v>   0:48:59</c:v>
                </c:pt>
                <c:pt idx="50">
                  <c:v>   0:49:59</c:v>
                </c:pt>
                <c:pt idx="51">
                  <c:v>   0:50:59</c:v>
                </c:pt>
                <c:pt idx="52">
                  <c:v>   0:51:59</c:v>
                </c:pt>
                <c:pt idx="53">
                  <c:v>   0:52:59</c:v>
                </c:pt>
                <c:pt idx="54">
                  <c:v>   0:53:59</c:v>
                </c:pt>
                <c:pt idx="55">
                  <c:v>   0:54:59</c:v>
                </c:pt>
                <c:pt idx="56">
                  <c:v>   0:55:59</c:v>
                </c:pt>
                <c:pt idx="57">
                  <c:v>   0:56:59</c:v>
                </c:pt>
                <c:pt idx="58">
                  <c:v>   0:57:59</c:v>
                </c:pt>
                <c:pt idx="59">
                  <c:v>   0:58:59</c:v>
                </c:pt>
                <c:pt idx="60">
                  <c:v>   0:59:59</c:v>
                </c:pt>
                <c:pt idx="61">
                  <c:v>   1:00:09</c:v>
                </c:pt>
              </c:strCache>
            </c:strRef>
          </c:cat>
          <c:val>
            <c:numRef>
              <c:f>Sheet5!$B$2:$B$63</c:f>
              <c:numCache>
                <c:formatCode>General</c:formatCode>
                <c:ptCount val="62"/>
                <c:pt idx="0">
                  <c:v>117.1</c:v>
                </c:pt>
                <c:pt idx="1">
                  <c:v>106.8</c:v>
                </c:pt>
                <c:pt idx="2">
                  <c:v>107.8</c:v>
                </c:pt>
                <c:pt idx="3">
                  <c:v>108.1</c:v>
                </c:pt>
                <c:pt idx="4">
                  <c:v>108.3</c:v>
                </c:pt>
                <c:pt idx="5">
                  <c:v>108.4</c:v>
                </c:pt>
                <c:pt idx="6">
                  <c:v>108.3</c:v>
                </c:pt>
                <c:pt idx="7">
                  <c:v>108.4</c:v>
                </c:pt>
                <c:pt idx="8">
                  <c:v>108.5</c:v>
                </c:pt>
                <c:pt idx="9">
                  <c:v>108.5</c:v>
                </c:pt>
                <c:pt idx="10">
                  <c:v>108.5</c:v>
                </c:pt>
                <c:pt idx="11">
                  <c:v>108.6</c:v>
                </c:pt>
                <c:pt idx="12">
                  <c:v>108.6</c:v>
                </c:pt>
                <c:pt idx="13">
                  <c:v>108.5</c:v>
                </c:pt>
                <c:pt idx="14">
                  <c:v>108.5</c:v>
                </c:pt>
                <c:pt idx="15">
                  <c:v>108.5</c:v>
                </c:pt>
                <c:pt idx="16">
                  <c:v>108.5</c:v>
                </c:pt>
                <c:pt idx="17">
                  <c:v>108.5</c:v>
                </c:pt>
                <c:pt idx="18">
                  <c:v>108.5</c:v>
                </c:pt>
                <c:pt idx="19">
                  <c:v>108.5</c:v>
                </c:pt>
                <c:pt idx="20">
                  <c:v>108.4</c:v>
                </c:pt>
                <c:pt idx="21">
                  <c:v>108.4</c:v>
                </c:pt>
                <c:pt idx="22">
                  <c:v>108.4</c:v>
                </c:pt>
                <c:pt idx="23">
                  <c:v>108.4</c:v>
                </c:pt>
                <c:pt idx="24">
                  <c:v>108.3</c:v>
                </c:pt>
                <c:pt idx="25">
                  <c:v>108.3</c:v>
                </c:pt>
                <c:pt idx="26">
                  <c:v>108.3</c:v>
                </c:pt>
                <c:pt idx="27">
                  <c:v>108.2</c:v>
                </c:pt>
                <c:pt idx="28">
                  <c:v>108.2</c:v>
                </c:pt>
                <c:pt idx="29">
                  <c:v>108.2</c:v>
                </c:pt>
                <c:pt idx="30">
                  <c:v>108.2</c:v>
                </c:pt>
                <c:pt idx="31">
                  <c:v>108.1</c:v>
                </c:pt>
                <c:pt idx="32">
                  <c:v>108.1</c:v>
                </c:pt>
                <c:pt idx="33">
                  <c:v>108.1</c:v>
                </c:pt>
                <c:pt idx="34">
                  <c:v>108</c:v>
                </c:pt>
                <c:pt idx="35">
                  <c:v>108</c:v>
                </c:pt>
                <c:pt idx="36">
                  <c:v>107.9</c:v>
                </c:pt>
                <c:pt idx="37">
                  <c:v>107.9</c:v>
                </c:pt>
                <c:pt idx="38">
                  <c:v>107.8</c:v>
                </c:pt>
                <c:pt idx="39">
                  <c:v>107.8</c:v>
                </c:pt>
                <c:pt idx="40">
                  <c:v>107.7</c:v>
                </c:pt>
                <c:pt idx="41">
                  <c:v>107.7</c:v>
                </c:pt>
                <c:pt idx="42">
                  <c:v>107.7</c:v>
                </c:pt>
                <c:pt idx="43">
                  <c:v>107.6</c:v>
                </c:pt>
                <c:pt idx="44">
                  <c:v>107.5</c:v>
                </c:pt>
                <c:pt idx="45">
                  <c:v>107.5</c:v>
                </c:pt>
                <c:pt idx="46">
                  <c:v>107.5</c:v>
                </c:pt>
                <c:pt idx="47">
                  <c:v>107.4</c:v>
                </c:pt>
                <c:pt idx="48">
                  <c:v>107.3</c:v>
                </c:pt>
                <c:pt idx="49">
                  <c:v>107.3</c:v>
                </c:pt>
                <c:pt idx="50">
                  <c:v>107.2</c:v>
                </c:pt>
                <c:pt idx="51">
                  <c:v>107.2</c:v>
                </c:pt>
                <c:pt idx="52">
                  <c:v>107.1</c:v>
                </c:pt>
                <c:pt idx="53">
                  <c:v>107</c:v>
                </c:pt>
                <c:pt idx="54">
                  <c:v>107</c:v>
                </c:pt>
                <c:pt idx="55">
                  <c:v>106.9</c:v>
                </c:pt>
                <c:pt idx="56">
                  <c:v>107</c:v>
                </c:pt>
                <c:pt idx="57">
                  <c:v>107</c:v>
                </c:pt>
                <c:pt idx="58">
                  <c:v>106.9</c:v>
                </c:pt>
                <c:pt idx="59">
                  <c:v>106.8</c:v>
                </c:pt>
                <c:pt idx="60">
                  <c:v>106.7</c:v>
                </c:pt>
                <c:pt idx="61">
                  <c:v>106.7</c:v>
                </c:pt>
              </c:numCache>
            </c:numRef>
          </c:val>
        </c:ser>
        <c:marker val="1"/>
        <c:axId val="74880896"/>
        <c:axId val="84260352"/>
      </c:lineChart>
      <c:catAx>
        <c:axId val="74880896"/>
        <c:scaling>
          <c:orientation val="minMax"/>
        </c:scaling>
        <c:axPos val="b"/>
        <c:tickLblPos val="nextTo"/>
        <c:crossAx val="84260352"/>
        <c:crosses val="autoZero"/>
        <c:auto val="1"/>
        <c:lblAlgn val="ctr"/>
        <c:lblOffset val="100"/>
      </c:catAx>
      <c:valAx>
        <c:axId val="84260352"/>
        <c:scaling>
          <c:orientation val="minMax"/>
        </c:scaling>
        <c:axPos val="l"/>
        <c:majorGridlines/>
        <c:numFmt formatCode="General" sourceLinked="1"/>
        <c:tickLblPos val="nextTo"/>
        <c:crossAx val="74880896"/>
        <c:crosses val="autoZero"/>
        <c:crossBetween val="midCat"/>
      </c:valAx>
    </c:plotArea>
    <c:plotVisOnly val="1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ko-KR"/>
  <c:chart>
    <c:title>
      <c:layout/>
    </c:title>
    <c:plotArea>
      <c:layout/>
      <c:lineChart>
        <c:grouping val="standard"/>
        <c:ser>
          <c:idx val="0"/>
          <c:order val="0"/>
          <c:tx>
            <c:strRef>
              <c:f>Sheet5!$C$1</c:f>
              <c:strCache>
                <c:ptCount val="1"/>
                <c:pt idx="0">
                  <c:v>Ipack</c:v>
                </c:pt>
              </c:strCache>
            </c:strRef>
          </c:tx>
          <c:marker>
            <c:symbol val="none"/>
          </c:marker>
          <c:cat>
            <c:strRef>
              <c:f>Sheet5!$A$2:$A$63</c:f>
              <c:strCache>
                <c:ptCount val="62"/>
                <c:pt idx="0">
                  <c:v>   0:00:00</c:v>
                </c:pt>
                <c:pt idx="1">
                  <c:v>   0:00:59</c:v>
                </c:pt>
                <c:pt idx="2">
                  <c:v>   0:01:59</c:v>
                </c:pt>
                <c:pt idx="3">
                  <c:v>   0:02:59</c:v>
                </c:pt>
                <c:pt idx="4">
                  <c:v>   0:03:59</c:v>
                </c:pt>
                <c:pt idx="5">
                  <c:v>   0:04:59</c:v>
                </c:pt>
                <c:pt idx="6">
                  <c:v>   0:05:59</c:v>
                </c:pt>
                <c:pt idx="7">
                  <c:v>   0:06:59</c:v>
                </c:pt>
                <c:pt idx="8">
                  <c:v>   0:07:59</c:v>
                </c:pt>
                <c:pt idx="9">
                  <c:v>   0:08:59</c:v>
                </c:pt>
                <c:pt idx="10">
                  <c:v>   0:09:59</c:v>
                </c:pt>
                <c:pt idx="11">
                  <c:v>   0:10:59</c:v>
                </c:pt>
                <c:pt idx="12">
                  <c:v>   0:11:59</c:v>
                </c:pt>
                <c:pt idx="13">
                  <c:v>   0:12:59</c:v>
                </c:pt>
                <c:pt idx="14">
                  <c:v>   0:13:59</c:v>
                </c:pt>
                <c:pt idx="15">
                  <c:v>   0:14:59</c:v>
                </c:pt>
                <c:pt idx="16">
                  <c:v>   0:15:59</c:v>
                </c:pt>
                <c:pt idx="17">
                  <c:v>   0:16:59</c:v>
                </c:pt>
                <c:pt idx="18">
                  <c:v>   0:17:59</c:v>
                </c:pt>
                <c:pt idx="19">
                  <c:v>   0:18:59</c:v>
                </c:pt>
                <c:pt idx="20">
                  <c:v>   0:19:59</c:v>
                </c:pt>
                <c:pt idx="21">
                  <c:v>   0:20:59</c:v>
                </c:pt>
                <c:pt idx="22">
                  <c:v>   0:21:59</c:v>
                </c:pt>
                <c:pt idx="23">
                  <c:v>   0:22:59</c:v>
                </c:pt>
                <c:pt idx="24">
                  <c:v>   0:23:59</c:v>
                </c:pt>
                <c:pt idx="25">
                  <c:v>   0:24:59</c:v>
                </c:pt>
                <c:pt idx="26">
                  <c:v>   0:25:59</c:v>
                </c:pt>
                <c:pt idx="27">
                  <c:v>   0:26:59</c:v>
                </c:pt>
                <c:pt idx="28">
                  <c:v>   0:27:59</c:v>
                </c:pt>
                <c:pt idx="29">
                  <c:v>   0:28:59</c:v>
                </c:pt>
                <c:pt idx="30">
                  <c:v>   0:29:59</c:v>
                </c:pt>
                <c:pt idx="31">
                  <c:v>   0:30:59</c:v>
                </c:pt>
                <c:pt idx="32">
                  <c:v>   0:31:59</c:v>
                </c:pt>
                <c:pt idx="33">
                  <c:v>   0:32:59</c:v>
                </c:pt>
                <c:pt idx="34">
                  <c:v>   0:33:59</c:v>
                </c:pt>
                <c:pt idx="35">
                  <c:v>   0:34:59</c:v>
                </c:pt>
                <c:pt idx="36">
                  <c:v>   0:35:59</c:v>
                </c:pt>
                <c:pt idx="37">
                  <c:v>   0:36:59</c:v>
                </c:pt>
                <c:pt idx="38">
                  <c:v>   0:37:59</c:v>
                </c:pt>
                <c:pt idx="39">
                  <c:v>   0:38:59</c:v>
                </c:pt>
                <c:pt idx="40">
                  <c:v>   0:39:59</c:v>
                </c:pt>
                <c:pt idx="41">
                  <c:v>   0:40:59</c:v>
                </c:pt>
                <c:pt idx="42">
                  <c:v>   0:41:59</c:v>
                </c:pt>
                <c:pt idx="43">
                  <c:v>   0:42:59</c:v>
                </c:pt>
                <c:pt idx="44">
                  <c:v>   0:43:59</c:v>
                </c:pt>
                <c:pt idx="45">
                  <c:v>   0:44:59</c:v>
                </c:pt>
                <c:pt idx="46">
                  <c:v>   0:45:59</c:v>
                </c:pt>
                <c:pt idx="47">
                  <c:v>   0:46:59</c:v>
                </c:pt>
                <c:pt idx="48">
                  <c:v>   0:47:59</c:v>
                </c:pt>
                <c:pt idx="49">
                  <c:v>   0:48:59</c:v>
                </c:pt>
                <c:pt idx="50">
                  <c:v>   0:49:59</c:v>
                </c:pt>
                <c:pt idx="51">
                  <c:v>   0:50:59</c:v>
                </c:pt>
                <c:pt idx="52">
                  <c:v>   0:51:59</c:v>
                </c:pt>
                <c:pt idx="53">
                  <c:v>   0:52:59</c:v>
                </c:pt>
                <c:pt idx="54">
                  <c:v>   0:53:59</c:v>
                </c:pt>
                <c:pt idx="55">
                  <c:v>   0:54:59</c:v>
                </c:pt>
                <c:pt idx="56">
                  <c:v>   0:55:59</c:v>
                </c:pt>
                <c:pt idx="57">
                  <c:v>   0:56:59</c:v>
                </c:pt>
                <c:pt idx="58">
                  <c:v>   0:57:59</c:v>
                </c:pt>
                <c:pt idx="59">
                  <c:v>   0:58:59</c:v>
                </c:pt>
                <c:pt idx="60">
                  <c:v>   0:59:59</c:v>
                </c:pt>
                <c:pt idx="61">
                  <c:v>   1:00:09</c:v>
                </c:pt>
              </c:strCache>
            </c:strRef>
          </c:cat>
          <c:val>
            <c:numRef>
              <c:f>Sheet5!$C$2:$C$63</c:f>
              <c:numCache>
                <c:formatCode>General</c:formatCode>
                <c:ptCount val="62"/>
                <c:pt idx="0">
                  <c:v>-15</c:v>
                </c:pt>
                <c:pt idx="1">
                  <c:v>-30.1</c:v>
                </c:pt>
                <c:pt idx="2">
                  <c:v>-30.1</c:v>
                </c:pt>
                <c:pt idx="3">
                  <c:v>-30.1</c:v>
                </c:pt>
                <c:pt idx="4">
                  <c:v>-30</c:v>
                </c:pt>
                <c:pt idx="5">
                  <c:v>-30</c:v>
                </c:pt>
                <c:pt idx="6">
                  <c:v>-30</c:v>
                </c:pt>
                <c:pt idx="7">
                  <c:v>-30</c:v>
                </c:pt>
                <c:pt idx="8">
                  <c:v>-30.1</c:v>
                </c:pt>
                <c:pt idx="9">
                  <c:v>-30</c:v>
                </c:pt>
                <c:pt idx="10">
                  <c:v>-30</c:v>
                </c:pt>
                <c:pt idx="11">
                  <c:v>-30</c:v>
                </c:pt>
                <c:pt idx="12">
                  <c:v>-30.1</c:v>
                </c:pt>
                <c:pt idx="13">
                  <c:v>-30</c:v>
                </c:pt>
                <c:pt idx="14">
                  <c:v>-30</c:v>
                </c:pt>
                <c:pt idx="15">
                  <c:v>-30</c:v>
                </c:pt>
                <c:pt idx="16">
                  <c:v>-30</c:v>
                </c:pt>
                <c:pt idx="17">
                  <c:v>-30</c:v>
                </c:pt>
                <c:pt idx="18">
                  <c:v>-30</c:v>
                </c:pt>
                <c:pt idx="19">
                  <c:v>-30</c:v>
                </c:pt>
                <c:pt idx="20">
                  <c:v>-30</c:v>
                </c:pt>
                <c:pt idx="21">
                  <c:v>-30</c:v>
                </c:pt>
                <c:pt idx="22">
                  <c:v>-30</c:v>
                </c:pt>
                <c:pt idx="23">
                  <c:v>-30</c:v>
                </c:pt>
                <c:pt idx="24">
                  <c:v>-30</c:v>
                </c:pt>
                <c:pt idx="25">
                  <c:v>-30</c:v>
                </c:pt>
                <c:pt idx="26">
                  <c:v>-30</c:v>
                </c:pt>
                <c:pt idx="27">
                  <c:v>-30</c:v>
                </c:pt>
                <c:pt idx="28">
                  <c:v>-30</c:v>
                </c:pt>
                <c:pt idx="29">
                  <c:v>-30</c:v>
                </c:pt>
                <c:pt idx="30">
                  <c:v>-30</c:v>
                </c:pt>
                <c:pt idx="31">
                  <c:v>-30</c:v>
                </c:pt>
                <c:pt idx="32">
                  <c:v>-30</c:v>
                </c:pt>
                <c:pt idx="33">
                  <c:v>-30</c:v>
                </c:pt>
                <c:pt idx="34">
                  <c:v>-30</c:v>
                </c:pt>
                <c:pt idx="35">
                  <c:v>-30</c:v>
                </c:pt>
                <c:pt idx="36">
                  <c:v>-30</c:v>
                </c:pt>
                <c:pt idx="37">
                  <c:v>-30</c:v>
                </c:pt>
                <c:pt idx="38">
                  <c:v>-30</c:v>
                </c:pt>
                <c:pt idx="39">
                  <c:v>-30</c:v>
                </c:pt>
                <c:pt idx="40">
                  <c:v>-30</c:v>
                </c:pt>
                <c:pt idx="41">
                  <c:v>-30</c:v>
                </c:pt>
                <c:pt idx="42">
                  <c:v>-30</c:v>
                </c:pt>
                <c:pt idx="43">
                  <c:v>-30</c:v>
                </c:pt>
                <c:pt idx="44">
                  <c:v>-30</c:v>
                </c:pt>
                <c:pt idx="45">
                  <c:v>-30</c:v>
                </c:pt>
                <c:pt idx="46">
                  <c:v>-30</c:v>
                </c:pt>
                <c:pt idx="47">
                  <c:v>-30</c:v>
                </c:pt>
                <c:pt idx="48">
                  <c:v>-30</c:v>
                </c:pt>
                <c:pt idx="49">
                  <c:v>-30</c:v>
                </c:pt>
                <c:pt idx="50">
                  <c:v>-30</c:v>
                </c:pt>
                <c:pt idx="51">
                  <c:v>-30</c:v>
                </c:pt>
                <c:pt idx="52">
                  <c:v>-30</c:v>
                </c:pt>
                <c:pt idx="53">
                  <c:v>-30</c:v>
                </c:pt>
                <c:pt idx="54">
                  <c:v>-30</c:v>
                </c:pt>
                <c:pt idx="55">
                  <c:v>-30</c:v>
                </c:pt>
                <c:pt idx="56">
                  <c:v>-30</c:v>
                </c:pt>
                <c:pt idx="57">
                  <c:v>-30</c:v>
                </c:pt>
                <c:pt idx="58">
                  <c:v>-30</c:v>
                </c:pt>
                <c:pt idx="59">
                  <c:v>-30</c:v>
                </c:pt>
                <c:pt idx="60">
                  <c:v>-30</c:v>
                </c:pt>
                <c:pt idx="61">
                  <c:v>-30</c:v>
                </c:pt>
              </c:numCache>
            </c:numRef>
          </c:val>
        </c:ser>
        <c:marker val="1"/>
        <c:axId val="81232640"/>
        <c:axId val="81234176"/>
      </c:lineChart>
      <c:catAx>
        <c:axId val="81232640"/>
        <c:scaling>
          <c:orientation val="minMax"/>
        </c:scaling>
        <c:axPos val="b"/>
        <c:majorTickMark val="none"/>
        <c:tickLblPos val="low"/>
        <c:crossAx val="81234176"/>
        <c:crosses val="autoZero"/>
        <c:auto val="1"/>
        <c:lblAlgn val="ctr"/>
        <c:lblOffset val="100"/>
      </c:catAx>
      <c:valAx>
        <c:axId val="81234176"/>
        <c:scaling>
          <c:orientation val="minMax"/>
        </c:scaling>
        <c:axPos val="l"/>
        <c:majorGridlines/>
        <c:numFmt formatCode="General" sourceLinked="1"/>
        <c:tickLblPos val="nextTo"/>
        <c:crossAx val="81232640"/>
        <c:crosses val="autoZero"/>
        <c:crossBetween val="midCat"/>
      </c:valAx>
    </c:plotArea>
    <c:plotVisOnly val="1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ko-KR"/>
  <c:chart>
    <c:title>
      <c:layout/>
    </c:title>
    <c:plotArea>
      <c:layout/>
      <c:lineChart>
        <c:grouping val="standard"/>
        <c:ser>
          <c:idx val="0"/>
          <c:order val="0"/>
          <c:tx>
            <c:strRef>
              <c:f>Sheet5!$D$1</c:f>
              <c:strCache>
                <c:ptCount val="1"/>
                <c:pt idx="0">
                  <c:v>Cdischarge</c:v>
                </c:pt>
              </c:strCache>
            </c:strRef>
          </c:tx>
          <c:marker>
            <c:symbol val="none"/>
          </c:marker>
          <c:cat>
            <c:strRef>
              <c:f>Sheet5!$A$2:$A$63</c:f>
              <c:strCache>
                <c:ptCount val="62"/>
                <c:pt idx="0">
                  <c:v>   0:00:00</c:v>
                </c:pt>
                <c:pt idx="1">
                  <c:v>   0:00:59</c:v>
                </c:pt>
                <c:pt idx="2">
                  <c:v>   0:01:59</c:v>
                </c:pt>
                <c:pt idx="3">
                  <c:v>   0:02:59</c:v>
                </c:pt>
                <c:pt idx="4">
                  <c:v>   0:03:59</c:v>
                </c:pt>
                <c:pt idx="5">
                  <c:v>   0:04:59</c:v>
                </c:pt>
                <c:pt idx="6">
                  <c:v>   0:05:59</c:v>
                </c:pt>
                <c:pt idx="7">
                  <c:v>   0:06:59</c:v>
                </c:pt>
                <c:pt idx="8">
                  <c:v>   0:07:59</c:v>
                </c:pt>
                <c:pt idx="9">
                  <c:v>   0:08:59</c:v>
                </c:pt>
                <c:pt idx="10">
                  <c:v>   0:09:59</c:v>
                </c:pt>
                <c:pt idx="11">
                  <c:v>   0:10:59</c:v>
                </c:pt>
                <c:pt idx="12">
                  <c:v>   0:11:59</c:v>
                </c:pt>
                <c:pt idx="13">
                  <c:v>   0:12:59</c:v>
                </c:pt>
                <c:pt idx="14">
                  <c:v>   0:13:59</c:v>
                </c:pt>
                <c:pt idx="15">
                  <c:v>   0:14:59</c:v>
                </c:pt>
                <c:pt idx="16">
                  <c:v>   0:15:59</c:v>
                </c:pt>
                <c:pt idx="17">
                  <c:v>   0:16:59</c:v>
                </c:pt>
                <c:pt idx="18">
                  <c:v>   0:17:59</c:v>
                </c:pt>
                <c:pt idx="19">
                  <c:v>   0:18:59</c:v>
                </c:pt>
                <c:pt idx="20">
                  <c:v>   0:19:59</c:v>
                </c:pt>
                <c:pt idx="21">
                  <c:v>   0:20:59</c:v>
                </c:pt>
                <c:pt idx="22">
                  <c:v>   0:21:59</c:v>
                </c:pt>
                <c:pt idx="23">
                  <c:v>   0:22:59</c:v>
                </c:pt>
                <c:pt idx="24">
                  <c:v>   0:23:59</c:v>
                </c:pt>
                <c:pt idx="25">
                  <c:v>   0:24:59</c:v>
                </c:pt>
                <c:pt idx="26">
                  <c:v>   0:25:59</c:v>
                </c:pt>
                <c:pt idx="27">
                  <c:v>   0:26:59</c:v>
                </c:pt>
                <c:pt idx="28">
                  <c:v>   0:27:59</c:v>
                </c:pt>
                <c:pt idx="29">
                  <c:v>   0:28:59</c:v>
                </c:pt>
                <c:pt idx="30">
                  <c:v>   0:29:59</c:v>
                </c:pt>
                <c:pt idx="31">
                  <c:v>   0:30:59</c:v>
                </c:pt>
                <c:pt idx="32">
                  <c:v>   0:31:59</c:v>
                </c:pt>
                <c:pt idx="33">
                  <c:v>   0:32:59</c:v>
                </c:pt>
                <c:pt idx="34">
                  <c:v>   0:33:59</c:v>
                </c:pt>
                <c:pt idx="35">
                  <c:v>   0:34:59</c:v>
                </c:pt>
                <c:pt idx="36">
                  <c:v>   0:35:59</c:v>
                </c:pt>
                <c:pt idx="37">
                  <c:v>   0:36:59</c:v>
                </c:pt>
                <c:pt idx="38">
                  <c:v>   0:37:59</c:v>
                </c:pt>
                <c:pt idx="39">
                  <c:v>   0:38:59</c:v>
                </c:pt>
                <c:pt idx="40">
                  <c:v>   0:39:59</c:v>
                </c:pt>
                <c:pt idx="41">
                  <c:v>   0:40:59</c:v>
                </c:pt>
                <c:pt idx="42">
                  <c:v>   0:41:59</c:v>
                </c:pt>
                <c:pt idx="43">
                  <c:v>   0:42:59</c:v>
                </c:pt>
                <c:pt idx="44">
                  <c:v>   0:43:59</c:v>
                </c:pt>
                <c:pt idx="45">
                  <c:v>   0:44:59</c:v>
                </c:pt>
                <c:pt idx="46">
                  <c:v>   0:45:59</c:v>
                </c:pt>
                <c:pt idx="47">
                  <c:v>   0:46:59</c:v>
                </c:pt>
                <c:pt idx="48">
                  <c:v>   0:47:59</c:v>
                </c:pt>
                <c:pt idx="49">
                  <c:v>   0:48:59</c:v>
                </c:pt>
                <c:pt idx="50">
                  <c:v>   0:49:59</c:v>
                </c:pt>
                <c:pt idx="51">
                  <c:v>   0:50:59</c:v>
                </c:pt>
                <c:pt idx="52">
                  <c:v>   0:51:59</c:v>
                </c:pt>
                <c:pt idx="53">
                  <c:v>   0:52:59</c:v>
                </c:pt>
                <c:pt idx="54">
                  <c:v>   0:53:59</c:v>
                </c:pt>
                <c:pt idx="55">
                  <c:v>   0:54:59</c:v>
                </c:pt>
                <c:pt idx="56">
                  <c:v>   0:55:59</c:v>
                </c:pt>
                <c:pt idx="57">
                  <c:v>   0:56:59</c:v>
                </c:pt>
                <c:pt idx="58">
                  <c:v>   0:57:59</c:v>
                </c:pt>
                <c:pt idx="59">
                  <c:v>   0:58:59</c:v>
                </c:pt>
                <c:pt idx="60">
                  <c:v>   0:59:59</c:v>
                </c:pt>
                <c:pt idx="61">
                  <c:v>   1:00:09</c:v>
                </c:pt>
              </c:strCache>
            </c:strRef>
          </c:cat>
          <c:val>
            <c:numRef>
              <c:f>Sheet5!$D$2:$D$63</c:f>
              <c:numCache>
                <c:formatCode>General</c:formatCode>
                <c:ptCount val="62"/>
                <c:pt idx="0">
                  <c:v>0</c:v>
                </c:pt>
                <c:pt idx="1">
                  <c:v>-0.4</c:v>
                </c:pt>
                <c:pt idx="2">
                  <c:v>-1</c:v>
                </c:pt>
                <c:pt idx="3">
                  <c:v>-1.5</c:v>
                </c:pt>
                <c:pt idx="4">
                  <c:v>-2</c:v>
                </c:pt>
                <c:pt idx="5">
                  <c:v>-2.5</c:v>
                </c:pt>
                <c:pt idx="6">
                  <c:v>-3</c:v>
                </c:pt>
                <c:pt idx="7">
                  <c:v>-3.5</c:v>
                </c:pt>
                <c:pt idx="8">
                  <c:v>-4</c:v>
                </c:pt>
                <c:pt idx="9">
                  <c:v>-4.5</c:v>
                </c:pt>
                <c:pt idx="10">
                  <c:v>-5</c:v>
                </c:pt>
                <c:pt idx="11">
                  <c:v>-5.5</c:v>
                </c:pt>
                <c:pt idx="12">
                  <c:v>-6</c:v>
                </c:pt>
                <c:pt idx="13">
                  <c:v>-6.5</c:v>
                </c:pt>
                <c:pt idx="14">
                  <c:v>-7</c:v>
                </c:pt>
                <c:pt idx="15">
                  <c:v>-7.5</c:v>
                </c:pt>
                <c:pt idx="16">
                  <c:v>-8</c:v>
                </c:pt>
                <c:pt idx="17">
                  <c:v>-8.5</c:v>
                </c:pt>
                <c:pt idx="18">
                  <c:v>-9</c:v>
                </c:pt>
                <c:pt idx="19">
                  <c:v>-9.5</c:v>
                </c:pt>
                <c:pt idx="20">
                  <c:v>-10</c:v>
                </c:pt>
                <c:pt idx="21">
                  <c:v>-10.5</c:v>
                </c:pt>
                <c:pt idx="22">
                  <c:v>-11</c:v>
                </c:pt>
                <c:pt idx="23">
                  <c:v>-11.5</c:v>
                </c:pt>
                <c:pt idx="24">
                  <c:v>-12</c:v>
                </c:pt>
                <c:pt idx="25">
                  <c:v>-12.5</c:v>
                </c:pt>
                <c:pt idx="26">
                  <c:v>-13</c:v>
                </c:pt>
                <c:pt idx="27">
                  <c:v>-13.5</c:v>
                </c:pt>
                <c:pt idx="28">
                  <c:v>-14</c:v>
                </c:pt>
                <c:pt idx="29">
                  <c:v>-14.5</c:v>
                </c:pt>
                <c:pt idx="30">
                  <c:v>-15</c:v>
                </c:pt>
                <c:pt idx="31">
                  <c:v>-15.5</c:v>
                </c:pt>
                <c:pt idx="32">
                  <c:v>-16</c:v>
                </c:pt>
                <c:pt idx="33">
                  <c:v>-16.5</c:v>
                </c:pt>
                <c:pt idx="34">
                  <c:v>-17</c:v>
                </c:pt>
                <c:pt idx="35">
                  <c:v>-17.5</c:v>
                </c:pt>
                <c:pt idx="36">
                  <c:v>-18</c:v>
                </c:pt>
                <c:pt idx="37">
                  <c:v>-18.5</c:v>
                </c:pt>
                <c:pt idx="38">
                  <c:v>-19</c:v>
                </c:pt>
                <c:pt idx="39">
                  <c:v>-19.5</c:v>
                </c:pt>
                <c:pt idx="40">
                  <c:v>-20</c:v>
                </c:pt>
                <c:pt idx="41">
                  <c:v>-20.5</c:v>
                </c:pt>
                <c:pt idx="42">
                  <c:v>-21</c:v>
                </c:pt>
                <c:pt idx="43">
                  <c:v>-21.5</c:v>
                </c:pt>
                <c:pt idx="44">
                  <c:v>-22</c:v>
                </c:pt>
                <c:pt idx="45">
                  <c:v>-22.5</c:v>
                </c:pt>
                <c:pt idx="46">
                  <c:v>-23</c:v>
                </c:pt>
                <c:pt idx="47">
                  <c:v>-23.5</c:v>
                </c:pt>
                <c:pt idx="48">
                  <c:v>-24</c:v>
                </c:pt>
                <c:pt idx="49">
                  <c:v>-24.5</c:v>
                </c:pt>
                <c:pt idx="50">
                  <c:v>-25</c:v>
                </c:pt>
                <c:pt idx="51">
                  <c:v>-25.5</c:v>
                </c:pt>
                <c:pt idx="52">
                  <c:v>-26</c:v>
                </c:pt>
                <c:pt idx="53">
                  <c:v>-26.5</c:v>
                </c:pt>
                <c:pt idx="54">
                  <c:v>-27</c:v>
                </c:pt>
                <c:pt idx="55">
                  <c:v>-27.5</c:v>
                </c:pt>
                <c:pt idx="56">
                  <c:v>-28.1</c:v>
                </c:pt>
                <c:pt idx="57">
                  <c:v>-28.6</c:v>
                </c:pt>
                <c:pt idx="58">
                  <c:v>-29.1</c:v>
                </c:pt>
                <c:pt idx="59">
                  <c:v>-29.6</c:v>
                </c:pt>
                <c:pt idx="60">
                  <c:v>-30.1</c:v>
                </c:pt>
                <c:pt idx="61">
                  <c:v>-30.1</c:v>
                </c:pt>
              </c:numCache>
            </c:numRef>
          </c:val>
        </c:ser>
        <c:marker val="1"/>
        <c:axId val="81257984"/>
        <c:axId val="81259520"/>
      </c:lineChart>
      <c:catAx>
        <c:axId val="81257984"/>
        <c:scaling>
          <c:orientation val="minMax"/>
        </c:scaling>
        <c:axPos val="b"/>
        <c:majorTickMark val="none"/>
        <c:tickLblPos val="low"/>
        <c:crossAx val="81259520"/>
        <c:crosses val="autoZero"/>
        <c:auto val="1"/>
        <c:lblAlgn val="ctr"/>
        <c:lblOffset val="100"/>
      </c:catAx>
      <c:valAx>
        <c:axId val="81259520"/>
        <c:scaling>
          <c:orientation val="minMax"/>
        </c:scaling>
        <c:axPos val="l"/>
        <c:majorGridlines/>
        <c:numFmt formatCode="General" sourceLinked="1"/>
        <c:tickLblPos val="nextTo"/>
        <c:crossAx val="81257984"/>
        <c:crosses val="autoZero"/>
        <c:crossBetween val="midCat"/>
      </c:valAx>
    </c:plotArea>
    <c:plotVisOnly val="1"/>
  </c:chart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ko-KR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Sheet2!$B$1</c:f>
              <c:strCache>
                <c:ptCount val="1"/>
                <c:pt idx="0">
                  <c:v>Ubegin(V)</c:v>
                </c:pt>
              </c:strCache>
            </c:strRef>
          </c:tx>
          <c:val>
            <c:numRef>
              <c:f>Sheet2!$B$2:$B$10</c:f>
              <c:numCache>
                <c:formatCode>General</c:formatCode>
                <c:ptCount val="9"/>
                <c:pt idx="0">
                  <c:v>12.850000000000003</c:v>
                </c:pt>
                <c:pt idx="1">
                  <c:v>12.850000000000003</c:v>
                </c:pt>
                <c:pt idx="2">
                  <c:v>12.860000000000003</c:v>
                </c:pt>
                <c:pt idx="3">
                  <c:v>12.83</c:v>
                </c:pt>
                <c:pt idx="4">
                  <c:v>12.84</c:v>
                </c:pt>
                <c:pt idx="5">
                  <c:v>12.850000000000003</c:v>
                </c:pt>
                <c:pt idx="6">
                  <c:v>12.83</c:v>
                </c:pt>
                <c:pt idx="7">
                  <c:v>12.82</c:v>
                </c:pt>
                <c:pt idx="8">
                  <c:v>12.82</c:v>
                </c:pt>
              </c:numCache>
            </c:numRef>
          </c:val>
        </c:ser>
        <c:ser>
          <c:idx val="1"/>
          <c:order val="1"/>
          <c:tx>
            <c:strRef>
              <c:f>Sheet2!$C$1</c:f>
              <c:strCache>
                <c:ptCount val="1"/>
                <c:pt idx="0">
                  <c:v>Uend(V)</c:v>
                </c:pt>
              </c:strCache>
            </c:strRef>
          </c:tx>
          <c:val>
            <c:numRef>
              <c:f>Sheet2!$C$2:$C$10</c:f>
              <c:numCache>
                <c:formatCode>General</c:formatCode>
                <c:ptCount val="9"/>
                <c:pt idx="0">
                  <c:v>11.8</c:v>
                </c:pt>
                <c:pt idx="1">
                  <c:v>11.79</c:v>
                </c:pt>
                <c:pt idx="2">
                  <c:v>11.860000000000003</c:v>
                </c:pt>
                <c:pt idx="3">
                  <c:v>11.76</c:v>
                </c:pt>
                <c:pt idx="4">
                  <c:v>11.79</c:v>
                </c:pt>
                <c:pt idx="5">
                  <c:v>11.79</c:v>
                </c:pt>
                <c:pt idx="6">
                  <c:v>11.860000000000003</c:v>
                </c:pt>
                <c:pt idx="7">
                  <c:v>11.870000000000003</c:v>
                </c:pt>
                <c:pt idx="8">
                  <c:v>11.79</c:v>
                </c:pt>
              </c:numCache>
            </c:numRef>
          </c:val>
        </c:ser>
        <c:axId val="84710144"/>
        <c:axId val="84711680"/>
      </c:barChart>
      <c:catAx>
        <c:axId val="84710144"/>
        <c:scaling>
          <c:orientation val="minMax"/>
        </c:scaling>
        <c:axPos val="b"/>
        <c:majorTickMark val="none"/>
        <c:tickLblPos val="nextTo"/>
        <c:crossAx val="84711680"/>
        <c:crosses val="autoZero"/>
        <c:auto val="1"/>
        <c:lblAlgn val="ctr"/>
        <c:lblOffset val="100"/>
      </c:catAx>
      <c:valAx>
        <c:axId val="84711680"/>
        <c:scaling>
          <c:orientation val="minMax"/>
        </c:scaling>
        <c:axPos val="l"/>
        <c:majorGridlines/>
        <c:numFmt formatCode="General" sourceLinked="1"/>
        <c:majorTickMark val="none"/>
        <c:tickLblPos val="nextTo"/>
        <c:crossAx val="84710144"/>
        <c:crosses val="autoZero"/>
        <c:crossBetween val="between"/>
      </c:valAx>
      <c:dTable>
        <c:showHorzBorder val="1"/>
        <c:showVertBorder val="1"/>
        <c:showOutline val="1"/>
        <c:showKeys val="1"/>
      </c:dTable>
    </c:plotArea>
    <c:plotVisOnly val="1"/>
  </c:chart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ko-KR"/>
  <c:chart>
    <c:plotArea>
      <c:layout/>
      <c:lineChart>
        <c:grouping val="standard"/>
        <c:ser>
          <c:idx val="0"/>
          <c:order val="0"/>
          <c:tx>
            <c:strRef>
              <c:f>Sheet4!$B$1</c:f>
              <c:strCache>
                <c:ptCount val="1"/>
                <c:pt idx="0">
                  <c:v>B1</c:v>
                </c:pt>
              </c:strCache>
            </c:strRef>
          </c:tx>
          <c:marker>
            <c:symbol val="none"/>
          </c:marker>
          <c:cat>
            <c:strRef>
              <c:f>Sheet4!$A$2:$A$63</c:f>
              <c:strCache>
                <c:ptCount val="62"/>
                <c:pt idx="0">
                  <c:v>   0:00:00</c:v>
                </c:pt>
                <c:pt idx="1">
                  <c:v>   0:00:59</c:v>
                </c:pt>
                <c:pt idx="2">
                  <c:v>   0:01:59</c:v>
                </c:pt>
                <c:pt idx="3">
                  <c:v>   0:02:59</c:v>
                </c:pt>
                <c:pt idx="4">
                  <c:v>   0:03:59</c:v>
                </c:pt>
                <c:pt idx="5">
                  <c:v>   0:04:59</c:v>
                </c:pt>
                <c:pt idx="6">
                  <c:v>   0:05:59</c:v>
                </c:pt>
                <c:pt idx="7">
                  <c:v>   0:06:59</c:v>
                </c:pt>
                <c:pt idx="8">
                  <c:v>   0:07:59</c:v>
                </c:pt>
                <c:pt idx="9">
                  <c:v>   0:08:59</c:v>
                </c:pt>
                <c:pt idx="10">
                  <c:v>   0:09:59</c:v>
                </c:pt>
                <c:pt idx="11">
                  <c:v>   0:10:59</c:v>
                </c:pt>
                <c:pt idx="12">
                  <c:v>   0:11:59</c:v>
                </c:pt>
                <c:pt idx="13">
                  <c:v>   0:12:59</c:v>
                </c:pt>
                <c:pt idx="14">
                  <c:v>   0:13:59</c:v>
                </c:pt>
                <c:pt idx="15">
                  <c:v>   0:14:59</c:v>
                </c:pt>
                <c:pt idx="16">
                  <c:v>   0:15:59</c:v>
                </c:pt>
                <c:pt idx="17">
                  <c:v>   0:16:59</c:v>
                </c:pt>
                <c:pt idx="18">
                  <c:v>   0:17:59</c:v>
                </c:pt>
                <c:pt idx="19">
                  <c:v>   0:18:59</c:v>
                </c:pt>
                <c:pt idx="20">
                  <c:v>   0:19:59</c:v>
                </c:pt>
                <c:pt idx="21">
                  <c:v>   0:20:59</c:v>
                </c:pt>
                <c:pt idx="22">
                  <c:v>   0:21:59</c:v>
                </c:pt>
                <c:pt idx="23">
                  <c:v>   0:22:59</c:v>
                </c:pt>
                <c:pt idx="24">
                  <c:v>   0:23:59</c:v>
                </c:pt>
                <c:pt idx="25">
                  <c:v>   0:24:59</c:v>
                </c:pt>
                <c:pt idx="26">
                  <c:v>   0:25:59</c:v>
                </c:pt>
                <c:pt idx="27">
                  <c:v>   0:26:59</c:v>
                </c:pt>
                <c:pt idx="28">
                  <c:v>   0:27:59</c:v>
                </c:pt>
                <c:pt idx="29">
                  <c:v>   0:28:59</c:v>
                </c:pt>
                <c:pt idx="30">
                  <c:v>   0:29:59</c:v>
                </c:pt>
                <c:pt idx="31">
                  <c:v>   0:30:59</c:v>
                </c:pt>
                <c:pt idx="32">
                  <c:v>   0:31:59</c:v>
                </c:pt>
                <c:pt idx="33">
                  <c:v>   0:32:59</c:v>
                </c:pt>
                <c:pt idx="34">
                  <c:v>   0:33:59</c:v>
                </c:pt>
                <c:pt idx="35">
                  <c:v>   0:34:59</c:v>
                </c:pt>
                <c:pt idx="36">
                  <c:v>   0:35:59</c:v>
                </c:pt>
                <c:pt idx="37">
                  <c:v>   0:36:59</c:v>
                </c:pt>
                <c:pt idx="38">
                  <c:v>   0:37:59</c:v>
                </c:pt>
                <c:pt idx="39">
                  <c:v>   0:38:59</c:v>
                </c:pt>
                <c:pt idx="40">
                  <c:v>   0:39:59</c:v>
                </c:pt>
                <c:pt idx="41">
                  <c:v>   0:40:59</c:v>
                </c:pt>
                <c:pt idx="42">
                  <c:v>   0:41:59</c:v>
                </c:pt>
                <c:pt idx="43">
                  <c:v>   0:42:59</c:v>
                </c:pt>
                <c:pt idx="44">
                  <c:v>   0:43:59</c:v>
                </c:pt>
                <c:pt idx="45">
                  <c:v>   0:44:59</c:v>
                </c:pt>
                <c:pt idx="46">
                  <c:v>   0:45:59</c:v>
                </c:pt>
                <c:pt idx="47">
                  <c:v>   0:46:59</c:v>
                </c:pt>
                <c:pt idx="48">
                  <c:v>   0:47:59</c:v>
                </c:pt>
                <c:pt idx="49">
                  <c:v>   0:48:59</c:v>
                </c:pt>
                <c:pt idx="50">
                  <c:v>   0:49:59</c:v>
                </c:pt>
                <c:pt idx="51">
                  <c:v>   0:50:59</c:v>
                </c:pt>
                <c:pt idx="52">
                  <c:v>   0:51:59</c:v>
                </c:pt>
                <c:pt idx="53">
                  <c:v>   0:52:59</c:v>
                </c:pt>
                <c:pt idx="54">
                  <c:v>   0:53:59</c:v>
                </c:pt>
                <c:pt idx="55">
                  <c:v>   0:54:59</c:v>
                </c:pt>
                <c:pt idx="56">
                  <c:v>   0:55:59</c:v>
                </c:pt>
                <c:pt idx="57">
                  <c:v>   0:56:59</c:v>
                </c:pt>
                <c:pt idx="58">
                  <c:v>   0:57:59</c:v>
                </c:pt>
                <c:pt idx="59">
                  <c:v>   0:58:59</c:v>
                </c:pt>
                <c:pt idx="60">
                  <c:v>   0:59:59</c:v>
                </c:pt>
                <c:pt idx="61">
                  <c:v>   1:00:09</c:v>
                </c:pt>
              </c:strCache>
            </c:strRef>
          </c:cat>
          <c:val>
            <c:numRef>
              <c:f>Sheet4!$B$2:$B$63</c:f>
              <c:numCache>
                <c:formatCode>General</c:formatCode>
                <c:ptCount val="62"/>
                <c:pt idx="0">
                  <c:v>12.850000000000003</c:v>
                </c:pt>
                <c:pt idx="1">
                  <c:v>11.860000000000003</c:v>
                </c:pt>
                <c:pt idx="2">
                  <c:v>11.96</c:v>
                </c:pt>
                <c:pt idx="3">
                  <c:v>11.99</c:v>
                </c:pt>
                <c:pt idx="4">
                  <c:v>12</c:v>
                </c:pt>
                <c:pt idx="5">
                  <c:v>12.01</c:v>
                </c:pt>
                <c:pt idx="6">
                  <c:v>12.02</c:v>
                </c:pt>
                <c:pt idx="7">
                  <c:v>12.02</c:v>
                </c:pt>
                <c:pt idx="8">
                  <c:v>12.02</c:v>
                </c:pt>
                <c:pt idx="9">
                  <c:v>12.02</c:v>
                </c:pt>
                <c:pt idx="10">
                  <c:v>12.02</c:v>
                </c:pt>
                <c:pt idx="11">
                  <c:v>12.02</c:v>
                </c:pt>
                <c:pt idx="12">
                  <c:v>12.02</c:v>
                </c:pt>
                <c:pt idx="13">
                  <c:v>12.02</c:v>
                </c:pt>
                <c:pt idx="14">
                  <c:v>12.02</c:v>
                </c:pt>
                <c:pt idx="15">
                  <c:v>12.02</c:v>
                </c:pt>
                <c:pt idx="16">
                  <c:v>12.02</c:v>
                </c:pt>
                <c:pt idx="17">
                  <c:v>12.02</c:v>
                </c:pt>
                <c:pt idx="18">
                  <c:v>12.01</c:v>
                </c:pt>
                <c:pt idx="19">
                  <c:v>12.01</c:v>
                </c:pt>
                <c:pt idx="20">
                  <c:v>12</c:v>
                </c:pt>
                <c:pt idx="21">
                  <c:v>12</c:v>
                </c:pt>
                <c:pt idx="22">
                  <c:v>12</c:v>
                </c:pt>
                <c:pt idx="23">
                  <c:v>12</c:v>
                </c:pt>
                <c:pt idx="24">
                  <c:v>11.99</c:v>
                </c:pt>
                <c:pt idx="25">
                  <c:v>11.99</c:v>
                </c:pt>
                <c:pt idx="26">
                  <c:v>11.99</c:v>
                </c:pt>
                <c:pt idx="27">
                  <c:v>11.98</c:v>
                </c:pt>
                <c:pt idx="28">
                  <c:v>11.98</c:v>
                </c:pt>
                <c:pt idx="29">
                  <c:v>11.97</c:v>
                </c:pt>
                <c:pt idx="30">
                  <c:v>11.97</c:v>
                </c:pt>
                <c:pt idx="31">
                  <c:v>11.97</c:v>
                </c:pt>
                <c:pt idx="32">
                  <c:v>11.96</c:v>
                </c:pt>
                <c:pt idx="33">
                  <c:v>11.96</c:v>
                </c:pt>
                <c:pt idx="34">
                  <c:v>11.950000000000003</c:v>
                </c:pt>
                <c:pt idx="35">
                  <c:v>11.950000000000003</c:v>
                </c:pt>
                <c:pt idx="36">
                  <c:v>11.94</c:v>
                </c:pt>
                <c:pt idx="37">
                  <c:v>11.94</c:v>
                </c:pt>
                <c:pt idx="38">
                  <c:v>11.93</c:v>
                </c:pt>
                <c:pt idx="39">
                  <c:v>11.93</c:v>
                </c:pt>
                <c:pt idx="40">
                  <c:v>11.92</c:v>
                </c:pt>
                <c:pt idx="41">
                  <c:v>11.92</c:v>
                </c:pt>
                <c:pt idx="42">
                  <c:v>11.91</c:v>
                </c:pt>
                <c:pt idx="43">
                  <c:v>11.91</c:v>
                </c:pt>
                <c:pt idx="44">
                  <c:v>11.9</c:v>
                </c:pt>
                <c:pt idx="45">
                  <c:v>11.89</c:v>
                </c:pt>
                <c:pt idx="46">
                  <c:v>11.89</c:v>
                </c:pt>
                <c:pt idx="47">
                  <c:v>11.88</c:v>
                </c:pt>
                <c:pt idx="48">
                  <c:v>11.88</c:v>
                </c:pt>
                <c:pt idx="49">
                  <c:v>11.870000000000003</c:v>
                </c:pt>
                <c:pt idx="50">
                  <c:v>11.870000000000003</c:v>
                </c:pt>
                <c:pt idx="51">
                  <c:v>11.860000000000003</c:v>
                </c:pt>
                <c:pt idx="52">
                  <c:v>11.860000000000003</c:v>
                </c:pt>
                <c:pt idx="53">
                  <c:v>11.850000000000003</c:v>
                </c:pt>
                <c:pt idx="54">
                  <c:v>11.84</c:v>
                </c:pt>
                <c:pt idx="55">
                  <c:v>11.84</c:v>
                </c:pt>
                <c:pt idx="56">
                  <c:v>11.83</c:v>
                </c:pt>
                <c:pt idx="57">
                  <c:v>11.82</c:v>
                </c:pt>
                <c:pt idx="58">
                  <c:v>11.82</c:v>
                </c:pt>
                <c:pt idx="59">
                  <c:v>11.81</c:v>
                </c:pt>
                <c:pt idx="60">
                  <c:v>11.8</c:v>
                </c:pt>
                <c:pt idx="61">
                  <c:v>11.8</c:v>
                </c:pt>
              </c:numCache>
            </c:numRef>
          </c:val>
        </c:ser>
        <c:ser>
          <c:idx val="1"/>
          <c:order val="1"/>
          <c:tx>
            <c:strRef>
              <c:f>Sheet4!$C$1</c:f>
              <c:strCache>
                <c:ptCount val="1"/>
                <c:pt idx="0">
                  <c:v>B2</c:v>
                </c:pt>
              </c:strCache>
            </c:strRef>
          </c:tx>
          <c:marker>
            <c:symbol val="none"/>
          </c:marker>
          <c:cat>
            <c:strRef>
              <c:f>Sheet4!$A$2:$A$63</c:f>
              <c:strCache>
                <c:ptCount val="62"/>
                <c:pt idx="0">
                  <c:v>   0:00:00</c:v>
                </c:pt>
                <c:pt idx="1">
                  <c:v>   0:00:59</c:v>
                </c:pt>
                <c:pt idx="2">
                  <c:v>   0:01:59</c:v>
                </c:pt>
                <c:pt idx="3">
                  <c:v>   0:02:59</c:v>
                </c:pt>
                <c:pt idx="4">
                  <c:v>   0:03:59</c:v>
                </c:pt>
                <c:pt idx="5">
                  <c:v>   0:04:59</c:v>
                </c:pt>
                <c:pt idx="6">
                  <c:v>   0:05:59</c:v>
                </c:pt>
                <c:pt idx="7">
                  <c:v>   0:06:59</c:v>
                </c:pt>
                <c:pt idx="8">
                  <c:v>   0:07:59</c:v>
                </c:pt>
                <c:pt idx="9">
                  <c:v>   0:08:59</c:v>
                </c:pt>
                <c:pt idx="10">
                  <c:v>   0:09:59</c:v>
                </c:pt>
                <c:pt idx="11">
                  <c:v>   0:10:59</c:v>
                </c:pt>
                <c:pt idx="12">
                  <c:v>   0:11:59</c:v>
                </c:pt>
                <c:pt idx="13">
                  <c:v>   0:12:59</c:v>
                </c:pt>
                <c:pt idx="14">
                  <c:v>   0:13:59</c:v>
                </c:pt>
                <c:pt idx="15">
                  <c:v>   0:14:59</c:v>
                </c:pt>
                <c:pt idx="16">
                  <c:v>   0:15:59</c:v>
                </c:pt>
                <c:pt idx="17">
                  <c:v>   0:16:59</c:v>
                </c:pt>
                <c:pt idx="18">
                  <c:v>   0:17:59</c:v>
                </c:pt>
                <c:pt idx="19">
                  <c:v>   0:18:59</c:v>
                </c:pt>
                <c:pt idx="20">
                  <c:v>   0:19:59</c:v>
                </c:pt>
                <c:pt idx="21">
                  <c:v>   0:20:59</c:v>
                </c:pt>
                <c:pt idx="22">
                  <c:v>   0:21:59</c:v>
                </c:pt>
                <c:pt idx="23">
                  <c:v>   0:22:59</c:v>
                </c:pt>
                <c:pt idx="24">
                  <c:v>   0:23:59</c:v>
                </c:pt>
                <c:pt idx="25">
                  <c:v>   0:24:59</c:v>
                </c:pt>
                <c:pt idx="26">
                  <c:v>   0:25:59</c:v>
                </c:pt>
                <c:pt idx="27">
                  <c:v>   0:26:59</c:v>
                </c:pt>
                <c:pt idx="28">
                  <c:v>   0:27:59</c:v>
                </c:pt>
                <c:pt idx="29">
                  <c:v>   0:28:59</c:v>
                </c:pt>
                <c:pt idx="30">
                  <c:v>   0:29:59</c:v>
                </c:pt>
                <c:pt idx="31">
                  <c:v>   0:30:59</c:v>
                </c:pt>
                <c:pt idx="32">
                  <c:v>   0:31:59</c:v>
                </c:pt>
                <c:pt idx="33">
                  <c:v>   0:32:59</c:v>
                </c:pt>
                <c:pt idx="34">
                  <c:v>   0:33:59</c:v>
                </c:pt>
                <c:pt idx="35">
                  <c:v>   0:34:59</c:v>
                </c:pt>
                <c:pt idx="36">
                  <c:v>   0:35:59</c:v>
                </c:pt>
                <c:pt idx="37">
                  <c:v>   0:36:59</c:v>
                </c:pt>
                <c:pt idx="38">
                  <c:v>   0:37:59</c:v>
                </c:pt>
                <c:pt idx="39">
                  <c:v>   0:38:59</c:v>
                </c:pt>
                <c:pt idx="40">
                  <c:v>   0:39:59</c:v>
                </c:pt>
                <c:pt idx="41">
                  <c:v>   0:40:59</c:v>
                </c:pt>
                <c:pt idx="42">
                  <c:v>   0:41:59</c:v>
                </c:pt>
                <c:pt idx="43">
                  <c:v>   0:42:59</c:v>
                </c:pt>
                <c:pt idx="44">
                  <c:v>   0:43:59</c:v>
                </c:pt>
                <c:pt idx="45">
                  <c:v>   0:44:59</c:v>
                </c:pt>
                <c:pt idx="46">
                  <c:v>   0:45:59</c:v>
                </c:pt>
                <c:pt idx="47">
                  <c:v>   0:46:59</c:v>
                </c:pt>
                <c:pt idx="48">
                  <c:v>   0:47:59</c:v>
                </c:pt>
                <c:pt idx="49">
                  <c:v>   0:48:59</c:v>
                </c:pt>
                <c:pt idx="50">
                  <c:v>   0:49:59</c:v>
                </c:pt>
                <c:pt idx="51">
                  <c:v>   0:50:59</c:v>
                </c:pt>
                <c:pt idx="52">
                  <c:v>   0:51:59</c:v>
                </c:pt>
                <c:pt idx="53">
                  <c:v>   0:52:59</c:v>
                </c:pt>
                <c:pt idx="54">
                  <c:v>   0:53:59</c:v>
                </c:pt>
                <c:pt idx="55">
                  <c:v>   0:54:59</c:v>
                </c:pt>
                <c:pt idx="56">
                  <c:v>   0:55:59</c:v>
                </c:pt>
                <c:pt idx="57">
                  <c:v>   0:56:59</c:v>
                </c:pt>
                <c:pt idx="58">
                  <c:v>   0:57:59</c:v>
                </c:pt>
                <c:pt idx="59">
                  <c:v>   0:58:59</c:v>
                </c:pt>
                <c:pt idx="60">
                  <c:v>   0:59:59</c:v>
                </c:pt>
                <c:pt idx="61">
                  <c:v>   1:00:09</c:v>
                </c:pt>
              </c:strCache>
            </c:strRef>
          </c:cat>
          <c:val>
            <c:numRef>
              <c:f>Sheet4!$C$2:$C$63</c:f>
              <c:numCache>
                <c:formatCode>General</c:formatCode>
                <c:ptCount val="62"/>
                <c:pt idx="0">
                  <c:v>12.850000000000003</c:v>
                </c:pt>
                <c:pt idx="1">
                  <c:v>11.84</c:v>
                </c:pt>
                <c:pt idx="2">
                  <c:v>11.94</c:v>
                </c:pt>
                <c:pt idx="3">
                  <c:v>11.97</c:v>
                </c:pt>
                <c:pt idx="4">
                  <c:v>11.99</c:v>
                </c:pt>
                <c:pt idx="5">
                  <c:v>12</c:v>
                </c:pt>
                <c:pt idx="6">
                  <c:v>12.01</c:v>
                </c:pt>
                <c:pt idx="7">
                  <c:v>12.01</c:v>
                </c:pt>
                <c:pt idx="8">
                  <c:v>12.01</c:v>
                </c:pt>
                <c:pt idx="9">
                  <c:v>12.01</c:v>
                </c:pt>
                <c:pt idx="10">
                  <c:v>12.01</c:v>
                </c:pt>
                <c:pt idx="11">
                  <c:v>12.01</c:v>
                </c:pt>
                <c:pt idx="12">
                  <c:v>12.01</c:v>
                </c:pt>
                <c:pt idx="13">
                  <c:v>12.01</c:v>
                </c:pt>
                <c:pt idx="14">
                  <c:v>12.01</c:v>
                </c:pt>
                <c:pt idx="15">
                  <c:v>12.01</c:v>
                </c:pt>
                <c:pt idx="16">
                  <c:v>12</c:v>
                </c:pt>
                <c:pt idx="17">
                  <c:v>12</c:v>
                </c:pt>
                <c:pt idx="18">
                  <c:v>12</c:v>
                </c:pt>
                <c:pt idx="19">
                  <c:v>12</c:v>
                </c:pt>
                <c:pt idx="20">
                  <c:v>11.99</c:v>
                </c:pt>
                <c:pt idx="21">
                  <c:v>11.99</c:v>
                </c:pt>
                <c:pt idx="22">
                  <c:v>11.99</c:v>
                </c:pt>
                <c:pt idx="23">
                  <c:v>11.98</c:v>
                </c:pt>
                <c:pt idx="24">
                  <c:v>11.98</c:v>
                </c:pt>
                <c:pt idx="25">
                  <c:v>11.98</c:v>
                </c:pt>
                <c:pt idx="26">
                  <c:v>11.97</c:v>
                </c:pt>
                <c:pt idx="27">
                  <c:v>11.97</c:v>
                </c:pt>
                <c:pt idx="28">
                  <c:v>11.97</c:v>
                </c:pt>
                <c:pt idx="29">
                  <c:v>11.96</c:v>
                </c:pt>
                <c:pt idx="30">
                  <c:v>11.950000000000003</c:v>
                </c:pt>
                <c:pt idx="31">
                  <c:v>11.950000000000003</c:v>
                </c:pt>
                <c:pt idx="32">
                  <c:v>11.950000000000003</c:v>
                </c:pt>
                <c:pt idx="33">
                  <c:v>11.950000000000003</c:v>
                </c:pt>
                <c:pt idx="34">
                  <c:v>11.94</c:v>
                </c:pt>
                <c:pt idx="35">
                  <c:v>11.93</c:v>
                </c:pt>
                <c:pt idx="36">
                  <c:v>11.93</c:v>
                </c:pt>
                <c:pt idx="37">
                  <c:v>11.92</c:v>
                </c:pt>
                <c:pt idx="38">
                  <c:v>11.92</c:v>
                </c:pt>
                <c:pt idx="39">
                  <c:v>11.92</c:v>
                </c:pt>
                <c:pt idx="40">
                  <c:v>11.91</c:v>
                </c:pt>
                <c:pt idx="41">
                  <c:v>11.9</c:v>
                </c:pt>
                <c:pt idx="42">
                  <c:v>11.9</c:v>
                </c:pt>
                <c:pt idx="43">
                  <c:v>11.89</c:v>
                </c:pt>
                <c:pt idx="44">
                  <c:v>11.89</c:v>
                </c:pt>
                <c:pt idx="45">
                  <c:v>11.88</c:v>
                </c:pt>
                <c:pt idx="46">
                  <c:v>11.88</c:v>
                </c:pt>
                <c:pt idx="47">
                  <c:v>11.870000000000003</c:v>
                </c:pt>
                <c:pt idx="48">
                  <c:v>11.870000000000003</c:v>
                </c:pt>
                <c:pt idx="49">
                  <c:v>11.860000000000003</c:v>
                </c:pt>
                <c:pt idx="50">
                  <c:v>11.850000000000003</c:v>
                </c:pt>
                <c:pt idx="51">
                  <c:v>11.84</c:v>
                </c:pt>
                <c:pt idx="52">
                  <c:v>11.84</c:v>
                </c:pt>
                <c:pt idx="53">
                  <c:v>11.84</c:v>
                </c:pt>
                <c:pt idx="54">
                  <c:v>11.83</c:v>
                </c:pt>
                <c:pt idx="55">
                  <c:v>11.82</c:v>
                </c:pt>
                <c:pt idx="56">
                  <c:v>11.82</c:v>
                </c:pt>
                <c:pt idx="57">
                  <c:v>11.81</c:v>
                </c:pt>
                <c:pt idx="58">
                  <c:v>11.8</c:v>
                </c:pt>
                <c:pt idx="59">
                  <c:v>11.8</c:v>
                </c:pt>
                <c:pt idx="60">
                  <c:v>11.79</c:v>
                </c:pt>
                <c:pt idx="61">
                  <c:v>11.79</c:v>
                </c:pt>
              </c:numCache>
            </c:numRef>
          </c:val>
        </c:ser>
        <c:ser>
          <c:idx val="2"/>
          <c:order val="2"/>
          <c:tx>
            <c:strRef>
              <c:f>Sheet4!$D$1</c:f>
              <c:strCache>
                <c:ptCount val="1"/>
                <c:pt idx="0">
                  <c:v>B3</c:v>
                </c:pt>
              </c:strCache>
            </c:strRef>
          </c:tx>
          <c:marker>
            <c:symbol val="none"/>
          </c:marker>
          <c:cat>
            <c:strRef>
              <c:f>Sheet4!$A$2:$A$63</c:f>
              <c:strCache>
                <c:ptCount val="62"/>
                <c:pt idx="0">
                  <c:v>   0:00:00</c:v>
                </c:pt>
                <c:pt idx="1">
                  <c:v>   0:00:59</c:v>
                </c:pt>
                <c:pt idx="2">
                  <c:v>   0:01:59</c:v>
                </c:pt>
                <c:pt idx="3">
                  <c:v>   0:02:59</c:v>
                </c:pt>
                <c:pt idx="4">
                  <c:v>   0:03:59</c:v>
                </c:pt>
                <c:pt idx="5">
                  <c:v>   0:04:59</c:v>
                </c:pt>
                <c:pt idx="6">
                  <c:v>   0:05:59</c:v>
                </c:pt>
                <c:pt idx="7">
                  <c:v>   0:06:59</c:v>
                </c:pt>
                <c:pt idx="8">
                  <c:v>   0:07:59</c:v>
                </c:pt>
                <c:pt idx="9">
                  <c:v>   0:08:59</c:v>
                </c:pt>
                <c:pt idx="10">
                  <c:v>   0:09:59</c:v>
                </c:pt>
                <c:pt idx="11">
                  <c:v>   0:10:59</c:v>
                </c:pt>
                <c:pt idx="12">
                  <c:v>   0:11:59</c:v>
                </c:pt>
                <c:pt idx="13">
                  <c:v>   0:12:59</c:v>
                </c:pt>
                <c:pt idx="14">
                  <c:v>   0:13:59</c:v>
                </c:pt>
                <c:pt idx="15">
                  <c:v>   0:14:59</c:v>
                </c:pt>
                <c:pt idx="16">
                  <c:v>   0:15:59</c:v>
                </c:pt>
                <c:pt idx="17">
                  <c:v>   0:16:59</c:v>
                </c:pt>
                <c:pt idx="18">
                  <c:v>   0:17:59</c:v>
                </c:pt>
                <c:pt idx="19">
                  <c:v>   0:18:59</c:v>
                </c:pt>
                <c:pt idx="20">
                  <c:v>   0:19:59</c:v>
                </c:pt>
                <c:pt idx="21">
                  <c:v>   0:20:59</c:v>
                </c:pt>
                <c:pt idx="22">
                  <c:v>   0:21:59</c:v>
                </c:pt>
                <c:pt idx="23">
                  <c:v>   0:22:59</c:v>
                </c:pt>
                <c:pt idx="24">
                  <c:v>   0:23:59</c:v>
                </c:pt>
                <c:pt idx="25">
                  <c:v>   0:24:59</c:v>
                </c:pt>
                <c:pt idx="26">
                  <c:v>   0:25:59</c:v>
                </c:pt>
                <c:pt idx="27">
                  <c:v>   0:26:59</c:v>
                </c:pt>
                <c:pt idx="28">
                  <c:v>   0:27:59</c:v>
                </c:pt>
                <c:pt idx="29">
                  <c:v>   0:28:59</c:v>
                </c:pt>
                <c:pt idx="30">
                  <c:v>   0:29:59</c:v>
                </c:pt>
                <c:pt idx="31">
                  <c:v>   0:30:59</c:v>
                </c:pt>
                <c:pt idx="32">
                  <c:v>   0:31:59</c:v>
                </c:pt>
                <c:pt idx="33">
                  <c:v>   0:32:59</c:v>
                </c:pt>
                <c:pt idx="34">
                  <c:v>   0:33:59</c:v>
                </c:pt>
                <c:pt idx="35">
                  <c:v>   0:34:59</c:v>
                </c:pt>
                <c:pt idx="36">
                  <c:v>   0:35:59</c:v>
                </c:pt>
                <c:pt idx="37">
                  <c:v>   0:36:59</c:v>
                </c:pt>
                <c:pt idx="38">
                  <c:v>   0:37:59</c:v>
                </c:pt>
                <c:pt idx="39">
                  <c:v>   0:38:59</c:v>
                </c:pt>
                <c:pt idx="40">
                  <c:v>   0:39:59</c:v>
                </c:pt>
                <c:pt idx="41">
                  <c:v>   0:40:59</c:v>
                </c:pt>
                <c:pt idx="42">
                  <c:v>   0:41:59</c:v>
                </c:pt>
                <c:pt idx="43">
                  <c:v>   0:42:59</c:v>
                </c:pt>
                <c:pt idx="44">
                  <c:v>   0:43:59</c:v>
                </c:pt>
                <c:pt idx="45">
                  <c:v>   0:44:59</c:v>
                </c:pt>
                <c:pt idx="46">
                  <c:v>   0:45:59</c:v>
                </c:pt>
                <c:pt idx="47">
                  <c:v>   0:46:59</c:v>
                </c:pt>
                <c:pt idx="48">
                  <c:v>   0:47:59</c:v>
                </c:pt>
                <c:pt idx="49">
                  <c:v>   0:48:59</c:v>
                </c:pt>
                <c:pt idx="50">
                  <c:v>   0:49:59</c:v>
                </c:pt>
                <c:pt idx="51">
                  <c:v>   0:50:59</c:v>
                </c:pt>
                <c:pt idx="52">
                  <c:v>   0:51:59</c:v>
                </c:pt>
                <c:pt idx="53">
                  <c:v>   0:52:59</c:v>
                </c:pt>
                <c:pt idx="54">
                  <c:v>   0:53:59</c:v>
                </c:pt>
                <c:pt idx="55">
                  <c:v>   0:54:59</c:v>
                </c:pt>
                <c:pt idx="56">
                  <c:v>   0:55:59</c:v>
                </c:pt>
                <c:pt idx="57">
                  <c:v>   0:56:59</c:v>
                </c:pt>
                <c:pt idx="58">
                  <c:v>   0:57:59</c:v>
                </c:pt>
                <c:pt idx="59">
                  <c:v>   0:58:59</c:v>
                </c:pt>
                <c:pt idx="60">
                  <c:v>   0:59:59</c:v>
                </c:pt>
                <c:pt idx="61">
                  <c:v>   1:00:09</c:v>
                </c:pt>
              </c:strCache>
            </c:strRef>
          </c:cat>
          <c:val>
            <c:numRef>
              <c:f>Sheet4!$D$2:$D$63</c:f>
              <c:numCache>
                <c:formatCode>General</c:formatCode>
                <c:ptCount val="62"/>
                <c:pt idx="0">
                  <c:v>12.860000000000003</c:v>
                </c:pt>
                <c:pt idx="1">
                  <c:v>11.860000000000003</c:v>
                </c:pt>
                <c:pt idx="2">
                  <c:v>11.97</c:v>
                </c:pt>
                <c:pt idx="3">
                  <c:v>12</c:v>
                </c:pt>
                <c:pt idx="4">
                  <c:v>12.02</c:v>
                </c:pt>
                <c:pt idx="5">
                  <c:v>12.03</c:v>
                </c:pt>
                <c:pt idx="6">
                  <c:v>12.04</c:v>
                </c:pt>
                <c:pt idx="7">
                  <c:v>12.05</c:v>
                </c:pt>
                <c:pt idx="8">
                  <c:v>12.05</c:v>
                </c:pt>
                <c:pt idx="9">
                  <c:v>12.05</c:v>
                </c:pt>
                <c:pt idx="10">
                  <c:v>12.05</c:v>
                </c:pt>
                <c:pt idx="11">
                  <c:v>12.05</c:v>
                </c:pt>
                <c:pt idx="12">
                  <c:v>12.05</c:v>
                </c:pt>
                <c:pt idx="13">
                  <c:v>12.05</c:v>
                </c:pt>
                <c:pt idx="14">
                  <c:v>12.05</c:v>
                </c:pt>
                <c:pt idx="15">
                  <c:v>12.05</c:v>
                </c:pt>
                <c:pt idx="16">
                  <c:v>12.05</c:v>
                </c:pt>
                <c:pt idx="17">
                  <c:v>12.05</c:v>
                </c:pt>
                <c:pt idx="18">
                  <c:v>12.05</c:v>
                </c:pt>
                <c:pt idx="19">
                  <c:v>12.04</c:v>
                </c:pt>
                <c:pt idx="20">
                  <c:v>12.04</c:v>
                </c:pt>
                <c:pt idx="21">
                  <c:v>12.04</c:v>
                </c:pt>
                <c:pt idx="22">
                  <c:v>12.03</c:v>
                </c:pt>
                <c:pt idx="23">
                  <c:v>12.03</c:v>
                </c:pt>
                <c:pt idx="24">
                  <c:v>12.03</c:v>
                </c:pt>
                <c:pt idx="25">
                  <c:v>12.02</c:v>
                </c:pt>
                <c:pt idx="26">
                  <c:v>12.02</c:v>
                </c:pt>
                <c:pt idx="27">
                  <c:v>12.02</c:v>
                </c:pt>
                <c:pt idx="28">
                  <c:v>12.02</c:v>
                </c:pt>
                <c:pt idx="29">
                  <c:v>12.01</c:v>
                </c:pt>
                <c:pt idx="30">
                  <c:v>12.01</c:v>
                </c:pt>
                <c:pt idx="31">
                  <c:v>12.01</c:v>
                </c:pt>
                <c:pt idx="32">
                  <c:v>12</c:v>
                </c:pt>
                <c:pt idx="33">
                  <c:v>12</c:v>
                </c:pt>
                <c:pt idx="34">
                  <c:v>12</c:v>
                </c:pt>
                <c:pt idx="35">
                  <c:v>11.99</c:v>
                </c:pt>
                <c:pt idx="36">
                  <c:v>11.98</c:v>
                </c:pt>
                <c:pt idx="37">
                  <c:v>11.98</c:v>
                </c:pt>
                <c:pt idx="38">
                  <c:v>11.97</c:v>
                </c:pt>
                <c:pt idx="39">
                  <c:v>11.97</c:v>
                </c:pt>
                <c:pt idx="40">
                  <c:v>11.97</c:v>
                </c:pt>
                <c:pt idx="41">
                  <c:v>11.96</c:v>
                </c:pt>
                <c:pt idx="42">
                  <c:v>11.96</c:v>
                </c:pt>
                <c:pt idx="43">
                  <c:v>11.950000000000003</c:v>
                </c:pt>
                <c:pt idx="44">
                  <c:v>11.950000000000003</c:v>
                </c:pt>
                <c:pt idx="45">
                  <c:v>11.94</c:v>
                </c:pt>
                <c:pt idx="46">
                  <c:v>11.94</c:v>
                </c:pt>
                <c:pt idx="47">
                  <c:v>11.93</c:v>
                </c:pt>
                <c:pt idx="48">
                  <c:v>11.92</c:v>
                </c:pt>
                <c:pt idx="49">
                  <c:v>11.92</c:v>
                </c:pt>
                <c:pt idx="50">
                  <c:v>11.92</c:v>
                </c:pt>
                <c:pt idx="51">
                  <c:v>11.91</c:v>
                </c:pt>
                <c:pt idx="52">
                  <c:v>11.9</c:v>
                </c:pt>
                <c:pt idx="53">
                  <c:v>11.9</c:v>
                </c:pt>
                <c:pt idx="54">
                  <c:v>11.89</c:v>
                </c:pt>
                <c:pt idx="55">
                  <c:v>11.89</c:v>
                </c:pt>
                <c:pt idx="56">
                  <c:v>11.88</c:v>
                </c:pt>
                <c:pt idx="57">
                  <c:v>11.870000000000003</c:v>
                </c:pt>
                <c:pt idx="58">
                  <c:v>11.870000000000003</c:v>
                </c:pt>
                <c:pt idx="59">
                  <c:v>11.870000000000003</c:v>
                </c:pt>
                <c:pt idx="60">
                  <c:v>11.860000000000003</c:v>
                </c:pt>
                <c:pt idx="61">
                  <c:v>11.860000000000003</c:v>
                </c:pt>
              </c:numCache>
            </c:numRef>
          </c:val>
        </c:ser>
        <c:ser>
          <c:idx val="3"/>
          <c:order val="3"/>
          <c:tx>
            <c:strRef>
              <c:f>Sheet4!$E$1</c:f>
              <c:strCache>
                <c:ptCount val="1"/>
                <c:pt idx="0">
                  <c:v>B4</c:v>
                </c:pt>
              </c:strCache>
            </c:strRef>
          </c:tx>
          <c:marker>
            <c:symbol val="none"/>
          </c:marker>
          <c:cat>
            <c:strRef>
              <c:f>Sheet4!$A$2:$A$63</c:f>
              <c:strCache>
                <c:ptCount val="62"/>
                <c:pt idx="0">
                  <c:v>   0:00:00</c:v>
                </c:pt>
                <c:pt idx="1">
                  <c:v>   0:00:59</c:v>
                </c:pt>
                <c:pt idx="2">
                  <c:v>   0:01:59</c:v>
                </c:pt>
                <c:pt idx="3">
                  <c:v>   0:02:59</c:v>
                </c:pt>
                <c:pt idx="4">
                  <c:v>   0:03:59</c:v>
                </c:pt>
                <c:pt idx="5">
                  <c:v>   0:04:59</c:v>
                </c:pt>
                <c:pt idx="6">
                  <c:v>   0:05:59</c:v>
                </c:pt>
                <c:pt idx="7">
                  <c:v>   0:06:59</c:v>
                </c:pt>
                <c:pt idx="8">
                  <c:v>   0:07:59</c:v>
                </c:pt>
                <c:pt idx="9">
                  <c:v>   0:08:59</c:v>
                </c:pt>
                <c:pt idx="10">
                  <c:v>   0:09:59</c:v>
                </c:pt>
                <c:pt idx="11">
                  <c:v>   0:10:59</c:v>
                </c:pt>
                <c:pt idx="12">
                  <c:v>   0:11:59</c:v>
                </c:pt>
                <c:pt idx="13">
                  <c:v>   0:12:59</c:v>
                </c:pt>
                <c:pt idx="14">
                  <c:v>   0:13:59</c:v>
                </c:pt>
                <c:pt idx="15">
                  <c:v>   0:14:59</c:v>
                </c:pt>
                <c:pt idx="16">
                  <c:v>   0:15:59</c:v>
                </c:pt>
                <c:pt idx="17">
                  <c:v>   0:16:59</c:v>
                </c:pt>
                <c:pt idx="18">
                  <c:v>   0:17:59</c:v>
                </c:pt>
                <c:pt idx="19">
                  <c:v>   0:18:59</c:v>
                </c:pt>
                <c:pt idx="20">
                  <c:v>   0:19:59</c:v>
                </c:pt>
                <c:pt idx="21">
                  <c:v>   0:20:59</c:v>
                </c:pt>
                <c:pt idx="22">
                  <c:v>   0:21:59</c:v>
                </c:pt>
                <c:pt idx="23">
                  <c:v>   0:22:59</c:v>
                </c:pt>
                <c:pt idx="24">
                  <c:v>   0:23:59</c:v>
                </c:pt>
                <c:pt idx="25">
                  <c:v>   0:24:59</c:v>
                </c:pt>
                <c:pt idx="26">
                  <c:v>   0:25:59</c:v>
                </c:pt>
                <c:pt idx="27">
                  <c:v>   0:26:59</c:v>
                </c:pt>
                <c:pt idx="28">
                  <c:v>   0:27:59</c:v>
                </c:pt>
                <c:pt idx="29">
                  <c:v>   0:28:59</c:v>
                </c:pt>
                <c:pt idx="30">
                  <c:v>   0:29:59</c:v>
                </c:pt>
                <c:pt idx="31">
                  <c:v>   0:30:59</c:v>
                </c:pt>
                <c:pt idx="32">
                  <c:v>   0:31:59</c:v>
                </c:pt>
                <c:pt idx="33">
                  <c:v>   0:32:59</c:v>
                </c:pt>
                <c:pt idx="34">
                  <c:v>   0:33:59</c:v>
                </c:pt>
                <c:pt idx="35">
                  <c:v>   0:34:59</c:v>
                </c:pt>
                <c:pt idx="36">
                  <c:v>   0:35:59</c:v>
                </c:pt>
                <c:pt idx="37">
                  <c:v>   0:36:59</c:v>
                </c:pt>
                <c:pt idx="38">
                  <c:v>   0:37:59</c:v>
                </c:pt>
                <c:pt idx="39">
                  <c:v>   0:38:59</c:v>
                </c:pt>
                <c:pt idx="40">
                  <c:v>   0:39:59</c:v>
                </c:pt>
                <c:pt idx="41">
                  <c:v>   0:40:59</c:v>
                </c:pt>
                <c:pt idx="42">
                  <c:v>   0:41:59</c:v>
                </c:pt>
                <c:pt idx="43">
                  <c:v>   0:42:59</c:v>
                </c:pt>
                <c:pt idx="44">
                  <c:v>   0:43:59</c:v>
                </c:pt>
                <c:pt idx="45">
                  <c:v>   0:44:59</c:v>
                </c:pt>
                <c:pt idx="46">
                  <c:v>   0:45:59</c:v>
                </c:pt>
                <c:pt idx="47">
                  <c:v>   0:46:59</c:v>
                </c:pt>
                <c:pt idx="48">
                  <c:v>   0:47:59</c:v>
                </c:pt>
                <c:pt idx="49">
                  <c:v>   0:48:59</c:v>
                </c:pt>
                <c:pt idx="50">
                  <c:v>   0:49:59</c:v>
                </c:pt>
                <c:pt idx="51">
                  <c:v>   0:50:59</c:v>
                </c:pt>
                <c:pt idx="52">
                  <c:v>   0:51:59</c:v>
                </c:pt>
                <c:pt idx="53">
                  <c:v>   0:52:59</c:v>
                </c:pt>
                <c:pt idx="54">
                  <c:v>   0:53:59</c:v>
                </c:pt>
                <c:pt idx="55">
                  <c:v>   0:54:59</c:v>
                </c:pt>
                <c:pt idx="56">
                  <c:v>   0:55:59</c:v>
                </c:pt>
                <c:pt idx="57">
                  <c:v>   0:56:59</c:v>
                </c:pt>
                <c:pt idx="58">
                  <c:v>   0:57:59</c:v>
                </c:pt>
                <c:pt idx="59">
                  <c:v>   0:58:59</c:v>
                </c:pt>
                <c:pt idx="60">
                  <c:v>   0:59:59</c:v>
                </c:pt>
                <c:pt idx="61">
                  <c:v>   1:00:09</c:v>
                </c:pt>
              </c:strCache>
            </c:strRef>
          </c:cat>
          <c:val>
            <c:numRef>
              <c:f>Sheet4!$E$2:$E$63</c:f>
              <c:numCache>
                <c:formatCode>General</c:formatCode>
                <c:ptCount val="62"/>
                <c:pt idx="0">
                  <c:v>12.83</c:v>
                </c:pt>
                <c:pt idx="1">
                  <c:v>11.83</c:v>
                </c:pt>
                <c:pt idx="2">
                  <c:v>11.93</c:v>
                </c:pt>
                <c:pt idx="3">
                  <c:v>11.96</c:v>
                </c:pt>
                <c:pt idx="4">
                  <c:v>11.97</c:v>
                </c:pt>
                <c:pt idx="5">
                  <c:v>11.99</c:v>
                </c:pt>
                <c:pt idx="6">
                  <c:v>11.99</c:v>
                </c:pt>
                <c:pt idx="7">
                  <c:v>12</c:v>
                </c:pt>
                <c:pt idx="8">
                  <c:v>12</c:v>
                </c:pt>
                <c:pt idx="9">
                  <c:v>12</c:v>
                </c:pt>
                <c:pt idx="10">
                  <c:v>12</c:v>
                </c:pt>
                <c:pt idx="11">
                  <c:v>12</c:v>
                </c:pt>
                <c:pt idx="12">
                  <c:v>12</c:v>
                </c:pt>
                <c:pt idx="13">
                  <c:v>12</c:v>
                </c:pt>
                <c:pt idx="14">
                  <c:v>11.99</c:v>
                </c:pt>
                <c:pt idx="15">
                  <c:v>11.99</c:v>
                </c:pt>
                <c:pt idx="16">
                  <c:v>11.99</c:v>
                </c:pt>
                <c:pt idx="17">
                  <c:v>11.99</c:v>
                </c:pt>
                <c:pt idx="18">
                  <c:v>11.98</c:v>
                </c:pt>
                <c:pt idx="19">
                  <c:v>11.98</c:v>
                </c:pt>
                <c:pt idx="20">
                  <c:v>11.98</c:v>
                </c:pt>
                <c:pt idx="21">
                  <c:v>11.97</c:v>
                </c:pt>
                <c:pt idx="22">
                  <c:v>11.97</c:v>
                </c:pt>
                <c:pt idx="23">
                  <c:v>11.97</c:v>
                </c:pt>
                <c:pt idx="24">
                  <c:v>11.97</c:v>
                </c:pt>
                <c:pt idx="25">
                  <c:v>11.96</c:v>
                </c:pt>
                <c:pt idx="26">
                  <c:v>11.96</c:v>
                </c:pt>
                <c:pt idx="27">
                  <c:v>11.950000000000003</c:v>
                </c:pt>
                <c:pt idx="28">
                  <c:v>11.950000000000003</c:v>
                </c:pt>
                <c:pt idx="29">
                  <c:v>11.950000000000003</c:v>
                </c:pt>
                <c:pt idx="30">
                  <c:v>11.94</c:v>
                </c:pt>
                <c:pt idx="31">
                  <c:v>11.94</c:v>
                </c:pt>
                <c:pt idx="32">
                  <c:v>11.93</c:v>
                </c:pt>
                <c:pt idx="33">
                  <c:v>11.93</c:v>
                </c:pt>
                <c:pt idx="34">
                  <c:v>11.92</c:v>
                </c:pt>
                <c:pt idx="35">
                  <c:v>11.92</c:v>
                </c:pt>
                <c:pt idx="36">
                  <c:v>11.91</c:v>
                </c:pt>
                <c:pt idx="37">
                  <c:v>11.91</c:v>
                </c:pt>
                <c:pt idx="38">
                  <c:v>11.9</c:v>
                </c:pt>
                <c:pt idx="39">
                  <c:v>11.89</c:v>
                </c:pt>
                <c:pt idx="40">
                  <c:v>11.89</c:v>
                </c:pt>
                <c:pt idx="41">
                  <c:v>11.89</c:v>
                </c:pt>
                <c:pt idx="42">
                  <c:v>11.88</c:v>
                </c:pt>
                <c:pt idx="43">
                  <c:v>11.88</c:v>
                </c:pt>
                <c:pt idx="44">
                  <c:v>11.870000000000003</c:v>
                </c:pt>
                <c:pt idx="45">
                  <c:v>11.860000000000003</c:v>
                </c:pt>
                <c:pt idx="46">
                  <c:v>11.860000000000003</c:v>
                </c:pt>
                <c:pt idx="47">
                  <c:v>11.850000000000003</c:v>
                </c:pt>
                <c:pt idx="48">
                  <c:v>11.84</c:v>
                </c:pt>
                <c:pt idx="49">
                  <c:v>11.84</c:v>
                </c:pt>
                <c:pt idx="50">
                  <c:v>11.83</c:v>
                </c:pt>
                <c:pt idx="51">
                  <c:v>11.83</c:v>
                </c:pt>
                <c:pt idx="52">
                  <c:v>11.82</c:v>
                </c:pt>
                <c:pt idx="53">
                  <c:v>11.81</c:v>
                </c:pt>
                <c:pt idx="54">
                  <c:v>11.81</c:v>
                </c:pt>
                <c:pt idx="55">
                  <c:v>11.8</c:v>
                </c:pt>
                <c:pt idx="56">
                  <c:v>11.79</c:v>
                </c:pt>
                <c:pt idx="57">
                  <c:v>11.79</c:v>
                </c:pt>
                <c:pt idx="58">
                  <c:v>11.78</c:v>
                </c:pt>
                <c:pt idx="59">
                  <c:v>11.77</c:v>
                </c:pt>
                <c:pt idx="60">
                  <c:v>11.76</c:v>
                </c:pt>
                <c:pt idx="61">
                  <c:v>11.76</c:v>
                </c:pt>
              </c:numCache>
            </c:numRef>
          </c:val>
        </c:ser>
        <c:ser>
          <c:idx val="4"/>
          <c:order val="4"/>
          <c:tx>
            <c:strRef>
              <c:f>Sheet4!$F$1</c:f>
              <c:strCache>
                <c:ptCount val="1"/>
                <c:pt idx="0">
                  <c:v>B5</c:v>
                </c:pt>
              </c:strCache>
            </c:strRef>
          </c:tx>
          <c:marker>
            <c:symbol val="none"/>
          </c:marker>
          <c:cat>
            <c:strRef>
              <c:f>Sheet4!$A$2:$A$63</c:f>
              <c:strCache>
                <c:ptCount val="62"/>
                <c:pt idx="0">
                  <c:v>   0:00:00</c:v>
                </c:pt>
                <c:pt idx="1">
                  <c:v>   0:00:59</c:v>
                </c:pt>
                <c:pt idx="2">
                  <c:v>   0:01:59</c:v>
                </c:pt>
                <c:pt idx="3">
                  <c:v>   0:02:59</c:v>
                </c:pt>
                <c:pt idx="4">
                  <c:v>   0:03:59</c:v>
                </c:pt>
                <c:pt idx="5">
                  <c:v>   0:04:59</c:v>
                </c:pt>
                <c:pt idx="6">
                  <c:v>   0:05:59</c:v>
                </c:pt>
                <c:pt idx="7">
                  <c:v>   0:06:59</c:v>
                </c:pt>
                <c:pt idx="8">
                  <c:v>   0:07:59</c:v>
                </c:pt>
                <c:pt idx="9">
                  <c:v>   0:08:59</c:v>
                </c:pt>
                <c:pt idx="10">
                  <c:v>   0:09:59</c:v>
                </c:pt>
                <c:pt idx="11">
                  <c:v>   0:10:59</c:v>
                </c:pt>
                <c:pt idx="12">
                  <c:v>   0:11:59</c:v>
                </c:pt>
                <c:pt idx="13">
                  <c:v>   0:12:59</c:v>
                </c:pt>
                <c:pt idx="14">
                  <c:v>   0:13:59</c:v>
                </c:pt>
                <c:pt idx="15">
                  <c:v>   0:14:59</c:v>
                </c:pt>
                <c:pt idx="16">
                  <c:v>   0:15:59</c:v>
                </c:pt>
                <c:pt idx="17">
                  <c:v>   0:16:59</c:v>
                </c:pt>
                <c:pt idx="18">
                  <c:v>   0:17:59</c:v>
                </c:pt>
                <c:pt idx="19">
                  <c:v>   0:18:59</c:v>
                </c:pt>
                <c:pt idx="20">
                  <c:v>   0:19:59</c:v>
                </c:pt>
                <c:pt idx="21">
                  <c:v>   0:20:59</c:v>
                </c:pt>
                <c:pt idx="22">
                  <c:v>   0:21:59</c:v>
                </c:pt>
                <c:pt idx="23">
                  <c:v>   0:22:59</c:v>
                </c:pt>
                <c:pt idx="24">
                  <c:v>   0:23:59</c:v>
                </c:pt>
                <c:pt idx="25">
                  <c:v>   0:24:59</c:v>
                </c:pt>
                <c:pt idx="26">
                  <c:v>   0:25:59</c:v>
                </c:pt>
                <c:pt idx="27">
                  <c:v>   0:26:59</c:v>
                </c:pt>
                <c:pt idx="28">
                  <c:v>   0:27:59</c:v>
                </c:pt>
                <c:pt idx="29">
                  <c:v>   0:28:59</c:v>
                </c:pt>
                <c:pt idx="30">
                  <c:v>   0:29:59</c:v>
                </c:pt>
                <c:pt idx="31">
                  <c:v>   0:30:59</c:v>
                </c:pt>
                <c:pt idx="32">
                  <c:v>   0:31:59</c:v>
                </c:pt>
                <c:pt idx="33">
                  <c:v>   0:32:59</c:v>
                </c:pt>
                <c:pt idx="34">
                  <c:v>   0:33:59</c:v>
                </c:pt>
                <c:pt idx="35">
                  <c:v>   0:34:59</c:v>
                </c:pt>
                <c:pt idx="36">
                  <c:v>   0:35:59</c:v>
                </c:pt>
                <c:pt idx="37">
                  <c:v>   0:36:59</c:v>
                </c:pt>
                <c:pt idx="38">
                  <c:v>   0:37:59</c:v>
                </c:pt>
                <c:pt idx="39">
                  <c:v>   0:38:59</c:v>
                </c:pt>
                <c:pt idx="40">
                  <c:v>   0:39:59</c:v>
                </c:pt>
                <c:pt idx="41">
                  <c:v>   0:40:59</c:v>
                </c:pt>
                <c:pt idx="42">
                  <c:v>   0:41:59</c:v>
                </c:pt>
                <c:pt idx="43">
                  <c:v>   0:42:59</c:v>
                </c:pt>
                <c:pt idx="44">
                  <c:v>   0:43:59</c:v>
                </c:pt>
                <c:pt idx="45">
                  <c:v>   0:44:59</c:v>
                </c:pt>
                <c:pt idx="46">
                  <c:v>   0:45:59</c:v>
                </c:pt>
                <c:pt idx="47">
                  <c:v>   0:46:59</c:v>
                </c:pt>
                <c:pt idx="48">
                  <c:v>   0:47:59</c:v>
                </c:pt>
                <c:pt idx="49">
                  <c:v>   0:48:59</c:v>
                </c:pt>
                <c:pt idx="50">
                  <c:v>   0:49:59</c:v>
                </c:pt>
                <c:pt idx="51">
                  <c:v>   0:50:59</c:v>
                </c:pt>
                <c:pt idx="52">
                  <c:v>   0:51:59</c:v>
                </c:pt>
                <c:pt idx="53">
                  <c:v>   0:52:59</c:v>
                </c:pt>
                <c:pt idx="54">
                  <c:v>   0:53:59</c:v>
                </c:pt>
                <c:pt idx="55">
                  <c:v>   0:54:59</c:v>
                </c:pt>
                <c:pt idx="56">
                  <c:v>   0:55:59</c:v>
                </c:pt>
                <c:pt idx="57">
                  <c:v>   0:56:59</c:v>
                </c:pt>
                <c:pt idx="58">
                  <c:v>   0:57:59</c:v>
                </c:pt>
                <c:pt idx="59">
                  <c:v>   0:58:59</c:v>
                </c:pt>
                <c:pt idx="60">
                  <c:v>   0:59:59</c:v>
                </c:pt>
                <c:pt idx="61">
                  <c:v>   1:00:09</c:v>
                </c:pt>
              </c:strCache>
            </c:strRef>
          </c:cat>
          <c:val>
            <c:numRef>
              <c:f>Sheet4!$F$2:$F$63</c:f>
              <c:numCache>
                <c:formatCode>General</c:formatCode>
                <c:ptCount val="62"/>
                <c:pt idx="0">
                  <c:v>12.84</c:v>
                </c:pt>
                <c:pt idx="1">
                  <c:v>11.850000000000003</c:v>
                </c:pt>
                <c:pt idx="2">
                  <c:v>11.950000000000003</c:v>
                </c:pt>
                <c:pt idx="3">
                  <c:v>11.97</c:v>
                </c:pt>
                <c:pt idx="4">
                  <c:v>11.99</c:v>
                </c:pt>
                <c:pt idx="5">
                  <c:v>12</c:v>
                </c:pt>
                <c:pt idx="6">
                  <c:v>12.01</c:v>
                </c:pt>
                <c:pt idx="7">
                  <c:v>12.01</c:v>
                </c:pt>
                <c:pt idx="8">
                  <c:v>12.01</c:v>
                </c:pt>
                <c:pt idx="9">
                  <c:v>12.01</c:v>
                </c:pt>
                <c:pt idx="10">
                  <c:v>12.01</c:v>
                </c:pt>
                <c:pt idx="11">
                  <c:v>12.01</c:v>
                </c:pt>
                <c:pt idx="12">
                  <c:v>12.01</c:v>
                </c:pt>
                <c:pt idx="13">
                  <c:v>12.01</c:v>
                </c:pt>
                <c:pt idx="14">
                  <c:v>12.01</c:v>
                </c:pt>
                <c:pt idx="15">
                  <c:v>12</c:v>
                </c:pt>
                <c:pt idx="16">
                  <c:v>12</c:v>
                </c:pt>
                <c:pt idx="17">
                  <c:v>12</c:v>
                </c:pt>
                <c:pt idx="18">
                  <c:v>12</c:v>
                </c:pt>
                <c:pt idx="19">
                  <c:v>12</c:v>
                </c:pt>
                <c:pt idx="20">
                  <c:v>11.99</c:v>
                </c:pt>
                <c:pt idx="21">
                  <c:v>11.99</c:v>
                </c:pt>
                <c:pt idx="22">
                  <c:v>11.99</c:v>
                </c:pt>
                <c:pt idx="23">
                  <c:v>11.98</c:v>
                </c:pt>
                <c:pt idx="24">
                  <c:v>11.98</c:v>
                </c:pt>
                <c:pt idx="25">
                  <c:v>11.98</c:v>
                </c:pt>
                <c:pt idx="26">
                  <c:v>11.97</c:v>
                </c:pt>
                <c:pt idx="27">
                  <c:v>11.97</c:v>
                </c:pt>
                <c:pt idx="28">
                  <c:v>11.97</c:v>
                </c:pt>
                <c:pt idx="29">
                  <c:v>11.96</c:v>
                </c:pt>
                <c:pt idx="30">
                  <c:v>11.950000000000003</c:v>
                </c:pt>
                <c:pt idx="31">
                  <c:v>11.950000000000003</c:v>
                </c:pt>
                <c:pt idx="32">
                  <c:v>11.950000000000003</c:v>
                </c:pt>
                <c:pt idx="33">
                  <c:v>11.94</c:v>
                </c:pt>
                <c:pt idx="34">
                  <c:v>11.94</c:v>
                </c:pt>
                <c:pt idx="35">
                  <c:v>11.93</c:v>
                </c:pt>
                <c:pt idx="36">
                  <c:v>11.93</c:v>
                </c:pt>
                <c:pt idx="37">
                  <c:v>11.92</c:v>
                </c:pt>
                <c:pt idx="38">
                  <c:v>11.92</c:v>
                </c:pt>
                <c:pt idx="39">
                  <c:v>11.92</c:v>
                </c:pt>
                <c:pt idx="40">
                  <c:v>11.91</c:v>
                </c:pt>
                <c:pt idx="41">
                  <c:v>11.9</c:v>
                </c:pt>
                <c:pt idx="42">
                  <c:v>11.9</c:v>
                </c:pt>
                <c:pt idx="43">
                  <c:v>11.89</c:v>
                </c:pt>
                <c:pt idx="44">
                  <c:v>11.89</c:v>
                </c:pt>
                <c:pt idx="45">
                  <c:v>11.88</c:v>
                </c:pt>
                <c:pt idx="46">
                  <c:v>11.870000000000003</c:v>
                </c:pt>
                <c:pt idx="47">
                  <c:v>11.870000000000003</c:v>
                </c:pt>
                <c:pt idx="48">
                  <c:v>11.860000000000003</c:v>
                </c:pt>
                <c:pt idx="49">
                  <c:v>11.860000000000003</c:v>
                </c:pt>
                <c:pt idx="50">
                  <c:v>11.850000000000003</c:v>
                </c:pt>
                <c:pt idx="51">
                  <c:v>11.84</c:v>
                </c:pt>
                <c:pt idx="52">
                  <c:v>11.84</c:v>
                </c:pt>
                <c:pt idx="53">
                  <c:v>11.83</c:v>
                </c:pt>
                <c:pt idx="54">
                  <c:v>11.83</c:v>
                </c:pt>
                <c:pt idx="55">
                  <c:v>11.82</c:v>
                </c:pt>
                <c:pt idx="56">
                  <c:v>11.82</c:v>
                </c:pt>
                <c:pt idx="57">
                  <c:v>11.81</c:v>
                </c:pt>
                <c:pt idx="58">
                  <c:v>11.8</c:v>
                </c:pt>
                <c:pt idx="59">
                  <c:v>11.79</c:v>
                </c:pt>
                <c:pt idx="60">
                  <c:v>11.79</c:v>
                </c:pt>
                <c:pt idx="61">
                  <c:v>11.79</c:v>
                </c:pt>
              </c:numCache>
            </c:numRef>
          </c:val>
        </c:ser>
        <c:marker val="1"/>
        <c:axId val="85972096"/>
        <c:axId val="85973632"/>
      </c:lineChart>
      <c:catAx>
        <c:axId val="85972096"/>
        <c:scaling>
          <c:orientation val="minMax"/>
        </c:scaling>
        <c:axPos val="b"/>
        <c:tickLblPos val="nextTo"/>
        <c:crossAx val="85973632"/>
        <c:crosses val="autoZero"/>
        <c:auto val="1"/>
        <c:lblAlgn val="ctr"/>
        <c:lblOffset val="100"/>
      </c:catAx>
      <c:valAx>
        <c:axId val="85973632"/>
        <c:scaling>
          <c:orientation val="minMax"/>
        </c:scaling>
        <c:axPos val="l"/>
        <c:majorGridlines/>
        <c:numFmt formatCode="General" sourceLinked="1"/>
        <c:tickLblPos val="nextTo"/>
        <c:crossAx val="85972096"/>
        <c:crosses val="autoZero"/>
        <c:crossBetween val="midCat"/>
      </c:valAx>
    </c:plotArea>
    <c:legend>
      <c:legendPos val="r"/>
      <c:layout/>
    </c:legend>
    <c:plotVisOnly val="1"/>
  </c:chart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ko-KR"/>
  <c:chart>
    <c:plotArea>
      <c:layout/>
      <c:lineChart>
        <c:grouping val="standard"/>
        <c:ser>
          <c:idx val="0"/>
          <c:order val="0"/>
          <c:tx>
            <c:strRef>
              <c:f>Sheet4!$G$1</c:f>
              <c:strCache>
                <c:ptCount val="1"/>
                <c:pt idx="0">
                  <c:v>B6</c:v>
                </c:pt>
              </c:strCache>
            </c:strRef>
          </c:tx>
          <c:marker>
            <c:symbol val="none"/>
          </c:marker>
          <c:cat>
            <c:strRef>
              <c:f>Sheet4!$A$2:$A$63</c:f>
              <c:strCache>
                <c:ptCount val="62"/>
                <c:pt idx="0">
                  <c:v>   0:00:00</c:v>
                </c:pt>
                <c:pt idx="1">
                  <c:v>   0:00:59</c:v>
                </c:pt>
                <c:pt idx="2">
                  <c:v>   0:01:59</c:v>
                </c:pt>
                <c:pt idx="3">
                  <c:v>   0:02:59</c:v>
                </c:pt>
                <c:pt idx="4">
                  <c:v>   0:03:59</c:v>
                </c:pt>
                <c:pt idx="5">
                  <c:v>   0:04:59</c:v>
                </c:pt>
                <c:pt idx="6">
                  <c:v>   0:05:59</c:v>
                </c:pt>
                <c:pt idx="7">
                  <c:v>   0:06:59</c:v>
                </c:pt>
                <c:pt idx="8">
                  <c:v>   0:07:59</c:v>
                </c:pt>
                <c:pt idx="9">
                  <c:v>   0:08:59</c:v>
                </c:pt>
                <c:pt idx="10">
                  <c:v>   0:09:59</c:v>
                </c:pt>
                <c:pt idx="11">
                  <c:v>   0:10:59</c:v>
                </c:pt>
                <c:pt idx="12">
                  <c:v>   0:11:59</c:v>
                </c:pt>
                <c:pt idx="13">
                  <c:v>   0:12:59</c:v>
                </c:pt>
                <c:pt idx="14">
                  <c:v>   0:13:59</c:v>
                </c:pt>
                <c:pt idx="15">
                  <c:v>   0:14:59</c:v>
                </c:pt>
                <c:pt idx="16">
                  <c:v>   0:15:59</c:v>
                </c:pt>
                <c:pt idx="17">
                  <c:v>   0:16:59</c:v>
                </c:pt>
                <c:pt idx="18">
                  <c:v>   0:17:59</c:v>
                </c:pt>
                <c:pt idx="19">
                  <c:v>   0:18:59</c:v>
                </c:pt>
                <c:pt idx="20">
                  <c:v>   0:19:59</c:v>
                </c:pt>
                <c:pt idx="21">
                  <c:v>   0:20:59</c:v>
                </c:pt>
                <c:pt idx="22">
                  <c:v>   0:21:59</c:v>
                </c:pt>
                <c:pt idx="23">
                  <c:v>   0:22:59</c:v>
                </c:pt>
                <c:pt idx="24">
                  <c:v>   0:23:59</c:v>
                </c:pt>
                <c:pt idx="25">
                  <c:v>   0:24:59</c:v>
                </c:pt>
                <c:pt idx="26">
                  <c:v>   0:25:59</c:v>
                </c:pt>
                <c:pt idx="27">
                  <c:v>   0:26:59</c:v>
                </c:pt>
                <c:pt idx="28">
                  <c:v>   0:27:59</c:v>
                </c:pt>
                <c:pt idx="29">
                  <c:v>   0:28:59</c:v>
                </c:pt>
                <c:pt idx="30">
                  <c:v>   0:29:59</c:v>
                </c:pt>
                <c:pt idx="31">
                  <c:v>   0:30:59</c:v>
                </c:pt>
                <c:pt idx="32">
                  <c:v>   0:31:59</c:v>
                </c:pt>
                <c:pt idx="33">
                  <c:v>   0:32:59</c:v>
                </c:pt>
                <c:pt idx="34">
                  <c:v>   0:33:59</c:v>
                </c:pt>
                <c:pt idx="35">
                  <c:v>   0:34:59</c:v>
                </c:pt>
                <c:pt idx="36">
                  <c:v>   0:35:59</c:v>
                </c:pt>
                <c:pt idx="37">
                  <c:v>   0:36:59</c:v>
                </c:pt>
                <c:pt idx="38">
                  <c:v>   0:37:59</c:v>
                </c:pt>
                <c:pt idx="39">
                  <c:v>   0:38:59</c:v>
                </c:pt>
                <c:pt idx="40">
                  <c:v>   0:39:59</c:v>
                </c:pt>
                <c:pt idx="41">
                  <c:v>   0:40:59</c:v>
                </c:pt>
                <c:pt idx="42">
                  <c:v>   0:41:59</c:v>
                </c:pt>
                <c:pt idx="43">
                  <c:v>   0:42:59</c:v>
                </c:pt>
                <c:pt idx="44">
                  <c:v>   0:43:59</c:v>
                </c:pt>
                <c:pt idx="45">
                  <c:v>   0:44:59</c:v>
                </c:pt>
                <c:pt idx="46">
                  <c:v>   0:45:59</c:v>
                </c:pt>
                <c:pt idx="47">
                  <c:v>   0:46:59</c:v>
                </c:pt>
                <c:pt idx="48">
                  <c:v>   0:47:59</c:v>
                </c:pt>
                <c:pt idx="49">
                  <c:v>   0:48:59</c:v>
                </c:pt>
                <c:pt idx="50">
                  <c:v>   0:49:59</c:v>
                </c:pt>
                <c:pt idx="51">
                  <c:v>   0:50:59</c:v>
                </c:pt>
                <c:pt idx="52">
                  <c:v>   0:51:59</c:v>
                </c:pt>
                <c:pt idx="53">
                  <c:v>   0:52:59</c:v>
                </c:pt>
                <c:pt idx="54">
                  <c:v>   0:53:59</c:v>
                </c:pt>
                <c:pt idx="55">
                  <c:v>   0:54:59</c:v>
                </c:pt>
                <c:pt idx="56">
                  <c:v>   0:55:59</c:v>
                </c:pt>
                <c:pt idx="57">
                  <c:v>   0:56:59</c:v>
                </c:pt>
                <c:pt idx="58">
                  <c:v>   0:57:59</c:v>
                </c:pt>
                <c:pt idx="59">
                  <c:v>   0:58:59</c:v>
                </c:pt>
                <c:pt idx="60">
                  <c:v>   0:59:59</c:v>
                </c:pt>
                <c:pt idx="61">
                  <c:v>   1:00:09</c:v>
                </c:pt>
              </c:strCache>
            </c:strRef>
          </c:cat>
          <c:val>
            <c:numRef>
              <c:f>Sheet4!$G$2:$G$63</c:f>
              <c:numCache>
                <c:formatCode>General</c:formatCode>
                <c:ptCount val="62"/>
                <c:pt idx="0">
                  <c:v>12.850000000000003</c:v>
                </c:pt>
                <c:pt idx="1">
                  <c:v>11.850000000000003</c:v>
                </c:pt>
                <c:pt idx="2">
                  <c:v>11.950000000000003</c:v>
                </c:pt>
                <c:pt idx="3">
                  <c:v>11.98</c:v>
                </c:pt>
                <c:pt idx="4">
                  <c:v>12</c:v>
                </c:pt>
                <c:pt idx="5">
                  <c:v>12</c:v>
                </c:pt>
                <c:pt idx="6">
                  <c:v>12.01</c:v>
                </c:pt>
                <c:pt idx="7">
                  <c:v>12.01</c:v>
                </c:pt>
                <c:pt idx="8">
                  <c:v>12.02</c:v>
                </c:pt>
                <c:pt idx="9">
                  <c:v>12.02</c:v>
                </c:pt>
                <c:pt idx="10">
                  <c:v>12.02</c:v>
                </c:pt>
                <c:pt idx="11">
                  <c:v>12.02</c:v>
                </c:pt>
                <c:pt idx="12">
                  <c:v>12.02</c:v>
                </c:pt>
                <c:pt idx="13">
                  <c:v>12.01</c:v>
                </c:pt>
                <c:pt idx="14">
                  <c:v>12.01</c:v>
                </c:pt>
                <c:pt idx="15">
                  <c:v>12.01</c:v>
                </c:pt>
                <c:pt idx="16">
                  <c:v>12.01</c:v>
                </c:pt>
                <c:pt idx="17">
                  <c:v>12</c:v>
                </c:pt>
                <c:pt idx="18">
                  <c:v>12</c:v>
                </c:pt>
                <c:pt idx="19">
                  <c:v>12</c:v>
                </c:pt>
                <c:pt idx="20">
                  <c:v>12</c:v>
                </c:pt>
                <c:pt idx="21">
                  <c:v>11.99</c:v>
                </c:pt>
                <c:pt idx="22">
                  <c:v>11.99</c:v>
                </c:pt>
                <c:pt idx="23">
                  <c:v>11.99</c:v>
                </c:pt>
                <c:pt idx="24">
                  <c:v>11.98</c:v>
                </c:pt>
                <c:pt idx="25">
                  <c:v>11.98</c:v>
                </c:pt>
                <c:pt idx="26">
                  <c:v>11.97</c:v>
                </c:pt>
                <c:pt idx="27">
                  <c:v>11.97</c:v>
                </c:pt>
                <c:pt idx="28">
                  <c:v>11.97</c:v>
                </c:pt>
                <c:pt idx="29">
                  <c:v>11.96</c:v>
                </c:pt>
                <c:pt idx="30">
                  <c:v>11.96</c:v>
                </c:pt>
                <c:pt idx="31">
                  <c:v>11.96</c:v>
                </c:pt>
                <c:pt idx="32">
                  <c:v>11.950000000000003</c:v>
                </c:pt>
                <c:pt idx="33">
                  <c:v>11.950000000000003</c:v>
                </c:pt>
                <c:pt idx="34">
                  <c:v>11.94</c:v>
                </c:pt>
                <c:pt idx="35">
                  <c:v>11.94</c:v>
                </c:pt>
                <c:pt idx="36">
                  <c:v>11.93</c:v>
                </c:pt>
                <c:pt idx="37">
                  <c:v>11.92</c:v>
                </c:pt>
                <c:pt idx="38">
                  <c:v>11.92</c:v>
                </c:pt>
                <c:pt idx="39">
                  <c:v>11.92</c:v>
                </c:pt>
                <c:pt idx="40">
                  <c:v>11.91</c:v>
                </c:pt>
                <c:pt idx="41">
                  <c:v>11.9</c:v>
                </c:pt>
                <c:pt idx="42">
                  <c:v>11.9</c:v>
                </c:pt>
                <c:pt idx="43">
                  <c:v>11.89</c:v>
                </c:pt>
                <c:pt idx="44">
                  <c:v>11.89</c:v>
                </c:pt>
                <c:pt idx="45">
                  <c:v>11.88</c:v>
                </c:pt>
                <c:pt idx="46">
                  <c:v>11.88</c:v>
                </c:pt>
                <c:pt idx="47">
                  <c:v>11.870000000000003</c:v>
                </c:pt>
                <c:pt idx="48">
                  <c:v>11.870000000000003</c:v>
                </c:pt>
                <c:pt idx="49">
                  <c:v>11.860000000000003</c:v>
                </c:pt>
                <c:pt idx="50">
                  <c:v>11.850000000000003</c:v>
                </c:pt>
                <c:pt idx="51">
                  <c:v>11.850000000000003</c:v>
                </c:pt>
                <c:pt idx="52">
                  <c:v>11.84</c:v>
                </c:pt>
                <c:pt idx="53">
                  <c:v>11.84</c:v>
                </c:pt>
                <c:pt idx="54">
                  <c:v>11.83</c:v>
                </c:pt>
                <c:pt idx="55">
                  <c:v>11.82</c:v>
                </c:pt>
                <c:pt idx="56">
                  <c:v>11.82</c:v>
                </c:pt>
                <c:pt idx="57">
                  <c:v>11.81</c:v>
                </c:pt>
                <c:pt idx="58">
                  <c:v>11.8</c:v>
                </c:pt>
                <c:pt idx="59">
                  <c:v>11.8</c:v>
                </c:pt>
                <c:pt idx="60">
                  <c:v>11.79</c:v>
                </c:pt>
                <c:pt idx="61">
                  <c:v>11.79</c:v>
                </c:pt>
              </c:numCache>
            </c:numRef>
          </c:val>
        </c:ser>
        <c:ser>
          <c:idx val="1"/>
          <c:order val="1"/>
          <c:tx>
            <c:strRef>
              <c:f>Sheet4!$H$1</c:f>
              <c:strCache>
                <c:ptCount val="1"/>
                <c:pt idx="0">
                  <c:v>B7</c:v>
                </c:pt>
              </c:strCache>
            </c:strRef>
          </c:tx>
          <c:marker>
            <c:symbol val="none"/>
          </c:marker>
          <c:cat>
            <c:strRef>
              <c:f>Sheet4!$A$2:$A$63</c:f>
              <c:strCache>
                <c:ptCount val="62"/>
                <c:pt idx="0">
                  <c:v>   0:00:00</c:v>
                </c:pt>
                <c:pt idx="1">
                  <c:v>   0:00:59</c:v>
                </c:pt>
                <c:pt idx="2">
                  <c:v>   0:01:59</c:v>
                </c:pt>
                <c:pt idx="3">
                  <c:v>   0:02:59</c:v>
                </c:pt>
                <c:pt idx="4">
                  <c:v>   0:03:59</c:v>
                </c:pt>
                <c:pt idx="5">
                  <c:v>   0:04:59</c:v>
                </c:pt>
                <c:pt idx="6">
                  <c:v>   0:05:59</c:v>
                </c:pt>
                <c:pt idx="7">
                  <c:v>   0:06:59</c:v>
                </c:pt>
                <c:pt idx="8">
                  <c:v>   0:07:59</c:v>
                </c:pt>
                <c:pt idx="9">
                  <c:v>   0:08:59</c:v>
                </c:pt>
                <c:pt idx="10">
                  <c:v>   0:09:59</c:v>
                </c:pt>
                <c:pt idx="11">
                  <c:v>   0:10:59</c:v>
                </c:pt>
                <c:pt idx="12">
                  <c:v>   0:11:59</c:v>
                </c:pt>
                <c:pt idx="13">
                  <c:v>   0:12:59</c:v>
                </c:pt>
                <c:pt idx="14">
                  <c:v>   0:13:59</c:v>
                </c:pt>
                <c:pt idx="15">
                  <c:v>   0:14:59</c:v>
                </c:pt>
                <c:pt idx="16">
                  <c:v>   0:15:59</c:v>
                </c:pt>
                <c:pt idx="17">
                  <c:v>   0:16:59</c:v>
                </c:pt>
                <c:pt idx="18">
                  <c:v>   0:17:59</c:v>
                </c:pt>
                <c:pt idx="19">
                  <c:v>   0:18:59</c:v>
                </c:pt>
                <c:pt idx="20">
                  <c:v>   0:19:59</c:v>
                </c:pt>
                <c:pt idx="21">
                  <c:v>   0:20:59</c:v>
                </c:pt>
                <c:pt idx="22">
                  <c:v>   0:21:59</c:v>
                </c:pt>
                <c:pt idx="23">
                  <c:v>   0:22:59</c:v>
                </c:pt>
                <c:pt idx="24">
                  <c:v>   0:23:59</c:v>
                </c:pt>
                <c:pt idx="25">
                  <c:v>   0:24:59</c:v>
                </c:pt>
                <c:pt idx="26">
                  <c:v>   0:25:59</c:v>
                </c:pt>
                <c:pt idx="27">
                  <c:v>   0:26:59</c:v>
                </c:pt>
                <c:pt idx="28">
                  <c:v>   0:27:59</c:v>
                </c:pt>
                <c:pt idx="29">
                  <c:v>   0:28:59</c:v>
                </c:pt>
                <c:pt idx="30">
                  <c:v>   0:29:59</c:v>
                </c:pt>
                <c:pt idx="31">
                  <c:v>   0:30:59</c:v>
                </c:pt>
                <c:pt idx="32">
                  <c:v>   0:31:59</c:v>
                </c:pt>
                <c:pt idx="33">
                  <c:v>   0:32:59</c:v>
                </c:pt>
                <c:pt idx="34">
                  <c:v>   0:33:59</c:v>
                </c:pt>
                <c:pt idx="35">
                  <c:v>   0:34:59</c:v>
                </c:pt>
                <c:pt idx="36">
                  <c:v>   0:35:59</c:v>
                </c:pt>
                <c:pt idx="37">
                  <c:v>   0:36:59</c:v>
                </c:pt>
                <c:pt idx="38">
                  <c:v>   0:37:59</c:v>
                </c:pt>
                <c:pt idx="39">
                  <c:v>   0:38:59</c:v>
                </c:pt>
                <c:pt idx="40">
                  <c:v>   0:39:59</c:v>
                </c:pt>
                <c:pt idx="41">
                  <c:v>   0:40:59</c:v>
                </c:pt>
                <c:pt idx="42">
                  <c:v>   0:41:59</c:v>
                </c:pt>
                <c:pt idx="43">
                  <c:v>   0:42:59</c:v>
                </c:pt>
                <c:pt idx="44">
                  <c:v>   0:43:59</c:v>
                </c:pt>
                <c:pt idx="45">
                  <c:v>   0:44:59</c:v>
                </c:pt>
                <c:pt idx="46">
                  <c:v>   0:45:59</c:v>
                </c:pt>
                <c:pt idx="47">
                  <c:v>   0:46:59</c:v>
                </c:pt>
                <c:pt idx="48">
                  <c:v>   0:47:59</c:v>
                </c:pt>
                <c:pt idx="49">
                  <c:v>   0:48:59</c:v>
                </c:pt>
                <c:pt idx="50">
                  <c:v>   0:49:59</c:v>
                </c:pt>
                <c:pt idx="51">
                  <c:v>   0:50:59</c:v>
                </c:pt>
                <c:pt idx="52">
                  <c:v>   0:51:59</c:v>
                </c:pt>
                <c:pt idx="53">
                  <c:v>   0:52:59</c:v>
                </c:pt>
                <c:pt idx="54">
                  <c:v>   0:53:59</c:v>
                </c:pt>
                <c:pt idx="55">
                  <c:v>   0:54:59</c:v>
                </c:pt>
                <c:pt idx="56">
                  <c:v>   0:55:59</c:v>
                </c:pt>
                <c:pt idx="57">
                  <c:v>   0:56:59</c:v>
                </c:pt>
                <c:pt idx="58">
                  <c:v>   0:57:59</c:v>
                </c:pt>
                <c:pt idx="59">
                  <c:v>   0:58:59</c:v>
                </c:pt>
                <c:pt idx="60">
                  <c:v>   0:59:59</c:v>
                </c:pt>
                <c:pt idx="61">
                  <c:v>   1:00:09</c:v>
                </c:pt>
              </c:strCache>
            </c:strRef>
          </c:cat>
          <c:val>
            <c:numRef>
              <c:f>Sheet4!$H$2:$H$63</c:f>
              <c:numCache>
                <c:formatCode>General</c:formatCode>
                <c:ptCount val="62"/>
                <c:pt idx="0">
                  <c:v>12.83</c:v>
                </c:pt>
                <c:pt idx="1">
                  <c:v>11.860000000000003</c:v>
                </c:pt>
                <c:pt idx="2">
                  <c:v>11.96</c:v>
                </c:pt>
                <c:pt idx="3">
                  <c:v>12</c:v>
                </c:pt>
                <c:pt idx="4">
                  <c:v>12.01</c:v>
                </c:pt>
                <c:pt idx="5">
                  <c:v>12.02</c:v>
                </c:pt>
                <c:pt idx="6">
                  <c:v>12.03</c:v>
                </c:pt>
                <c:pt idx="7">
                  <c:v>12.04</c:v>
                </c:pt>
                <c:pt idx="8">
                  <c:v>12.04</c:v>
                </c:pt>
                <c:pt idx="9">
                  <c:v>12.04</c:v>
                </c:pt>
                <c:pt idx="10">
                  <c:v>12.04</c:v>
                </c:pt>
                <c:pt idx="11">
                  <c:v>12.05</c:v>
                </c:pt>
                <c:pt idx="12">
                  <c:v>12.05</c:v>
                </c:pt>
                <c:pt idx="13">
                  <c:v>12.04</c:v>
                </c:pt>
                <c:pt idx="14">
                  <c:v>12.04</c:v>
                </c:pt>
                <c:pt idx="15">
                  <c:v>12.04</c:v>
                </c:pt>
                <c:pt idx="16">
                  <c:v>12.04</c:v>
                </c:pt>
                <c:pt idx="17">
                  <c:v>12.04</c:v>
                </c:pt>
                <c:pt idx="18">
                  <c:v>12.04</c:v>
                </c:pt>
                <c:pt idx="19">
                  <c:v>12.04</c:v>
                </c:pt>
                <c:pt idx="20">
                  <c:v>12.03</c:v>
                </c:pt>
                <c:pt idx="21">
                  <c:v>12.03</c:v>
                </c:pt>
                <c:pt idx="22">
                  <c:v>12.03</c:v>
                </c:pt>
                <c:pt idx="23">
                  <c:v>12.03</c:v>
                </c:pt>
                <c:pt idx="24">
                  <c:v>12.02</c:v>
                </c:pt>
                <c:pt idx="25">
                  <c:v>12.02</c:v>
                </c:pt>
                <c:pt idx="26">
                  <c:v>12.02</c:v>
                </c:pt>
                <c:pt idx="27">
                  <c:v>12.02</c:v>
                </c:pt>
                <c:pt idx="28">
                  <c:v>12.01</c:v>
                </c:pt>
                <c:pt idx="29">
                  <c:v>12.01</c:v>
                </c:pt>
                <c:pt idx="30">
                  <c:v>12</c:v>
                </c:pt>
                <c:pt idx="31">
                  <c:v>12</c:v>
                </c:pt>
                <c:pt idx="32">
                  <c:v>12</c:v>
                </c:pt>
                <c:pt idx="33">
                  <c:v>11.99</c:v>
                </c:pt>
                <c:pt idx="34">
                  <c:v>11.99</c:v>
                </c:pt>
                <c:pt idx="35">
                  <c:v>11.99</c:v>
                </c:pt>
                <c:pt idx="36">
                  <c:v>11.98</c:v>
                </c:pt>
                <c:pt idx="37">
                  <c:v>11.97</c:v>
                </c:pt>
                <c:pt idx="38">
                  <c:v>11.97</c:v>
                </c:pt>
                <c:pt idx="39">
                  <c:v>11.97</c:v>
                </c:pt>
                <c:pt idx="40">
                  <c:v>11.97</c:v>
                </c:pt>
                <c:pt idx="41">
                  <c:v>11.96</c:v>
                </c:pt>
                <c:pt idx="42">
                  <c:v>11.950000000000003</c:v>
                </c:pt>
                <c:pt idx="43">
                  <c:v>11.950000000000003</c:v>
                </c:pt>
                <c:pt idx="44">
                  <c:v>11.950000000000003</c:v>
                </c:pt>
                <c:pt idx="45">
                  <c:v>11.94</c:v>
                </c:pt>
                <c:pt idx="46">
                  <c:v>11.94</c:v>
                </c:pt>
                <c:pt idx="47">
                  <c:v>11.93</c:v>
                </c:pt>
                <c:pt idx="48">
                  <c:v>11.92</c:v>
                </c:pt>
                <c:pt idx="49">
                  <c:v>11.92</c:v>
                </c:pt>
                <c:pt idx="50">
                  <c:v>11.92</c:v>
                </c:pt>
                <c:pt idx="51">
                  <c:v>11.91</c:v>
                </c:pt>
                <c:pt idx="52">
                  <c:v>11.9</c:v>
                </c:pt>
                <c:pt idx="53">
                  <c:v>11.9</c:v>
                </c:pt>
                <c:pt idx="54">
                  <c:v>11.89</c:v>
                </c:pt>
                <c:pt idx="55">
                  <c:v>11.89</c:v>
                </c:pt>
                <c:pt idx="56">
                  <c:v>11.88</c:v>
                </c:pt>
                <c:pt idx="57">
                  <c:v>11.88</c:v>
                </c:pt>
                <c:pt idx="58">
                  <c:v>11.870000000000003</c:v>
                </c:pt>
                <c:pt idx="59">
                  <c:v>11.870000000000003</c:v>
                </c:pt>
                <c:pt idx="60">
                  <c:v>11.860000000000003</c:v>
                </c:pt>
                <c:pt idx="61">
                  <c:v>11.860000000000003</c:v>
                </c:pt>
              </c:numCache>
            </c:numRef>
          </c:val>
        </c:ser>
        <c:ser>
          <c:idx val="2"/>
          <c:order val="2"/>
          <c:tx>
            <c:strRef>
              <c:f>Sheet4!$I$1</c:f>
              <c:strCache>
                <c:ptCount val="1"/>
                <c:pt idx="0">
                  <c:v>B8</c:v>
                </c:pt>
              </c:strCache>
            </c:strRef>
          </c:tx>
          <c:marker>
            <c:symbol val="none"/>
          </c:marker>
          <c:cat>
            <c:strRef>
              <c:f>Sheet4!$A$2:$A$63</c:f>
              <c:strCache>
                <c:ptCount val="62"/>
                <c:pt idx="0">
                  <c:v>   0:00:00</c:v>
                </c:pt>
                <c:pt idx="1">
                  <c:v>   0:00:59</c:v>
                </c:pt>
                <c:pt idx="2">
                  <c:v>   0:01:59</c:v>
                </c:pt>
                <c:pt idx="3">
                  <c:v>   0:02:59</c:v>
                </c:pt>
                <c:pt idx="4">
                  <c:v>   0:03:59</c:v>
                </c:pt>
                <c:pt idx="5">
                  <c:v>   0:04:59</c:v>
                </c:pt>
                <c:pt idx="6">
                  <c:v>   0:05:59</c:v>
                </c:pt>
                <c:pt idx="7">
                  <c:v>   0:06:59</c:v>
                </c:pt>
                <c:pt idx="8">
                  <c:v>   0:07:59</c:v>
                </c:pt>
                <c:pt idx="9">
                  <c:v>   0:08:59</c:v>
                </c:pt>
                <c:pt idx="10">
                  <c:v>   0:09:59</c:v>
                </c:pt>
                <c:pt idx="11">
                  <c:v>   0:10:59</c:v>
                </c:pt>
                <c:pt idx="12">
                  <c:v>   0:11:59</c:v>
                </c:pt>
                <c:pt idx="13">
                  <c:v>   0:12:59</c:v>
                </c:pt>
                <c:pt idx="14">
                  <c:v>   0:13:59</c:v>
                </c:pt>
                <c:pt idx="15">
                  <c:v>   0:14:59</c:v>
                </c:pt>
                <c:pt idx="16">
                  <c:v>   0:15:59</c:v>
                </c:pt>
                <c:pt idx="17">
                  <c:v>   0:16:59</c:v>
                </c:pt>
                <c:pt idx="18">
                  <c:v>   0:17:59</c:v>
                </c:pt>
                <c:pt idx="19">
                  <c:v>   0:18:59</c:v>
                </c:pt>
                <c:pt idx="20">
                  <c:v>   0:19:59</c:v>
                </c:pt>
                <c:pt idx="21">
                  <c:v>   0:20:59</c:v>
                </c:pt>
                <c:pt idx="22">
                  <c:v>   0:21:59</c:v>
                </c:pt>
                <c:pt idx="23">
                  <c:v>   0:22:59</c:v>
                </c:pt>
                <c:pt idx="24">
                  <c:v>   0:23:59</c:v>
                </c:pt>
                <c:pt idx="25">
                  <c:v>   0:24:59</c:v>
                </c:pt>
                <c:pt idx="26">
                  <c:v>   0:25:59</c:v>
                </c:pt>
                <c:pt idx="27">
                  <c:v>   0:26:59</c:v>
                </c:pt>
                <c:pt idx="28">
                  <c:v>   0:27:59</c:v>
                </c:pt>
                <c:pt idx="29">
                  <c:v>   0:28:59</c:v>
                </c:pt>
                <c:pt idx="30">
                  <c:v>   0:29:59</c:v>
                </c:pt>
                <c:pt idx="31">
                  <c:v>   0:30:59</c:v>
                </c:pt>
                <c:pt idx="32">
                  <c:v>   0:31:59</c:v>
                </c:pt>
                <c:pt idx="33">
                  <c:v>   0:32:59</c:v>
                </c:pt>
                <c:pt idx="34">
                  <c:v>   0:33:59</c:v>
                </c:pt>
                <c:pt idx="35">
                  <c:v>   0:34:59</c:v>
                </c:pt>
                <c:pt idx="36">
                  <c:v>   0:35:59</c:v>
                </c:pt>
                <c:pt idx="37">
                  <c:v>   0:36:59</c:v>
                </c:pt>
                <c:pt idx="38">
                  <c:v>   0:37:59</c:v>
                </c:pt>
                <c:pt idx="39">
                  <c:v>   0:38:59</c:v>
                </c:pt>
                <c:pt idx="40">
                  <c:v>   0:39:59</c:v>
                </c:pt>
                <c:pt idx="41">
                  <c:v>   0:40:59</c:v>
                </c:pt>
                <c:pt idx="42">
                  <c:v>   0:41:59</c:v>
                </c:pt>
                <c:pt idx="43">
                  <c:v>   0:42:59</c:v>
                </c:pt>
                <c:pt idx="44">
                  <c:v>   0:43:59</c:v>
                </c:pt>
                <c:pt idx="45">
                  <c:v>   0:44:59</c:v>
                </c:pt>
                <c:pt idx="46">
                  <c:v>   0:45:59</c:v>
                </c:pt>
                <c:pt idx="47">
                  <c:v>   0:46:59</c:v>
                </c:pt>
                <c:pt idx="48">
                  <c:v>   0:47:59</c:v>
                </c:pt>
                <c:pt idx="49">
                  <c:v>   0:48:59</c:v>
                </c:pt>
                <c:pt idx="50">
                  <c:v>   0:49:59</c:v>
                </c:pt>
                <c:pt idx="51">
                  <c:v>   0:50:59</c:v>
                </c:pt>
                <c:pt idx="52">
                  <c:v>   0:51:59</c:v>
                </c:pt>
                <c:pt idx="53">
                  <c:v>   0:52:59</c:v>
                </c:pt>
                <c:pt idx="54">
                  <c:v>   0:53:59</c:v>
                </c:pt>
                <c:pt idx="55">
                  <c:v>   0:54:59</c:v>
                </c:pt>
                <c:pt idx="56">
                  <c:v>   0:55:59</c:v>
                </c:pt>
                <c:pt idx="57">
                  <c:v>   0:56:59</c:v>
                </c:pt>
                <c:pt idx="58">
                  <c:v>   0:57:59</c:v>
                </c:pt>
                <c:pt idx="59">
                  <c:v>   0:58:59</c:v>
                </c:pt>
                <c:pt idx="60">
                  <c:v>   0:59:59</c:v>
                </c:pt>
                <c:pt idx="61">
                  <c:v>   1:00:09</c:v>
                </c:pt>
              </c:strCache>
            </c:strRef>
          </c:cat>
          <c:val>
            <c:numRef>
              <c:f>Sheet4!$I$2:$I$63</c:f>
              <c:numCache>
                <c:formatCode>General</c:formatCode>
                <c:ptCount val="62"/>
                <c:pt idx="0">
                  <c:v>12.82</c:v>
                </c:pt>
                <c:pt idx="1">
                  <c:v>11.870000000000003</c:v>
                </c:pt>
                <c:pt idx="2">
                  <c:v>11.97</c:v>
                </c:pt>
                <c:pt idx="3">
                  <c:v>12</c:v>
                </c:pt>
                <c:pt idx="4">
                  <c:v>12.02</c:v>
                </c:pt>
                <c:pt idx="5">
                  <c:v>12.03</c:v>
                </c:pt>
                <c:pt idx="6">
                  <c:v>12.04</c:v>
                </c:pt>
                <c:pt idx="7">
                  <c:v>12.05</c:v>
                </c:pt>
                <c:pt idx="8">
                  <c:v>12.05</c:v>
                </c:pt>
                <c:pt idx="9">
                  <c:v>12.05</c:v>
                </c:pt>
                <c:pt idx="10">
                  <c:v>12.05</c:v>
                </c:pt>
                <c:pt idx="11">
                  <c:v>12.05</c:v>
                </c:pt>
                <c:pt idx="12">
                  <c:v>12.05</c:v>
                </c:pt>
                <c:pt idx="13">
                  <c:v>12.05</c:v>
                </c:pt>
                <c:pt idx="14">
                  <c:v>12.05</c:v>
                </c:pt>
                <c:pt idx="15">
                  <c:v>12.05</c:v>
                </c:pt>
                <c:pt idx="16">
                  <c:v>12.05</c:v>
                </c:pt>
                <c:pt idx="17">
                  <c:v>12.05</c:v>
                </c:pt>
                <c:pt idx="18">
                  <c:v>12.05</c:v>
                </c:pt>
                <c:pt idx="19">
                  <c:v>12.04</c:v>
                </c:pt>
                <c:pt idx="20">
                  <c:v>12.04</c:v>
                </c:pt>
                <c:pt idx="21">
                  <c:v>12.04</c:v>
                </c:pt>
                <c:pt idx="22">
                  <c:v>12.04</c:v>
                </c:pt>
                <c:pt idx="23">
                  <c:v>12.03</c:v>
                </c:pt>
                <c:pt idx="24">
                  <c:v>12.03</c:v>
                </c:pt>
                <c:pt idx="25">
                  <c:v>12.03</c:v>
                </c:pt>
                <c:pt idx="26">
                  <c:v>12.02</c:v>
                </c:pt>
                <c:pt idx="27">
                  <c:v>12.02</c:v>
                </c:pt>
                <c:pt idx="28">
                  <c:v>12.02</c:v>
                </c:pt>
                <c:pt idx="29">
                  <c:v>12.02</c:v>
                </c:pt>
                <c:pt idx="30">
                  <c:v>12.01</c:v>
                </c:pt>
                <c:pt idx="31">
                  <c:v>12.01</c:v>
                </c:pt>
                <c:pt idx="32">
                  <c:v>12</c:v>
                </c:pt>
                <c:pt idx="33">
                  <c:v>12</c:v>
                </c:pt>
                <c:pt idx="34">
                  <c:v>12</c:v>
                </c:pt>
                <c:pt idx="35">
                  <c:v>12</c:v>
                </c:pt>
                <c:pt idx="36">
                  <c:v>11.99</c:v>
                </c:pt>
                <c:pt idx="37">
                  <c:v>11.98</c:v>
                </c:pt>
                <c:pt idx="38">
                  <c:v>11.98</c:v>
                </c:pt>
                <c:pt idx="39">
                  <c:v>11.97</c:v>
                </c:pt>
                <c:pt idx="40">
                  <c:v>11.97</c:v>
                </c:pt>
                <c:pt idx="41">
                  <c:v>11.97</c:v>
                </c:pt>
                <c:pt idx="42">
                  <c:v>11.96</c:v>
                </c:pt>
                <c:pt idx="43">
                  <c:v>11.96</c:v>
                </c:pt>
                <c:pt idx="44">
                  <c:v>11.950000000000003</c:v>
                </c:pt>
                <c:pt idx="45">
                  <c:v>11.950000000000003</c:v>
                </c:pt>
                <c:pt idx="46">
                  <c:v>11.94</c:v>
                </c:pt>
                <c:pt idx="47">
                  <c:v>11.94</c:v>
                </c:pt>
                <c:pt idx="48">
                  <c:v>11.93</c:v>
                </c:pt>
                <c:pt idx="49">
                  <c:v>11.93</c:v>
                </c:pt>
                <c:pt idx="50">
                  <c:v>11.92</c:v>
                </c:pt>
                <c:pt idx="51">
                  <c:v>11.92</c:v>
                </c:pt>
                <c:pt idx="52">
                  <c:v>11.91</c:v>
                </c:pt>
                <c:pt idx="53">
                  <c:v>11.91</c:v>
                </c:pt>
                <c:pt idx="54">
                  <c:v>11.9</c:v>
                </c:pt>
                <c:pt idx="55">
                  <c:v>11.89</c:v>
                </c:pt>
                <c:pt idx="56">
                  <c:v>11.89</c:v>
                </c:pt>
                <c:pt idx="57">
                  <c:v>11.88</c:v>
                </c:pt>
                <c:pt idx="58">
                  <c:v>11.88</c:v>
                </c:pt>
                <c:pt idx="59">
                  <c:v>11.870000000000003</c:v>
                </c:pt>
                <c:pt idx="60">
                  <c:v>11.870000000000003</c:v>
                </c:pt>
                <c:pt idx="61">
                  <c:v>11.870000000000003</c:v>
                </c:pt>
              </c:numCache>
            </c:numRef>
          </c:val>
        </c:ser>
        <c:ser>
          <c:idx val="3"/>
          <c:order val="3"/>
          <c:tx>
            <c:strRef>
              <c:f>Sheet4!$J$1</c:f>
              <c:strCache>
                <c:ptCount val="1"/>
                <c:pt idx="0">
                  <c:v>B9</c:v>
                </c:pt>
              </c:strCache>
            </c:strRef>
          </c:tx>
          <c:marker>
            <c:symbol val="none"/>
          </c:marker>
          <c:cat>
            <c:strRef>
              <c:f>Sheet4!$A$2:$A$63</c:f>
              <c:strCache>
                <c:ptCount val="62"/>
                <c:pt idx="0">
                  <c:v>   0:00:00</c:v>
                </c:pt>
                <c:pt idx="1">
                  <c:v>   0:00:59</c:v>
                </c:pt>
                <c:pt idx="2">
                  <c:v>   0:01:59</c:v>
                </c:pt>
                <c:pt idx="3">
                  <c:v>   0:02:59</c:v>
                </c:pt>
                <c:pt idx="4">
                  <c:v>   0:03:59</c:v>
                </c:pt>
                <c:pt idx="5">
                  <c:v>   0:04:59</c:v>
                </c:pt>
                <c:pt idx="6">
                  <c:v>   0:05:59</c:v>
                </c:pt>
                <c:pt idx="7">
                  <c:v>   0:06:59</c:v>
                </c:pt>
                <c:pt idx="8">
                  <c:v>   0:07:59</c:v>
                </c:pt>
                <c:pt idx="9">
                  <c:v>   0:08:59</c:v>
                </c:pt>
                <c:pt idx="10">
                  <c:v>   0:09:59</c:v>
                </c:pt>
                <c:pt idx="11">
                  <c:v>   0:10:59</c:v>
                </c:pt>
                <c:pt idx="12">
                  <c:v>   0:11:59</c:v>
                </c:pt>
                <c:pt idx="13">
                  <c:v>   0:12:59</c:v>
                </c:pt>
                <c:pt idx="14">
                  <c:v>   0:13:59</c:v>
                </c:pt>
                <c:pt idx="15">
                  <c:v>   0:14:59</c:v>
                </c:pt>
                <c:pt idx="16">
                  <c:v>   0:15:59</c:v>
                </c:pt>
                <c:pt idx="17">
                  <c:v>   0:16:59</c:v>
                </c:pt>
                <c:pt idx="18">
                  <c:v>   0:17:59</c:v>
                </c:pt>
                <c:pt idx="19">
                  <c:v>   0:18:59</c:v>
                </c:pt>
                <c:pt idx="20">
                  <c:v>   0:19:59</c:v>
                </c:pt>
                <c:pt idx="21">
                  <c:v>   0:20:59</c:v>
                </c:pt>
                <c:pt idx="22">
                  <c:v>   0:21:59</c:v>
                </c:pt>
                <c:pt idx="23">
                  <c:v>   0:22:59</c:v>
                </c:pt>
                <c:pt idx="24">
                  <c:v>   0:23:59</c:v>
                </c:pt>
                <c:pt idx="25">
                  <c:v>   0:24:59</c:v>
                </c:pt>
                <c:pt idx="26">
                  <c:v>   0:25:59</c:v>
                </c:pt>
                <c:pt idx="27">
                  <c:v>   0:26:59</c:v>
                </c:pt>
                <c:pt idx="28">
                  <c:v>   0:27:59</c:v>
                </c:pt>
                <c:pt idx="29">
                  <c:v>   0:28:59</c:v>
                </c:pt>
                <c:pt idx="30">
                  <c:v>   0:29:59</c:v>
                </c:pt>
                <c:pt idx="31">
                  <c:v>   0:30:59</c:v>
                </c:pt>
                <c:pt idx="32">
                  <c:v>   0:31:59</c:v>
                </c:pt>
                <c:pt idx="33">
                  <c:v>   0:32:59</c:v>
                </c:pt>
                <c:pt idx="34">
                  <c:v>   0:33:59</c:v>
                </c:pt>
                <c:pt idx="35">
                  <c:v>   0:34:59</c:v>
                </c:pt>
                <c:pt idx="36">
                  <c:v>   0:35:59</c:v>
                </c:pt>
                <c:pt idx="37">
                  <c:v>   0:36:59</c:v>
                </c:pt>
                <c:pt idx="38">
                  <c:v>   0:37:59</c:v>
                </c:pt>
                <c:pt idx="39">
                  <c:v>   0:38:59</c:v>
                </c:pt>
                <c:pt idx="40">
                  <c:v>   0:39:59</c:v>
                </c:pt>
                <c:pt idx="41">
                  <c:v>   0:40:59</c:v>
                </c:pt>
                <c:pt idx="42">
                  <c:v>   0:41:59</c:v>
                </c:pt>
                <c:pt idx="43">
                  <c:v>   0:42:59</c:v>
                </c:pt>
                <c:pt idx="44">
                  <c:v>   0:43:59</c:v>
                </c:pt>
                <c:pt idx="45">
                  <c:v>   0:44:59</c:v>
                </c:pt>
                <c:pt idx="46">
                  <c:v>   0:45:59</c:v>
                </c:pt>
                <c:pt idx="47">
                  <c:v>   0:46:59</c:v>
                </c:pt>
                <c:pt idx="48">
                  <c:v>   0:47:59</c:v>
                </c:pt>
                <c:pt idx="49">
                  <c:v>   0:48:59</c:v>
                </c:pt>
                <c:pt idx="50">
                  <c:v>   0:49:59</c:v>
                </c:pt>
                <c:pt idx="51">
                  <c:v>   0:50:59</c:v>
                </c:pt>
                <c:pt idx="52">
                  <c:v>   0:51:59</c:v>
                </c:pt>
                <c:pt idx="53">
                  <c:v>   0:52:59</c:v>
                </c:pt>
                <c:pt idx="54">
                  <c:v>   0:53:59</c:v>
                </c:pt>
                <c:pt idx="55">
                  <c:v>   0:54:59</c:v>
                </c:pt>
                <c:pt idx="56">
                  <c:v>   0:55:59</c:v>
                </c:pt>
                <c:pt idx="57">
                  <c:v>   0:56:59</c:v>
                </c:pt>
                <c:pt idx="58">
                  <c:v>   0:57:59</c:v>
                </c:pt>
                <c:pt idx="59">
                  <c:v>   0:58:59</c:v>
                </c:pt>
                <c:pt idx="60">
                  <c:v>   0:59:59</c:v>
                </c:pt>
                <c:pt idx="61">
                  <c:v>   1:00:09</c:v>
                </c:pt>
              </c:strCache>
            </c:strRef>
          </c:cat>
          <c:val>
            <c:numRef>
              <c:f>Sheet4!$J$2:$J$63</c:f>
              <c:numCache>
                <c:formatCode>General</c:formatCode>
                <c:ptCount val="62"/>
                <c:pt idx="0">
                  <c:v>12.82</c:v>
                </c:pt>
                <c:pt idx="1">
                  <c:v>11.84</c:v>
                </c:pt>
                <c:pt idx="2">
                  <c:v>11.94</c:v>
                </c:pt>
                <c:pt idx="3">
                  <c:v>11.97</c:v>
                </c:pt>
                <c:pt idx="4">
                  <c:v>11.99</c:v>
                </c:pt>
                <c:pt idx="5">
                  <c:v>12</c:v>
                </c:pt>
                <c:pt idx="6">
                  <c:v>12</c:v>
                </c:pt>
                <c:pt idx="7">
                  <c:v>12.01</c:v>
                </c:pt>
                <c:pt idx="8">
                  <c:v>12.01</c:v>
                </c:pt>
                <c:pt idx="9">
                  <c:v>12.01</c:v>
                </c:pt>
                <c:pt idx="10">
                  <c:v>12.01</c:v>
                </c:pt>
                <c:pt idx="11">
                  <c:v>12.01</c:v>
                </c:pt>
                <c:pt idx="12">
                  <c:v>12.01</c:v>
                </c:pt>
                <c:pt idx="13">
                  <c:v>12.01</c:v>
                </c:pt>
                <c:pt idx="14">
                  <c:v>12.01</c:v>
                </c:pt>
                <c:pt idx="15">
                  <c:v>12</c:v>
                </c:pt>
                <c:pt idx="16">
                  <c:v>12</c:v>
                </c:pt>
                <c:pt idx="17">
                  <c:v>12</c:v>
                </c:pt>
                <c:pt idx="18">
                  <c:v>12</c:v>
                </c:pt>
                <c:pt idx="19">
                  <c:v>12</c:v>
                </c:pt>
                <c:pt idx="20">
                  <c:v>11.99</c:v>
                </c:pt>
                <c:pt idx="21">
                  <c:v>11.99</c:v>
                </c:pt>
                <c:pt idx="22">
                  <c:v>11.98</c:v>
                </c:pt>
                <c:pt idx="23">
                  <c:v>11.98</c:v>
                </c:pt>
                <c:pt idx="24">
                  <c:v>11.98</c:v>
                </c:pt>
                <c:pt idx="25">
                  <c:v>11.97</c:v>
                </c:pt>
                <c:pt idx="26">
                  <c:v>11.97</c:v>
                </c:pt>
                <c:pt idx="27">
                  <c:v>11.97</c:v>
                </c:pt>
                <c:pt idx="28">
                  <c:v>11.96</c:v>
                </c:pt>
                <c:pt idx="29">
                  <c:v>11.96</c:v>
                </c:pt>
                <c:pt idx="30">
                  <c:v>11.950000000000003</c:v>
                </c:pt>
                <c:pt idx="31">
                  <c:v>11.950000000000003</c:v>
                </c:pt>
                <c:pt idx="32">
                  <c:v>11.950000000000003</c:v>
                </c:pt>
                <c:pt idx="33">
                  <c:v>11.94</c:v>
                </c:pt>
                <c:pt idx="34">
                  <c:v>11.94</c:v>
                </c:pt>
                <c:pt idx="35">
                  <c:v>11.93</c:v>
                </c:pt>
                <c:pt idx="36">
                  <c:v>11.93</c:v>
                </c:pt>
                <c:pt idx="37">
                  <c:v>11.92</c:v>
                </c:pt>
                <c:pt idx="38">
                  <c:v>11.92</c:v>
                </c:pt>
                <c:pt idx="39">
                  <c:v>11.91</c:v>
                </c:pt>
                <c:pt idx="40">
                  <c:v>11.91</c:v>
                </c:pt>
                <c:pt idx="41">
                  <c:v>11.9</c:v>
                </c:pt>
                <c:pt idx="42">
                  <c:v>11.89</c:v>
                </c:pt>
                <c:pt idx="43">
                  <c:v>11.89</c:v>
                </c:pt>
                <c:pt idx="44">
                  <c:v>11.88</c:v>
                </c:pt>
                <c:pt idx="45">
                  <c:v>11.88</c:v>
                </c:pt>
                <c:pt idx="46">
                  <c:v>11.870000000000003</c:v>
                </c:pt>
                <c:pt idx="47">
                  <c:v>11.870000000000003</c:v>
                </c:pt>
                <c:pt idx="48">
                  <c:v>11.860000000000003</c:v>
                </c:pt>
                <c:pt idx="49">
                  <c:v>11.850000000000003</c:v>
                </c:pt>
                <c:pt idx="50">
                  <c:v>11.850000000000003</c:v>
                </c:pt>
                <c:pt idx="51">
                  <c:v>11.84</c:v>
                </c:pt>
                <c:pt idx="52">
                  <c:v>11.84</c:v>
                </c:pt>
                <c:pt idx="53">
                  <c:v>11.83</c:v>
                </c:pt>
                <c:pt idx="54">
                  <c:v>11.82</c:v>
                </c:pt>
                <c:pt idx="55">
                  <c:v>11.82</c:v>
                </c:pt>
                <c:pt idx="56">
                  <c:v>11.81</c:v>
                </c:pt>
                <c:pt idx="57">
                  <c:v>11.8</c:v>
                </c:pt>
                <c:pt idx="58">
                  <c:v>11.8</c:v>
                </c:pt>
                <c:pt idx="59">
                  <c:v>11.79</c:v>
                </c:pt>
                <c:pt idx="60">
                  <c:v>11.79</c:v>
                </c:pt>
                <c:pt idx="61">
                  <c:v>11.79</c:v>
                </c:pt>
              </c:numCache>
            </c:numRef>
          </c:val>
        </c:ser>
        <c:marker val="1"/>
        <c:axId val="86073728"/>
        <c:axId val="86075264"/>
      </c:lineChart>
      <c:catAx>
        <c:axId val="86073728"/>
        <c:scaling>
          <c:orientation val="minMax"/>
        </c:scaling>
        <c:axPos val="b"/>
        <c:tickLblPos val="nextTo"/>
        <c:crossAx val="86075264"/>
        <c:crosses val="autoZero"/>
        <c:auto val="1"/>
        <c:lblAlgn val="ctr"/>
        <c:lblOffset val="100"/>
      </c:catAx>
      <c:valAx>
        <c:axId val="86075264"/>
        <c:scaling>
          <c:orientation val="minMax"/>
        </c:scaling>
        <c:axPos val="l"/>
        <c:majorGridlines/>
        <c:numFmt formatCode="General" sourceLinked="1"/>
        <c:tickLblPos val="nextTo"/>
        <c:crossAx val="86073728"/>
        <c:crosses val="autoZero"/>
        <c:crossBetween val="midCat"/>
      </c:valAx>
    </c:plotArea>
    <c:legend>
      <c:legendPos val="r"/>
      <c:layout/>
    </c:legend>
    <c:plotVisOnly val="1"/>
  </c:chart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ko-KR"/>
  <c:chart>
    <c:title>
      <c:layout/>
    </c:title>
    <c:plotArea>
      <c:layout/>
      <c:barChart>
        <c:barDir val="col"/>
        <c:grouping val="clustered"/>
        <c:ser>
          <c:idx val="0"/>
          <c:order val="0"/>
          <c:tx>
            <c:strRef>
              <c:f>Sheet1!$D$1</c:f>
              <c:strCache>
                <c:ptCount val="1"/>
                <c:pt idx="0">
                  <c:v>셀별용량(%)</c:v>
                </c:pt>
              </c:strCache>
            </c:strRef>
          </c:tx>
          <c:val>
            <c:numRef>
              <c:f>Sheet1!$D$2:$D$10</c:f>
              <c:numCache>
                <c:formatCode>General</c:formatCode>
                <c:ptCount val="9"/>
                <c:pt idx="0">
                  <c:v>87.8</c:v>
                </c:pt>
                <c:pt idx="1">
                  <c:v>87.5</c:v>
                </c:pt>
                <c:pt idx="2">
                  <c:v>89.4</c:v>
                </c:pt>
                <c:pt idx="3">
                  <c:v>86.7</c:v>
                </c:pt>
                <c:pt idx="4">
                  <c:v>87.5</c:v>
                </c:pt>
                <c:pt idx="5">
                  <c:v>87.5</c:v>
                </c:pt>
                <c:pt idx="6">
                  <c:v>89.4</c:v>
                </c:pt>
                <c:pt idx="7">
                  <c:v>89.7</c:v>
                </c:pt>
                <c:pt idx="8">
                  <c:v>87.5</c:v>
                </c:pt>
              </c:numCache>
            </c:numRef>
          </c:val>
        </c:ser>
        <c:axId val="86111744"/>
        <c:axId val="86113280"/>
      </c:barChart>
      <c:catAx>
        <c:axId val="86111744"/>
        <c:scaling>
          <c:orientation val="minMax"/>
        </c:scaling>
        <c:axPos val="b"/>
        <c:majorTickMark val="none"/>
        <c:tickLblPos val="nextTo"/>
        <c:crossAx val="86113280"/>
        <c:crosses val="autoZero"/>
        <c:auto val="1"/>
        <c:lblAlgn val="ctr"/>
        <c:lblOffset val="100"/>
      </c:catAx>
      <c:valAx>
        <c:axId val="86113280"/>
        <c:scaling>
          <c:orientation val="minMax"/>
        </c:scaling>
        <c:axPos val="l"/>
        <c:majorGridlines/>
        <c:numFmt formatCode="General" sourceLinked="1"/>
        <c:majorTickMark val="none"/>
        <c:tickLblPos val="nextTo"/>
        <c:crossAx val="86111744"/>
        <c:crosses val="autoZero"/>
        <c:crossBetween val="between"/>
      </c:valAx>
      <c:dTable>
        <c:showHorzBorder val="1"/>
        <c:showVertBorder val="1"/>
        <c:showOutline val="1"/>
        <c:showKeys val="1"/>
      </c:dTable>
    </c:plotArea>
    <c:plotVisOnly val="1"/>
  </c:chart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ko-KR"/>
  <c:chart>
    <c:title>
      <c:layout/>
    </c:title>
    <c:plotArea>
      <c:layout/>
      <c:barChart>
        <c:barDir val="col"/>
        <c:grouping val="clustered"/>
        <c:ser>
          <c:idx val="0"/>
          <c:order val="0"/>
          <c:tx>
            <c:strRef>
              <c:f>Sheet1!$E$1</c:f>
              <c:strCache>
                <c:ptCount val="1"/>
                <c:pt idx="0">
                  <c:v>용량(Ah)</c:v>
                </c:pt>
              </c:strCache>
            </c:strRef>
          </c:tx>
          <c:val>
            <c:numRef>
              <c:f>Sheet1!$E$2:$E$10</c:f>
              <c:numCache>
                <c:formatCode>General</c:formatCode>
                <c:ptCount val="9"/>
                <c:pt idx="0">
                  <c:v>87.8</c:v>
                </c:pt>
                <c:pt idx="1">
                  <c:v>87.5</c:v>
                </c:pt>
                <c:pt idx="2">
                  <c:v>89.4</c:v>
                </c:pt>
                <c:pt idx="3">
                  <c:v>86.7</c:v>
                </c:pt>
                <c:pt idx="4">
                  <c:v>87.5</c:v>
                </c:pt>
                <c:pt idx="5">
                  <c:v>87.5</c:v>
                </c:pt>
                <c:pt idx="6">
                  <c:v>89.4</c:v>
                </c:pt>
                <c:pt idx="7">
                  <c:v>89.7</c:v>
                </c:pt>
                <c:pt idx="8">
                  <c:v>87.5</c:v>
                </c:pt>
              </c:numCache>
            </c:numRef>
          </c:val>
        </c:ser>
        <c:axId val="86003712"/>
        <c:axId val="86005248"/>
      </c:barChart>
      <c:catAx>
        <c:axId val="86003712"/>
        <c:scaling>
          <c:orientation val="minMax"/>
        </c:scaling>
        <c:axPos val="b"/>
        <c:majorTickMark val="none"/>
        <c:tickLblPos val="nextTo"/>
        <c:crossAx val="86005248"/>
        <c:crosses val="autoZero"/>
        <c:auto val="1"/>
        <c:lblAlgn val="ctr"/>
        <c:lblOffset val="100"/>
      </c:catAx>
      <c:valAx>
        <c:axId val="86005248"/>
        <c:scaling>
          <c:orientation val="minMax"/>
        </c:scaling>
        <c:axPos val="l"/>
        <c:majorGridlines/>
        <c:numFmt formatCode="General" sourceLinked="1"/>
        <c:majorTickMark val="none"/>
        <c:tickLblPos val="nextTo"/>
        <c:crossAx val="86003712"/>
        <c:crosses val="autoZero"/>
        <c:crossBetween val="between"/>
      </c:valAx>
      <c:dTable>
        <c:showHorzBorder val="1"/>
        <c:showVertBorder val="1"/>
        <c:showOutline val="1"/>
        <c:showKeys val="1"/>
      </c:dTable>
    </c:plotArea>
    <c:plotVisOnly val="1"/>
  </c:chart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2974551" cy="499825"/>
          </a:xfrm>
          <a:prstGeom prst="rect">
            <a:avLst/>
          </a:prstGeom>
        </p:spPr>
        <p:txBody>
          <a:bodyPr vert="horz" lIns="96329" tIns="48165" rIns="96329" bIns="48165" rtlCol="0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8212" y="1"/>
            <a:ext cx="2974551" cy="499825"/>
          </a:xfrm>
          <a:prstGeom prst="rect">
            <a:avLst/>
          </a:prstGeom>
        </p:spPr>
        <p:txBody>
          <a:bodyPr vert="horz" lIns="96329" tIns="48165" rIns="96329" bIns="48165" rtlCol="0"/>
          <a:lstStyle>
            <a:lvl1pPr algn="r">
              <a:defRPr sz="1300"/>
            </a:lvl1pPr>
          </a:lstStyle>
          <a:p>
            <a:fld id="{C7A636A5-AD95-4840-A2E6-FFB5BF86D1A5}" type="datetimeFigureOut">
              <a:rPr lang="ko-KR" altLang="en-US" smtClean="0"/>
              <a:pPr/>
              <a:t>2014-04-23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33450" y="750888"/>
            <a:ext cx="4997450" cy="37480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329" tIns="48165" rIns="96329" bIns="48165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6435" y="4748332"/>
            <a:ext cx="5491480" cy="4498420"/>
          </a:xfrm>
          <a:prstGeom prst="rect">
            <a:avLst/>
          </a:prstGeom>
        </p:spPr>
        <p:txBody>
          <a:bodyPr vert="horz" lIns="96329" tIns="48165" rIns="96329" bIns="48165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2" y="9494930"/>
            <a:ext cx="2974551" cy="499825"/>
          </a:xfrm>
          <a:prstGeom prst="rect">
            <a:avLst/>
          </a:prstGeom>
        </p:spPr>
        <p:txBody>
          <a:bodyPr vert="horz" lIns="96329" tIns="48165" rIns="96329" bIns="48165" rtlCol="0" anchor="b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8212" y="9494930"/>
            <a:ext cx="2974551" cy="499825"/>
          </a:xfrm>
          <a:prstGeom prst="rect">
            <a:avLst/>
          </a:prstGeom>
        </p:spPr>
        <p:txBody>
          <a:bodyPr vert="horz" lIns="96329" tIns="48165" rIns="96329" bIns="48165" rtlCol="0" anchor="b"/>
          <a:lstStyle>
            <a:lvl1pPr algn="r">
              <a:defRPr sz="1300"/>
            </a:lvl1pPr>
          </a:lstStyle>
          <a:p>
            <a:fld id="{BC203E83-D6B3-49A8-9EDA-65F39FB9F1D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4758F-32D0-4E3D-B8C4-BA6E5D10AC85}" type="datetimeFigureOut">
              <a:rPr lang="ko-KR" altLang="en-US" smtClean="0"/>
              <a:pPr/>
              <a:t>2014-04-23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1DB79-9FA5-48C1-B6E8-28DA630AC61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4758F-32D0-4E3D-B8C4-BA6E5D10AC85}" type="datetimeFigureOut">
              <a:rPr lang="ko-KR" altLang="en-US" smtClean="0"/>
              <a:pPr/>
              <a:t>2014-04-23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1DB79-9FA5-48C1-B6E8-28DA630AC61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4758F-32D0-4E3D-B8C4-BA6E5D10AC85}" type="datetimeFigureOut">
              <a:rPr lang="ko-KR" altLang="en-US" smtClean="0"/>
              <a:pPr/>
              <a:t>2014-04-23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1DB79-9FA5-48C1-B6E8-28DA630AC61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4758F-32D0-4E3D-B8C4-BA6E5D10AC85}" type="datetimeFigureOut">
              <a:rPr lang="ko-KR" altLang="en-US" smtClean="0"/>
              <a:pPr/>
              <a:t>2014-04-23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1DB79-9FA5-48C1-B6E8-28DA630AC61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4758F-32D0-4E3D-B8C4-BA6E5D10AC85}" type="datetimeFigureOut">
              <a:rPr lang="ko-KR" altLang="en-US" smtClean="0"/>
              <a:pPr/>
              <a:t>2014-04-23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1DB79-9FA5-48C1-B6E8-28DA630AC61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4758F-32D0-4E3D-B8C4-BA6E5D10AC85}" type="datetimeFigureOut">
              <a:rPr lang="ko-KR" altLang="en-US" smtClean="0"/>
              <a:pPr/>
              <a:t>2014-04-23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1DB79-9FA5-48C1-B6E8-28DA630AC61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4758F-32D0-4E3D-B8C4-BA6E5D10AC85}" type="datetimeFigureOut">
              <a:rPr lang="ko-KR" altLang="en-US" smtClean="0"/>
              <a:pPr/>
              <a:t>2014-04-23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1DB79-9FA5-48C1-B6E8-28DA630AC61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4758F-32D0-4E3D-B8C4-BA6E5D10AC85}" type="datetimeFigureOut">
              <a:rPr lang="ko-KR" altLang="en-US" smtClean="0"/>
              <a:pPr/>
              <a:t>2014-04-23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1DB79-9FA5-48C1-B6E8-28DA630AC61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4758F-32D0-4E3D-B8C4-BA6E5D10AC85}" type="datetimeFigureOut">
              <a:rPr lang="ko-KR" altLang="en-US" smtClean="0"/>
              <a:pPr/>
              <a:t>2014-04-23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1DB79-9FA5-48C1-B6E8-28DA630AC61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4758F-32D0-4E3D-B8C4-BA6E5D10AC85}" type="datetimeFigureOut">
              <a:rPr lang="ko-KR" altLang="en-US" smtClean="0"/>
              <a:pPr/>
              <a:t>2014-04-23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1DB79-9FA5-48C1-B6E8-28DA630AC61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4758F-32D0-4E3D-B8C4-BA6E5D10AC85}" type="datetimeFigureOut">
              <a:rPr lang="ko-KR" altLang="en-US" smtClean="0"/>
              <a:pPr/>
              <a:t>2014-04-23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1DB79-9FA5-48C1-B6E8-28DA630AC61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74758F-32D0-4E3D-B8C4-BA6E5D10AC85}" type="datetimeFigureOut">
              <a:rPr lang="ko-KR" altLang="en-US" smtClean="0"/>
              <a:pPr/>
              <a:t>2014-04-23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61DB79-9FA5-48C1-B6E8-28DA630AC61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714612" y="353777"/>
            <a:ext cx="37862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u="dbl" dirty="0" smtClean="0"/>
              <a:t>축전지 방전 </a:t>
            </a:r>
            <a:r>
              <a:rPr lang="ko-KR" altLang="en-US" u="dbl" smtClean="0"/>
              <a:t>성능진단 보고서</a:t>
            </a:r>
            <a:endParaRPr lang="en-US" altLang="ko-KR" u="dbl" dirty="0" smtClean="0"/>
          </a:p>
        </p:txBody>
      </p:sp>
      <p:graphicFrame>
        <p:nvGraphicFramePr>
          <p:cNvPr id="5" name="표 4"/>
          <p:cNvGraphicFramePr>
            <a:graphicFrameLocks noGrp="1"/>
          </p:cNvGraphicFramePr>
          <p:nvPr/>
        </p:nvGraphicFramePr>
        <p:xfrm>
          <a:off x="714350" y="1142984"/>
          <a:ext cx="7786740" cy="1912620"/>
        </p:xfrm>
        <a:graphic>
          <a:graphicData uri="http://schemas.openxmlformats.org/drawingml/2006/table">
            <a:tbl>
              <a:tblPr/>
              <a:tblGrid>
                <a:gridCol w="1373580"/>
                <a:gridCol w="795806"/>
                <a:gridCol w="881459"/>
                <a:gridCol w="883016"/>
                <a:gridCol w="800477"/>
                <a:gridCol w="980700"/>
                <a:gridCol w="889675"/>
                <a:gridCol w="1182027"/>
              </a:tblGrid>
              <a:tr h="318770">
                <a:tc gridSpan="2"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ko-KR" altLang="en-US" sz="1000" kern="100" dirty="0" smtClean="0">
                          <a:latin typeface="바탕"/>
                          <a:ea typeface="맑은 고딕"/>
                          <a:cs typeface="Times New Roman"/>
                        </a:rPr>
                        <a:t>성능진단 대상 </a:t>
                      </a:r>
                      <a:endParaRPr lang="ko-KR" sz="1000" kern="100" dirty="0"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just" latinLnBrk="0">
                        <a:spcAft>
                          <a:spcPts val="0"/>
                        </a:spcAft>
                      </a:pPr>
                      <a:r>
                        <a:rPr lang="ko-KR" altLang="en-US" sz="1000" kern="100" dirty="0" smtClean="0">
                          <a:latin typeface="바탕"/>
                          <a:ea typeface="맑은 고딕"/>
                          <a:cs typeface="Times New Roman"/>
                        </a:rPr>
                        <a:t>관리본관</a:t>
                      </a:r>
                      <a:endParaRPr lang="ko-KR" sz="1000" kern="100" dirty="0"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ko-KR" sz="1000" b="1" kern="0">
                          <a:solidFill>
                            <a:srgbClr val="000000"/>
                          </a:solidFill>
                          <a:latin typeface="Times New Roman"/>
                          <a:ea typeface="돋움"/>
                          <a:cs typeface="Times New Roman"/>
                        </a:rPr>
                        <a:t>설치일자</a:t>
                      </a:r>
                      <a:endParaRPr lang="ko-KR" sz="1000" kern="100"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just" latinLnBrk="0">
                        <a:spcAft>
                          <a:spcPts val="0"/>
                        </a:spcAft>
                      </a:pPr>
                      <a:r>
                        <a:rPr lang="en-US" altLang="ko-KR" sz="1000" kern="100" dirty="0" smtClean="0">
                          <a:latin typeface="바탕"/>
                          <a:ea typeface="맑은 고딕"/>
                          <a:cs typeface="Times New Roman"/>
                        </a:rPr>
                        <a:t>2011.05</a:t>
                      </a:r>
                      <a:endParaRPr lang="ko-KR" sz="1000" kern="100" dirty="0"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18770">
                <a:tc gridSpan="2"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en-US" sz="1000" b="1" kern="0" dirty="0">
                          <a:solidFill>
                            <a:srgbClr val="000000"/>
                          </a:solidFill>
                          <a:latin typeface="Times New Roman"/>
                          <a:ea typeface="돋움"/>
                          <a:cs typeface="Times New Roman"/>
                        </a:rPr>
                        <a:t>Cell Model</a:t>
                      </a:r>
                      <a:endParaRPr lang="ko-KR" sz="1000" kern="100" dirty="0"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just" latinLnBrk="0">
                        <a:spcAft>
                          <a:spcPts val="0"/>
                        </a:spcAft>
                      </a:pPr>
                      <a:r>
                        <a:rPr lang="en-US" altLang="ko-KR" sz="1000" kern="100" dirty="0" smtClean="0">
                          <a:latin typeface="바탕"/>
                          <a:ea typeface="맑은 고딕"/>
                          <a:cs typeface="Times New Roman"/>
                        </a:rPr>
                        <a:t>Hi-Car100</a:t>
                      </a:r>
                      <a:endParaRPr lang="ko-KR" sz="1000" kern="100" dirty="0"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ko-KR" sz="1000" b="1" kern="0" dirty="0" smtClean="0">
                          <a:solidFill>
                            <a:srgbClr val="000000"/>
                          </a:solidFill>
                          <a:latin typeface="Times New Roman"/>
                          <a:ea typeface="돋움"/>
                          <a:cs typeface="Times New Roman"/>
                        </a:rPr>
                        <a:t>메이커</a:t>
                      </a:r>
                      <a:endParaRPr lang="ko-KR" sz="1000" kern="100" dirty="0"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just" latinLnBrk="0">
                        <a:spcAft>
                          <a:spcPts val="0"/>
                        </a:spcAft>
                      </a:pPr>
                      <a:r>
                        <a:rPr lang="ko-KR" altLang="en-US" sz="1000" kern="100" dirty="0" err="1" smtClean="0">
                          <a:latin typeface="바탕"/>
                          <a:ea typeface="맑은 고딕"/>
                          <a:cs typeface="Times New Roman"/>
                        </a:rPr>
                        <a:t>델코</a:t>
                      </a:r>
                      <a:endParaRPr lang="ko-KR" sz="1000" kern="100" dirty="0"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18770"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ko-KR" sz="1000" b="1" kern="0" dirty="0">
                          <a:solidFill>
                            <a:srgbClr val="000000"/>
                          </a:solidFill>
                          <a:latin typeface="Times New Roman"/>
                          <a:ea typeface="돋움"/>
                          <a:cs typeface="Times New Roman"/>
                        </a:rPr>
                        <a:t>정격용량</a:t>
                      </a:r>
                      <a:endParaRPr lang="ko-KR" sz="1000" kern="100" dirty="0"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0">
                        <a:spcAft>
                          <a:spcPts val="0"/>
                        </a:spcAft>
                      </a:pPr>
                      <a:r>
                        <a:rPr lang="en-US" sz="1000" b="1" kern="0" dirty="0" smtClean="0">
                          <a:solidFill>
                            <a:srgbClr val="000000"/>
                          </a:solidFill>
                          <a:latin typeface="Times New Roman"/>
                          <a:ea typeface="돋움"/>
                          <a:cs typeface="Times New Roman"/>
                        </a:rPr>
                        <a:t>100AH</a:t>
                      </a:r>
                      <a:endParaRPr lang="ko-KR" sz="1000" kern="100" dirty="0"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0">
                        <a:spcAft>
                          <a:spcPts val="0"/>
                        </a:spcAft>
                      </a:pPr>
                      <a:r>
                        <a:rPr lang="ko-KR" sz="1000" b="1" kern="0" dirty="0">
                          <a:solidFill>
                            <a:srgbClr val="000000"/>
                          </a:solidFill>
                          <a:latin typeface="Times New Roman"/>
                          <a:ea typeface="돋움"/>
                          <a:cs typeface="Times New Roman"/>
                        </a:rPr>
                        <a:t>방전온도</a:t>
                      </a:r>
                      <a:endParaRPr lang="ko-KR" sz="1000" kern="100" dirty="0"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0">
                        <a:spcAft>
                          <a:spcPts val="0"/>
                        </a:spcAft>
                      </a:pPr>
                      <a:r>
                        <a:rPr lang="en-US" altLang="ko-KR" sz="1000" kern="0" dirty="0" smtClean="0">
                          <a:solidFill>
                            <a:srgbClr val="000000"/>
                          </a:solidFill>
                          <a:latin typeface="돋움" pitchFamily="50" charset="-127"/>
                          <a:ea typeface="돋움" pitchFamily="50" charset="-127"/>
                          <a:cs typeface="Times New Roman"/>
                        </a:rPr>
                        <a:t>19</a:t>
                      </a:r>
                      <a:r>
                        <a:rPr lang="ko-KR" sz="1000" kern="0" dirty="0" smtClean="0">
                          <a:solidFill>
                            <a:srgbClr val="000000"/>
                          </a:solidFill>
                          <a:latin typeface="돋움" pitchFamily="50" charset="-127"/>
                          <a:ea typeface="돋움" pitchFamily="50" charset="-127"/>
                          <a:cs typeface="Times New Roman"/>
                        </a:rPr>
                        <a:t>℃</a:t>
                      </a:r>
                      <a:endParaRPr lang="ko-KR" sz="1000" kern="100" dirty="0">
                        <a:latin typeface="돋움" pitchFamily="50" charset="-127"/>
                        <a:ea typeface="돋움" pitchFamily="50" charset="-127"/>
                        <a:cs typeface="Times New Roman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ko-KR" sz="1000" b="1" kern="0" dirty="0">
                          <a:solidFill>
                            <a:srgbClr val="000000"/>
                          </a:solidFill>
                          <a:latin typeface="Times New Roman"/>
                          <a:ea typeface="돋움"/>
                          <a:cs typeface="Times New Roman"/>
                        </a:rPr>
                        <a:t>진단감독</a:t>
                      </a:r>
                      <a:endParaRPr lang="ko-KR" sz="1000" kern="100" dirty="0"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just" latinLnBrk="0">
                        <a:spcAft>
                          <a:spcPts val="0"/>
                        </a:spcAft>
                      </a:pPr>
                      <a:endParaRPr lang="ko-KR" sz="1000" kern="100" dirty="0"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18770"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en-US" sz="1000" b="1" kern="0" dirty="0">
                          <a:solidFill>
                            <a:srgbClr val="000000"/>
                          </a:solidFill>
                          <a:latin typeface="Times New Roman"/>
                          <a:ea typeface="돋움"/>
                          <a:cs typeface="Times New Roman"/>
                        </a:rPr>
                        <a:t>Pack Type</a:t>
                      </a:r>
                      <a:endParaRPr lang="ko-KR" sz="1000" kern="100" dirty="0"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0">
                        <a:spcAft>
                          <a:spcPts val="0"/>
                        </a:spcAft>
                      </a:pPr>
                      <a:r>
                        <a:rPr lang="en-US" sz="1000" kern="0" dirty="0" smtClean="0">
                          <a:solidFill>
                            <a:srgbClr val="000000"/>
                          </a:solidFill>
                          <a:latin typeface="Times New Roman"/>
                          <a:ea typeface="돋움"/>
                          <a:cs typeface="Times New Roman"/>
                        </a:rPr>
                        <a:t>110V</a:t>
                      </a:r>
                      <a:endParaRPr lang="ko-KR" sz="1000" kern="100" dirty="0"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0">
                        <a:spcAft>
                          <a:spcPts val="0"/>
                        </a:spcAft>
                      </a:pPr>
                      <a:r>
                        <a:rPr lang="en-US" sz="1000" b="1" kern="0" dirty="0">
                          <a:solidFill>
                            <a:srgbClr val="000000"/>
                          </a:solidFill>
                          <a:latin typeface="Times New Roman"/>
                          <a:ea typeface="돋움"/>
                          <a:cs typeface="Times New Roman"/>
                        </a:rPr>
                        <a:t>Cell Type</a:t>
                      </a:r>
                      <a:endParaRPr lang="ko-KR" sz="1000" kern="100" dirty="0"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0">
                        <a:spcAft>
                          <a:spcPts val="0"/>
                        </a:spcAft>
                      </a:pPr>
                      <a:r>
                        <a:rPr lang="en-US" sz="1000" kern="0" dirty="0" smtClean="0">
                          <a:solidFill>
                            <a:srgbClr val="000000"/>
                          </a:solidFill>
                          <a:latin typeface="Times New Roman"/>
                          <a:ea typeface="돋움"/>
                          <a:cs typeface="Times New Roman"/>
                        </a:rPr>
                        <a:t>12V(9</a:t>
                      </a:r>
                      <a:r>
                        <a:rPr lang="ko-KR" sz="1000" kern="0" dirty="0" smtClean="0">
                          <a:solidFill>
                            <a:srgbClr val="000000"/>
                          </a:solidFill>
                          <a:latin typeface="Times New Roman"/>
                          <a:ea typeface="돋움"/>
                          <a:cs typeface="Times New Roman"/>
                        </a:rPr>
                        <a:t>셀</a:t>
                      </a:r>
                      <a:r>
                        <a:rPr lang="en-US" sz="1000" kern="0" dirty="0" smtClean="0">
                          <a:solidFill>
                            <a:srgbClr val="000000"/>
                          </a:solidFill>
                          <a:latin typeface="Times New Roman"/>
                          <a:ea typeface="돋움"/>
                          <a:cs typeface="Times New Roman"/>
                        </a:rPr>
                        <a:t>)</a:t>
                      </a:r>
                      <a:endParaRPr lang="ko-KR" sz="1000" kern="100" dirty="0"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ko-KR" sz="1000" b="1" kern="0" dirty="0">
                          <a:solidFill>
                            <a:srgbClr val="000000"/>
                          </a:solidFill>
                          <a:latin typeface="Times New Roman"/>
                          <a:ea typeface="돋움"/>
                          <a:cs typeface="Times New Roman"/>
                        </a:rPr>
                        <a:t>진단시작시간</a:t>
                      </a:r>
                      <a:endParaRPr lang="ko-KR" sz="1000" kern="100" dirty="0"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just" latinLnBrk="0">
                        <a:spcAft>
                          <a:spcPts val="0"/>
                        </a:spcAft>
                      </a:pPr>
                      <a:r>
                        <a:rPr lang="en-US" sz="1000" kern="0" dirty="0">
                          <a:solidFill>
                            <a:srgbClr val="000000"/>
                          </a:solidFill>
                          <a:latin typeface="Times New Roman"/>
                          <a:ea typeface="돋움"/>
                          <a:cs typeface="Times New Roman"/>
                        </a:rPr>
                        <a:t> </a:t>
                      </a:r>
                      <a:r>
                        <a:rPr lang="en-US" sz="1000" kern="0" dirty="0" smtClean="0">
                          <a:solidFill>
                            <a:srgbClr val="000000"/>
                          </a:solidFill>
                          <a:latin typeface="Times New Roman"/>
                          <a:ea typeface="돋움"/>
                          <a:cs typeface="Times New Roman"/>
                        </a:rPr>
                        <a:t>2014</a:t>
                      </a:r>
                      <a:r>
                        <a:rPr lang="ko-KR" altLang="en-US" sz="1000" kern="0" dirty="0" smtClean="0">
                          <a:solidFill>
                            <a:srgbClr val="000000"/>
                          </a:solidFill>
                          <a:latin typeface="Times New Roman"/>
                          <a:ea typeface="돋움"/>
                          <a:cs typeface="Times New Roman"/>
                        </a:rPr>
                        <a:t>년</a:t>
                      </a:r>
                      <a:r>
                        <a:rPr lang="en-US" altLang="ko-KR" sz="1000" kern="0" dirty="0" smtClean="0">
                          <a:solidFill>
                            <a:srgbClr val="000000"/>
                          </a:solidFill>
                          <a:latin typeface="Times New Roman"/>
                          <a:ea typeface="돋움"/>
                          <a:cs typeface="Times New Roman"/>
                        </a:rPr>
                        <a:t>4</a:t>
                      </a:r>
                      <a:r>
                        <a:rPr lang="ko-KR" altLang="en-US" sz="1000" kern="0" dirty="0" smtClean="0">
                          <a:solidFill>
                            <a:srgbClr val="000000"/>
                          </a:solidFill>
                          <a:latin typeface="Times New Roman"/>
                          <a:ea typeface="돋움"/>
                          <a:cs typeface="Times New Roman"/>
                        </a:rPr>
                        <a:t>월</a:t>
                      </a:r>
                      <a:r>
                        <a:rPr lang="en-US" altLang="ko-KR" sz="1000" kern="0" dirty="0" smtClean="0">
                          <a:solidFill>
                            <a:srgbClr val="000000"/>
                          </a:solidFill>
                          <a:latin typeface="Times New Roman"/>
                          <a:ea typeface="돋움"/>
                          <a:cs typeface="Times New Roman"/>
                        </a:rPr>
                        <a:t>18</a:t>
                      </a:r>
                      <a:r>
                        <a:rPr lang="ko-KR" altLang="en-US" sz="1000" kern="0" dirty="0" smtClean="0">
                          <a:solidFill>
                            <a:srgbClr val="000000"/>
                          </a:solidFill>
                          <a:latin typeface="Times New Roman"/>
                          <a:ea typeface="돋움"/>
                          <a:cs typeface="Times New Roman"/>
                        </a:rPr>
                        <a:t>일</a:t>
                      </a:r>
                      <a:endParaRPr lang="ko-KR" sz="1000" kern="100" dirty="0"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18770"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ko-KR" sz="1000" b="1" kern="0" dirty="0">
                          <a:solidFill>
                            <a:srgbClr val="000000"/>
                          </a:solidFill>
                          <a:latin typeface="Times New Roman"/>
                          <a:ea typeface="돋움"/>
                          <a:cs typeface="Times New Roman"/>
                        </a:rPr>
                        <a:t>방전</a:t>
                      </a:r>
                      <a:r>
                        <a:rPr lang="ko-KR" sz="1000" b="1" kern="0" dirty="0">
                          <a:solidFill>
                            <a:srgbClr val="000000"/>
                          </a:solidFill>
                          <a:latin typeface="바탕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ko-KR" sz="1000" b="1" kern="0" dirty="0">
                          <a:solidFill>
                            <a:srgbClr val="000000"/>
                          </a:solidFill>
                          <a:latin typeface="Times New Roman"/>
                          <a:ea typeface="돋움"/>
                          <a:cs typeface="Times New Roman"/>
                        </a:rPr>
                        <a:t>조건</a:t>
                      </a:r>
                      <a:r>
                        <a:rPr lang="ko-KR" sz="1000" b="1" kern="0" dirty="0">
                          <a:solidFill>
                            <a:srgbClr val="000000"/>
                          </a:solidFill>
                          <a:latin typeface="바탕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ko-KR" sz="1000" b="1" kern="0" dirty="0" smtClean="0">
                          <a:solidFill>
                            <a:srgbClr val="000000"/>
                          </a:solidFill>
                          <a:latin typeface="Times New Roman"/>
                          <a:ea typeface="돋움"/>
                          <a:cs typeface="Times New Roman"/>
                        </a:rPr>
                        <a:t>전체전압</a:t>
                      </a:r>
                      <a:r>
                        <a:rPr lang="en-US" sz="1000" b="1" kern="0" dirty="0" smtClean="0">
                          <a:solidFill>
                            <a:srgbClr val="000000"/>
                          </a:solidFill>
                          <a:latin typeface="Times New Roman"/>
                          <a:ea typeface="돋움"/>
                          <a:cs typeface="Times New Roman"/>
                        </a:rPr>
                        <a:t> </a:t>
                      </a:r>
                      <a:r>
                        <a:rPr lang="en-US" sz="1000" b="1" kern="0" dirty="0">
                          <a:solidFill>
                            <a:srgbClr val="000000"/>
                          </a:solidFill>
                          <a:latin typeface="Times New Roman"/>
                          <a:ea typeface="돋움"/>
                          <a:cs typeface="Times New Roman"/>
                        </a:rPr>
                        <a:t>Limit</a:t>
                      </a:r>
                      <a:endParaRPr lang="ko-KR" sz="1000" kern="100" dirty="0"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just" latinLnBrk="0">
                        <a:spcAft>
                          <a:spcPts val="0"/>
                        </a:spcAft>
                      </a:pPr>
                      <a:r>
                        <a:rPr lang="en-US" sz="1000" kern="0" dirty="0" smtClean="0">
                          <a:solidFill>
                            <a:srgbClr val="000000"/>
                          </a:solidFill>
                          <a:latin typeface="Times New Roman"/>
                          <a:ea typeface="돋움"/>
                          <a:cs typeface="Times New Roman"/>
                        </a:rPr>
                        <a:t>97.2V (10.8V x 9</a:t>
                      </a:r>
                      <a:r>
                        <a:rPr lang="ko-KR" sz="1000" kern="0" dirty="0" smtClean="0">
                          <a:solidFill>
                            <a:srgbClr val="000000"/>
                          </a:solidFill>
                          <a:latin typeface="Times New Roman"/>
                          <a:ea typeface="돋움"/>
                          <a:cs typeface="Times New Roman"/>
                        </a:rPr>
                        <a:t>셀</a:t>
                      </a:r>
                      <a:r>
                        <a:rPr lang="en-US" sz="1000" kern="0" dirty="0" smtClean="0">
                          <a:solidFill>
                            <a:srgbClr val="000000"/>
                          </a:solidFill>
                          <a:latin typeface="Times New Roman"/>
                          <a:ea typeface="돋움"/>
                          <a:cs typeface="Times New Roman"/>
                        </a:rPr>
                        <a:t>)</a:t>
                      </a:r>
                      <a:endParaRPr lang="ko-KR" sz="1000" kern="100" dirty="0"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ko-KR" sz="1000" b="1" kern="0" dirty="0">
                          <a:solidFill>
                            <a:srgbClr val="000000"/>
                          </a:solidFill>
                          <a:latin typeface="Times New Roman"/>
                          <a:ea typeface="돋움"/>
                          <a:cs typeface="Times New Roman"/>
                        </a:rPr>
                        <a:t>셀</a:t>
                      </a:r>
                      <a:r>
                        <a:rPr lang="ko-KR" sz="1000" b="1" kern="0" dirty="0">
                          <a:solidFill>
                            <a:srgbClr val="000000"/>
                          </a:solidFill>
                          <a:latin typeface="바탕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ko-KR" sz="1000" b="1" kern="0" dirty="0">
                          <a:solidFill>
                            <a:srgbClr val="000000"/>
                          </a:solidFill>
                          <a:latin typeface="Times New Roman"/>
                          <a:ea typeface="돋움"/>
                          <a:cs typeface="Times New Roman"/>
                        </a:rPr>
                        <a:t>전압</a:t>
                      </a:r>
                      <a:r>
                        <a:rPr lang="en-US" sz="1000" b="1" kern="0" dirty="0">
                          <a:solidFill>
                            <a:srgbClr val="000000"/>
                          </a:solidFill>
                          <a:latin typeface="Times New Roman"/>
                          <a:ea typeface="돋움"/>
                          <a:cs typeface="Times New Roman"/>
                        </a:rPr>
                        <a:t> Limit</a:t>
                      </a:r>
                      <a:endParaRPr lang="ko-KR" sz="1000" kern="100" dirty="0"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0">
                        <a:spcAft>
                          <a:spcPts val="0"/>
                        </a:spcAft>
                      </a:pPr>
                      <a:r>
                        <a:rPr lang="en-US" sz="1000" kern="0" dirty="0" smtClean="0">
                          <a:solidFill>
                            <a:srgbClr val="000000"/>
                          </a:solidFill>
                          <a:latin typeface="Times New Roman"/>
                          <a:ea typeface="돋움"/>
                          <a:cs typeface="Times New Roman"/>
                        </a:rPr>
                        <a:t>10.8V</a:t>
                      </a:r>
                    </a:p>
                  </a:txBody>
                  <a:tcPr marL="62865" marR="628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0">
                        <a:spcAft>
                          <a:spcPts val="0"/>
                        </a:spcAft>
                      </a:pPr>
                      <a:r>
                        <a:rPr lang="ko-KR" sz="1000" b="1" kern="0" dirty="0">
                          <a:solidFill>
                            <a:srgbClr val="000000"/>
                          </a:solidFill>
                          <a:latin typeface="Times New Roman"/>
                          <a:ea typeface="돋움"/>
                          <a:cs typeface="Times New Roman"/>
                        </a:rPr>
                        <a:t>방전시간설정</a:t>
                      </a:r>
                      <a:endParaRPr lang="ko-KR" sz="1000" kern="100" dirty="0"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0">
                        <a:spcAft>
                          <a:spcPts val="0"/>
                        </a:spcAft>
                      </a:pPr>
                      <a:r>
                        <a:rPr lang="en-US" sz="1000" kern="0" dirty="0" smtClean="0">
                          <a:solidFill>
                            <a:srgbClr val="000000"/>
                          </a:solidFill>
                          <a:latin typeface="Times New Roman"/>
                          <a:ea typeface="돋움"/>
                          <a:cs typeface="Times New Roman"/>
                        </a:rPr>
                        <a:t>120</a:t>
                      </a:r>
                      <a:r>
                        <a:rPr lang="ko-KR" sz="1000" kern="0" dirty="0" smtClean="0">
                          <a:solidFill>
                            <a:srgbClr val="000000"/>
                          </a:solidFill>
                          <a:latin typeface="Times New Roman"/>
                          <a:ea typeface="돋움"/>
                          <a:cs typeface="Times New Roman"/>
                        </a:rPr>
                        <a:t>분</a:t>
                      </a:r>
                      <a:endParaRPr lang="ko-KR" sz="1000" kern="100" dirty="0"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8770"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ko-KR" sz="1000" b="1" kern="0" dirty="0">
                          <a:solidFill>
                            <a:srgbClr val="000000"/>
                          </a:solidFill>
                          <a:latin typeface="Times New Roman"/>
                          <a:ea typeface="돋움"/>
                          <a:cs typeface="Times New Roman"/>
                        </a:rPr>
                        <a:t>방전</a:t>
                      </a:r>
                      <a:r>
                        <a:rPr lang="ko-KR" sz="1000" b="1" kern="0" dirty="0">
                          <a:solidFill>
                            <a:srgbClr val="000000"/>
                          </a:solidFill>
                          <a:latin typeface="바탕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ko-KR" sz="1000" b="1" kern="0" dirty="0">
                          <a:solidFill>
                            <a:srgbClr val="000000"/>
                          </a:solidFill>
                          <a:latin typeface="Times New Roman"/>
                          <a:ea typeface="돋움"/>
                          <a:cs typeface="Times New Roman"/>
                        </a:rPr>
                        <a:t>전류</a:t>
                      </a:r>
                      <a:endParaRPr lang="ko-KR" sz="1000" kern="100" dirty="0"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just" latinLnBrk="0">
                        <a:spcAft>
                          <a:spcPts val="0"/>
                        </a:spcAft>
                      </a:pPr>
                      <a:r>
                        <a:rPr lang="en-US" sz="1000" kern="0" dirty="0" smtClean="0">
                          <a:solidFill>
                            <a:srgbClr val="000000"/>
                          </a:solidFill>
                          <a:latin typeface="Times New Roman"/>
                          <a:ea typeface="돋움"/>
                          <a:cs typeface="Times New Roman"/>
                        </a:rPr>
                        <a:t>30A</a:t>
                      </a:r>
                      <a:endParaRPr lang="ko-KR" sz="1000" kern="100" dirty="0"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ko-KR" sz="1000" b="1" kern="0" dirty="0">
                          <a:solidFill>
                            <a:srgbClr val="000000"/>
                          </a:solidFill>
                          <a:latin typeface="Times New Roman"/>
                          <a:ea typeface="돋움"/>
                          <a:cs typeface="Times New Roman"/>
                        </a:rPr>
                        <a:t>실제</a:t>
                      </a:r>
                      <a:r>
                        <a:rPr lang="ko-KR" sz="1000" b="1" kern="0" dirty="0">
                          <a:solidFill>
                            <a:srgbClr val="000000"/>
                          </a:solidFill>
                          <a:latin typeface="바탕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ko-KR" sz="1000" b="1" kern="0" dirty="0">
                          <a:solidFill>
                            <a:srgbClr val="000000"/>
                          </a:solidFill>
                          <a:latin typeface="Times New Roman"/>
                          <a:ea typeface="돋움"/>
                          <a:cs typeface="Times New Roman"/>
                        </a:rPr>
                        <a:t>방전시간</a:t>
                      </a:r>
                      <a:endParaRPr lang="ko-KR" sz="1000" kern="100" dirty="0"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14300" indent="-114300" algn="just" latinLnBrk="0">
                        <a:spcAft>
                          <a:spcPts val="0"/>
                        </a:spcAft>
                      </a:pPr>
                      <a:r>
                        <a:rPr lang="en-US" altLang="ko-KR" sz="1000" kern="0" dirty="0" smtClean="0">
                          <a:solidFill>
                            <a:srgbClr val="FF0000"/>
                          </a:solidFill>
                          <a:latin typeface="Times New Roman"/>
                          <a:ea typeface="돋움"/>
                          <a:cs typeface="Times New Roman"/>
                        </a:rPr>
                        <a:t>60</a:t>
                      </a:r>
                      <a:r>
                        <a:rPr lang="ko-KR" altLang="en-US" sz="1000" kern="0" dirty="0" smtClean="0">
                          <a:solidFill>
                            <a:srgbClr val="FF0000"/>
                          </a:solidFill>
                          <a:latin typeface="Times New Roman"/>
                          <a:ea typeface="돋움"/>
                          <a:cs typeface="Times New Roman"/>
                        </a:rPr>
                        <a:t>분</a:t>
                      </a:r>
                      <a:endParaRPr lang="en-US" altLang="ko-KR" sz="1000" kern="0" dirty="0" smtClean="0">
                        <a:solidFill>
                          <a:srgbClr val="FF0000"/>
                        </a:solidFill>
                        <a:latin typeface="Times New Roman"/>
                        <a:ea typeface="돋움"/>
                        <a:cs typeface="Times New Roman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0">
                        <a:spcAft>
                          <a:spcPts val="0"/>
                        </a:spcAft>
                      </a:pPr>
                      <a:r>
                        <a:rPr lang="ko-KR" sz="1000" b="1" kern="0" dirty="0">
                          <a:solidFill>
                            <a:srgbClr val="000000"/>
                          </a:solidFill>
                          <a:latin typeface="Times New Roman"/>
                          <a:ea typeface="돋움"/>
                          <a:cs typeface="Times New Roman"/>
                        </a:rPr>
                        <a:t>방전중단원인</a:t>
                      </a:r>
                      <a:endParaRPr lang="ko-KR" sz="1000" kern="100" dirty="0"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0">
                        <a:spcAft>
                          <a:spcPts val="0"/>
                        </a:spcAft>
                      </a:pPr>
                      <a:r>
                        <a:rPr lang="ko-KR" altLang="en-US" sz="1000" kern="0" dirty="0" err="1" smtClean="0">
                          <a:solidFill>
                            <a:srgbClr val="FF0000"/>
                          </a:solidFill>
                          <a:latin typeface="Times New Roman"/>
                          <a:ea typeface="돋움"/>
                          <a:cs typeface="Times New Roman"/>
                        </a:rPr>
                        <a:t>수동멈춤</a:t>
                      </a:r>
                      <a:endParaRPr lang="en-US" altLang="ko-KR" sz="1000" kern="0" dirty="0" smtClean="0">
                        <a:solidFill>
                          <a:srgbClr val="FF0000"/>
                        </a:solidFill>
                        <a:latin typeface="Times New Roman"/>
                        <a:ea typeface="돋움"/>
                        <a:cs typeface="Times New Roman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14348" y="3071810"/>
            <a:ext cx="778674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ko-KR" sz="1100" dirty="0"/>
              <a:t>축전지 성능진단 절차 </a:t>
            </a:r>
            <a:r>
              <a:rPr lang="en-US" altLang="ko-KR" sz="1100" dirty="0"/>
              <a:t>: </a:t>
            </a:r>
            <a:r>
              <a:rPr lang="ko-KR" altLang="en-US" sz="1100" dirty="0" smtClean="0"/>
              <a:t>정류기</a:t>
            </a:r>
            <a:r>
              <a:rPr lang="ko-KR" altLang="ko-KR" sz="1100" dirty="0" smtClean="0"/>
              <a:t>부터 </a:t>
            </a:r>
            <a:r>
              <a:rPr lang="ko-KR" altLang="ko-KR" sz="1100" dirty="0"/>
              <a:t>축전지분리 </a:t>
            </a:r>
            <a:r>
              <a:rPr lang="en-US" altLang="ko-KR" sz="1100" dirty="0">
                <a:sym typeface="Wingdings"/>
              </a:rPr>
              <a:t></a:t>
            </a:r>
            <a:r>
              <a:rPr lang="en-US" altLang="ko-KR" sz="1100" dirty="0"/>
              <a:t> </a:t>
            </a:r>
            <a:r>
              <a:rPr lang="ko-KR" altLang="ko-KR" sz="1100" dirty="0" smtClean="0"/>
              <a:t>방전시험</a:t>
            </a:r>
            <a:r>
              <a:rPr lang="en-US" altLang="ko-KR" sz="1100" dirty="0" smtClean="0"/>
              <a:t> </a:t>
            </a:r>
            <a:r>
              <a:rPr lang="en-US" altLang="ko-KR" sz="1100" dirty="0" smtClean="0">
                <a:sym typeface="Wingdings"/>
              </a:rPr>
              <a:t> </a:t>
            </a:r>
            <a:r>
              <a:rPr lang="ko-KR" altLang="ko-KR" sz="1100" dirty="0" smtClean="0"/>
              <a:t>충전</a:t>
            </a:r>
            <a:r>
              <a:rPr lang="en-US" altLang="ko-KR" sz="1100" dirty="0" smtClean="0"/>
              <a:t> </a:t>
            </a:r>
            <a:r>
              <a:rPr lang="en-US" altLang="ko-KR" sz="1100" dirty="0"/>
              <a:t>(</a:t>
            </a:r>
            <a:r>
              <a:rPr lang="ko-KR" altLang="ko-KR" sz="1100" dirty="0"/>
              <a:t>충전과정 모니터링 확인</a:t>
            </a:r>
            <a:r>
              <a:rPr lang="en-US" altLang="ko-KR" sz="1100" dirty="0" smtClean="0"/>
              <a:t>)</a:t>
            </a:r>
            <a:endParaRPr lang="ko-KR" altLang="en-US" sz="1100" dirty="0"/>
          </a:p>
        </p:txBody>
      </p:sp>
      <p:graphicFrame>
        <p:nvGraphicFramePr>
          <p:cNvPr id="7" name="표 6"/>
          <p:cNvGraphicFramePr>
            <a:graphicFrameLocks noGrp="1"/>
          </p:cNvGraphicFramePr>
          <p:nvPr/>
        </p:nvGraphicFramePr>
        <p:xfrm>
          <a:off x="755576" y="3789040"/>
          <a:ext cx="7715304" cy="1447079"/>
        </p:xfrm>
        <a:graphic>
          <a:graphicData uri="http://schemas.openxmlformats.org/drawingml/2006/table">
            <a:tbl>
              <a:tblPr/>
              <a:tblGrid>
                <a:gridCol w="1497059"/>
                <a:gridCol w="879205"/>
                <a:gridCol w="2523509"/>
                <a:gridCol w="1290216"/>
                <a:gridCol w="1525315"/>
              </a:tblGrid>
              <a:tr h="313204"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ko-KR" sz="1100" b="1" kern="100" dirty="0">
                          <a:solidFill>
                            <a:srgbClr val="FFFFFF"/>
                          </a:solidFill>
                          <a:latin typeface="바탕"/>
                          <a:ea typeface="맑은 고딕"/>
                          <a:cs typeface="Times New Roman"/>
                        </a:rPr>
                        <a:t>축전지 용량구분</a:t>
                      </a:r>
                      <a:endParaRPr lang="ko-KR" sz="1100" kern="100" dirty="0"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48225" marR="482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ko-KR" sz="1100" b="1" kern="100" dirty="0">
                          <a:solidFill>
                            <a:srgbClr val="FFFFFF"/>
                          </a:solidFill>
                          <a:latin typeface="바탕"/>
                          <a:ea typeface="맑은 고딕"/>
                          <a:cs typeface="Times New Roman"/>
                        </a:rPr>
                        <a:t>해당 셀 수</a:t>
                      </a:r>
                      <a:endParaRPr lang="ko-KR" sz="1100" kern="100" dirty="0"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48225" marR="482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ko-KR" sz="1100" b="1" kern="100">
                          <a:solidFill>
                            <a:srgbClr val="FFFFFF"/>
                          </a:solidFill>
                          <a:latin typeface="바탕"/>
                          <a:ea typeface="맑은 고딕"/>
                          <a:cs typeface="Times New Roman"/>
                        </a:rPr>
                        <a:t>해당 셀 번호</a:t>
                      </a:r>
                      <a:endParaRPr lang="ko-KR" sz="1100" kern="100"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48225" marR="482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100" b="1" kern="100">
                          <a:solidFill>
                            <a:srgbClr val="FFFFFF"/>
                          </a:solidFill>
                          <a:latin typeface="바탕"/>
                          <a:ea typeface="맑은 고딕"/>
                          <a:cs typeface="Times New Roman"/>
                        </a:rPr>
                        <a:t>Solution</a:t>
                      </a:r>
                      <a:endParaRPr lang="ko-KR" sz="1100" kern="100"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48225" marR="482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ko-KR" sz="1100" b="1" kern="100">
                          <a:solidFill>
                            <a:srgbClr val="FFFFFF"/>
                          </a:solidFill>
                          <a:latin typeface="바탕"/>
                          <a:ea typeface="맑은 고딕"/>
                          <a:cs typeface="Times New Roman"/>
                        </a:rPr>
                        <a:t>비고</a:t>
                      </a:r>
                      <a:endParaRPr lang="ko-KR" sz="1100" kern="100"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48225" marR="482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</a:tr>
              <a:tr h="42458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 dirty="0">
                          <a:latin typeface="바탕"/>
                          <a:ea typeface="맑은 고딕"/>
                          <a:cs typeface="Times New Roman"/>
                        </a:rPr>
                        <a:t>80% </a:t>
                      </a:r>
                      <a:r>
                        <a:rPr lang="ko-KR" sz="1100" b="1" kern="100" dirty="0">
                          <a:latin typeface="바탕"/>
                          <a:ea typeface="맑은 고딕"/>
                          <a:cs typeface="Times New Roman"/>
                        </a:rPr>
                        <a:t>이상</a:t>
                      </a:r>
                      <a:endParaRPr lang="ko-KR" sz="1100" kern="100" dirty="0"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48225" marR="482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100" dirty="0" smtClean="0">
                          <a:latin typeface="바탕"/>
                          <a:ea typeface="+mn-ea"/>
                          <a:cs typeface="Times New Roman"/>
                        </a:rPr>
                        <a:t>9</a:t>
                      </a:r>
                      <a:endParaRPr lang="ko-KR" altLang="ko-KR" sz="1100" kern="100" dirty="0" smtClean="0">
                        <a:latin typeface="바탕"/>
                        <a:ea typeface="+mn-ea"/>
                        <a:cs typeface="Times New Roman"/>
                      </a:endParaRPr>
                    </a:p>
                  </a:txBody>
                  <a:tcPr marL="48225" marR="482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AF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ko-KR" altLang="ko-KR" sz="1100" kern="100" dirty="0">
                        <a:latin typeface="바탕"/>
                        <a:ea typeface="+mn-ea"/>
                        <a:cs typeface="Times New Roman"/>
                      </a:endParaRPr>
                    </a:p>
                  </a:txBody>
                  <a:tcPr marL="48225" marR="482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AF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ko-KR" sz="1100" kern="100">
                          <a:latin typeface="바탕"/>
                          <a:ea typeface="맑은 고딕"/>
                          <a:cs typeface="Times New Roman"/>
                        </a:rPr>
                        <a:t>사용가능</a:t>
                      </a:r>
                    </a:p>
                  </a:txBody>
                  <a:tcPr marL="48225" marR="482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AF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ko-KR" sz="1100" kern="100">
                          <a:latin typeface="바탕"/>
                          <a:ea typeface="맑은 고딕"/>
                          <a:cs typeface="Times New Roman"/>
                        </a:rPr>
                        <a:t>교체 필요 없음</a:t>
                      </a:r>
                    </a:p>
                  </a:txBody>
                  <a:tcPr marL="48225" marR="482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AF1"/>
                    </a:solidFill>
                  </a:tcPr>
                </a:tc>
              </a:tr>
              <a:tr h="308846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 dirty="0" smtClean="0">
                          <a:latin typeface="바탕"/>
                          <a:ea typeface="맑은 고딕"/>
                          <a:cs typeface="Times New Roman"/>
                        </a:rPr>
                        <a:t>60 </a:t>
                      </a:r>
                      <a:r>
                        <a:rPr lang="en-US" sz="1100" b="1" kern="100" dirty="0">
                          <a:latin typeface="바탕"/>
                          <a:ea typeface="맑은 고딕"/>
                          <a:cs typeface="Times New Roman"/>
                        </a:rPr>
                        <a:t>~ 79%</a:t>
                      </a:r>
                      <a:endParaRPr lang="ko-KR" sz="1100" kern="100" dirty="0"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48225" marR="482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ko-KR" sz="1100" kern="100" dirty="0">
                        <a:solidFill>
                          <a:srgbClr val="0000FF"/>
                        </a:solidFill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48225" marR="482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ko-KR" sz="1100" kern="100" dirty="0">
                        <a:solidFill>
                          <a:srgbClr val="0000FF"/>
                        </a:solidFill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48225" marR="482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ko-KR" sz="1100" kern="100">
                          <a:latin typeface="바탕"/>
                          <a:ea typeface="맑은 고딕"/>
                          <a:cs typeface="Times New Roman"/>
                        </a:rPr>
                        <a:t>교체 또는 사용</a:t>
                      </a:r>
                    </a:p>
                  </a:txBody>
                  <a:tcPr marL="48225" marR="482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ko-KR" sz="1100" kern="100" dirty="0">
                          <a:solidFill>
                            <a:srgbClr val="0000FF"/>
                          </a:solidFill>
                          <a:latin typeface="바탕"/>
                          <a:ea typeface="맑은 고딕"/>
                          <a:cs typeface="Times New Roman"/>
                        </a:rPr>
                        <a:t>기준에 따라 다름</a:t>
                      </a:r>
                    </a:p>
                  </a:txBody>
                  <a:tcPr marL="48225" marR="482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044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 dirty="0">
                          <a:latin typeface="바탕"/>
                          <a:ea typeface="맑은 고딕"/>
                          <a:cs typeface="Times New Roman"/>
                        </a:rPr>
                        <a:t>60% </a:t>
                      </a:r>
                      <a:r>
                        <a:rPr lang="ko-KR" sz="1100" b="1" kern="100" dirty="0">
                          <a:latin typeface="바탕"/>
                          <a:ea typeface="맑은 고딕"/>
                          <a:cs typeface="Times New Roman"/>
                        </a:rPr>
                        <a:t>미만</a:t>
                      </a:r>
                      <a:endParaRPr lang="ko-KR" sz="1100" kern="100" dirty="0"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48225" marR="482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AF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kern="100" dirty="0" smtClean="0">
                          <a:latin typeface="바탕"/>
                          <a:ea typeface="맑은 고딕"/>
                          <a:cs typeface="Times New Roman"/>
                        </a:rPr>
                        <a:t>0</a:t>
                      </a:r>
                      <a:endParaRPr lang="ko-KR" sz="1100" kern="100" dirty="0"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48225" marR="482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AF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ko-KR" sz="1100" kern="100" dirty="0">
                        <a:solidFill>
                          <a:schemeClr val="tx1"/>
                        </a:solidFill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48225" marR="482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AF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ko-KR" sz="1100" kern="100" dirty="0">
                          <a:latin typeface="바탕"/>
                          <a:ea typeface="맑은 고딕"/>
                          <a:cs typeface="Times New Roman"/>
                        </a:rPr>
                        <a:t>교체</a:t>
                      </a:r>
                    </a:p>
                  </a:txBody>
                  <a:tcPr marL="48225" marR="482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AF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ko-KR" sz="1100" b="1" kern="100" dirty="0">
                          <a:solidFill>
                            <a:srgbClr val="FF0000"/>
                          </a:solidFill>
                          <a:latin typeface="바탕"/>
                          <a:ea typeface="맑은 고딕"/>
                          <a:cs typeface="Times New Roman"/>
                        </a:rPr>
                        <a:t>반드시 교체 하여야 함</a:t>
                      </a:r>
                      <a:endParaRPr lang="ko-KR" sz="1100" kern="100" dirty="0">
                        <a:solidFill>
                          <a:srgbClr val="FF0000"/>
                        </a:solidFill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48225" marR="482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AF1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3499860" y="3441286"/>
            <a:ext cx="25003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/>
              <a:t>Result &amp; </a:t>
            </a:r>
            <a:r>
              <a:rPr lang="en-US" altLang="ko-KR" sz="1200" b="1" dirty="0" smtClean="0"/>
              <a:t>Solution</a:t>
            </a:r>
            <a:endParaRPr lang="ko-KR" altLang="en-US" sz="1200" dirty="0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1DB79-9FA5-48C1-B6E8-28DA630AC61A}" type="slidenum">
              <a:rPr lang="ko-KR" altLang="en-US" smtClean="0"/>
              <a:pPr/>
              <a:t>1</a:t>
            </a:fld>
            <a:endParaRPr lang="ko-KR" altLang="en-US"/>
          </a:p>
        </p:txBody>
      </p:sp>
      <p:sp>
        <p:nvSpPr>
          <p:cNvPr id="11265" name="Rectangle 1"/>
          <p:cNvSpPr>
            <a:spLocks noChangeArrowheads="1"/>
          </p:cNvSpPr>
          <p:nvPr/>
        </p:nvSpPr>
        <p:spPr bwMode="auto">
          <a:xfrm>
            <a:off x="755576" y="6093296"/>
            <a:ext cx="350046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1" lang="en-US" altLang="ko-KR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바탕" pitchFamily="18" charset="-127"/>
                <a:ea typeface="바탕" pitchFamily="18" charset="-127"/>
                <a:cs typeface="Times New Roman" pitchFamily="18" charset="0"/>
              </a:rPr>
              <a:t> </a:t>
            </a:r>
            <a:r>
              <a:rPr kumimoji="1" lang="ko-KR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바탕" pitchFamily="18" charset="-127"/>
                <a:ea typeface="바탕" pitchFamily="18" charset="-127"/>
                <a:cs typeface="Times New Roman" pitchFamily="18" charset="0"/>
              </a:rPr>
              <a:t>셀 순서는 축전지에 부착되어 있는 번호와 같습니다</a:t>
            </a:r>
            <a:r>
              <a:rPr kumimoji="1" lang="en-US" altLang="ko-KR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바탕" pitchFamily="18" charset="-127"/>
                <a:ea typeface="바탕" pitchFamily="18" charset="-127"/>
                <a:cs typeface="Times New Roman" pitchFamily="18" charset="0"/>
              </a:rPr>
              <a:t>.</a:t>
            </a:r>
            <a:endParaRPr kumimoji="1" lang="en-US" alt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7158" y="285728"/>
            <a:ext cx="350046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/>
              <a:t>3. </a:t>
            </a:r>
            <a:r>
              <a:rPr lang="ko-KR" altLang="en-US" sz="1400" dirty="0" smtClean="0"/>
              <a:t>방전 전체 전압 특성곡선</a:t>
            </a:r>
            <a:endParaRPr lang="ko-KR" altLang="en-US" sz="1400" dirty="0"/>
          </a:p>
        </p:txBody>
      </p:sp>
      <p:sp>
        <p:nvSpPr>
          <p:cNvPr id="5" name="TextBox 4"/>
          <p:cNvSpPr txBox="1"/>
          <p:nvPr/>
        </p:nvSpPr>
        <p:spPr>
          <a:xfrm>
            <a:off x="2786050" y="5929330"/>
            <a:ext cx="307183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dirty="0" smtClean="0"/>
              <a:t>( </a:t>
            </a:r>
            <a:r>
              <a:rPr lang="ko-KR" altLang="en-US" sz="1100" dirty="0" smtClean="0"/>
              <a:t>방전전류</a:t>
            </a:r>
            <a:r>
              <a:rPr lang="en-US" altLang="ko-KR" sz="1100" dirty="0" smtClean="0"/>
              <a:t> = 30A =0.3C = 2</a:t>
            </a:r>
            <a:r>
              <a:rPr lang="ko-KR" altLang="en-US" sz="1100" dirty="0" err="1" smtClean="0"/>
              <a:t>시간율</a:t>
            </a:r>
            <a:r>
              <a:rPr lang="en-US" altLang="ko-KR" sz="1100" dirty="0" smtClean="0"/>
              <a:t> ) </a:t>
            </a:r>
            <a:endParaRPr lang="ko-KR" altLang="en-US" sz="1100" dirty="0"/>
          </a:p>
        </p:txBody>
      </p:sp>
      <p:sp>
        <p:nvSpPr>
          <p:cNvPr id="8" name="직사각형 7"/>
          <p:cNvSpPr/>
          <p:nvPr/>
        </p:nvSpPr>
        <p:spPr>
          <a:xfrm>
            <a:off x="251520" y="692696"/>
            <a:ext cx="8640960" cy="518457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ko-KR" altLang="en-US"/>
          </a:p>
        </p:txBody>
      </p:sp>
      <p:graphicFrame>
        <p:nvGraphicFramePr>
          <p:cNvPr id="6" name="차트 5"/>
          <p:cNvGraphicFramePr/>
          <p:nvPr/>
        </p:nvGraphicFramePr>
        <p:xfrm>
          <a:off x="285720" y="714356"/>
          <a:ext cx="8572560" cy="51435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395536" y="764704"/>
            <a:ext cx="8352928" cy="280831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357158" y="285728"/>
            <a:ext cx="350046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/>
              <a:t>4. </a:t>
            </a:r>
            <a:r>
              <a:rPr lang="ko-KR" altLang="en-US" sz="1400" dirty="0" smtClean="0"/>
              <a:t>방전 량 및 방전 전류</a:t>
            </a:r>
            <a:endParaRPr lang="ko-KR" altLang="en-US" sz="1400" dirty="0"/>
          </a:p>
        </p:txBody>
      </p:sp>
      <p:sp>
        <p:nvSpPr>
          <p:cNvPr id="6" name="직사각형 5"/>
          <p:cNvSpPr/>
          <p:nvPr/>
        </p:nvSpPr>
        <p:spPr>
          <a:xfrm>
            <a:off x="395536" y="3645024"/>
            <a:ext cx="8352928" cy="280831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7" name="차트 6"/>
          <p:cNvGraphicFramePr/>
          <p:nvPr/>
        </p:nvGraphicFramePr>
        <p:xfrm>
          <a:off x="428596" y="785794"/>
          <a:ext cx="8286808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차트 7"/>
          <p:cNvGraphicFramePr/>
          <p:nvPr/>
        </p:nvGraphicFramePr>
        <p:xfrm>
          <a:off x="419071" y="3643294"/>
          <a:ext cx="8286808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그룹 9"/>
          <p:cNvGrpSpPr/>
          <p:nvPr/>
        </p:nvGrpSpPr>
        <p:grpSpPr>
          <a:xfrm>
            <a:off x="357158" y="285728"/>
            <a:ext cx="3500462" cy="307777"/>
            <a:chOff x="357158" y="285728"/>
            <a:chExt cx="3500462" cy="307777"/>
          </a:xfrm>
        </p:grpSpPr>
        <p:sp>
          <p:nvSpPr>
            <p:cNvPr id="2" name="TextBox 1"/>
            <p:cNvSpPr txBox="1"/>
            <p:nvPr/>
          </p:nvSpPr>
          <p:spPr>
            <a:xfrm>
              <a:off x="357158" y="285728"/>
              <a:ext cx="350046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/>
                <a:t>5. </a:t>
              </a:r>
              <a:r>
                <a:rPr lang="ko-KR" altLang="en-US" sz="1400" dirty="0" smtClean="0"/>
                <a:t>방전 시작    </a:t>
              </a:r>
              <a:r>
                <a:rPr lang="en-US" altLang="ko-KR" sz="1400" dirty="0" smtClean="0"/>
                <a:t>/</a:t>
              </a:r>
              <a:r>
                <a:rPr lang="ko-KR" altLang="en-US" sz="1400" dirty="0" smtClean="0"/>
                <a:t>중지     전압그래프</a:t>
              </a:r>
              <a:endParaRPr lang="ko-KR" altLang="en-US" sz="1400" dirty="0"/>
            </a:p>
          </p:txBody>
        </p:sp>
        <p:sp>
          <p:nvSpPr>
            <p:cNvPr id="1028" name="Rectangle 4"/>
            <p:cNvSpPr>
              <a:spLocks noChangeArrowheads="1"/>
            </p:cNvSpPr>
            <p:nvPr/>
          </p:nvSpPr>
          <p:spPr bwMode="auto">
            <a:xfrm>
              <a:off x="1473069" y="370612"/>
              <a:ext cx="134937" cy="127000"/>
            </a:xfrm>
            <a:prstGeom prst="rect">
              <a:avLst/>
            </a:prstGeom>
            <a:solidFill>
              <a:srgbClr val="548DD4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029" name="Rectangle 5"/>
            <p:cNvSpPr>
              <a:spLocks noChangeArrowheads="1"/>
            </p:cNvSpPr>
            <p:nvPr/>
          </p:nvSpPr>
          <p:spPr bwMode="auto">
            <a:xfrm>
              <a:off x="2195736" y="404664"/>
              <a:ext cx="134938" cy="127000"/>
            </a:xfrm>
            <a:prstGeom prst="rect">
              <a:avLst/>
            </a:prstGeom>
            <a:solidFill>
              <a:srgbClr val="943634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3779912" y="6453336"/>
            <a:ext cx="11430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 smtClean="0"/>
              <a:t>&lt;1 ~ 48</a:t>
            </a:r>
            <a:r>
              <a:rPr lang="ko-KR" altLang="en-US" sz="1200" dirty="0" smtClean="0"/>
              <a:t>번</a:t>
            </a:r>
            <a:r>
              <a:rPr lang="en-US" altLang="ko-KR" sz="1200" dirty="0" smtClean="0"/>
              <a:t>&gt;</a:t>
            </a:r>
            <a:endParaRPr lang="ko-KR" altLang="en-US" sz="1200" dirty="0"/>
          </a:p>
        </p:txBody>
      </p:sp>
      <p:sp>
        <p:nvSpPr>
          <p:cNvPr id="12" name="직사각형 11"/>
          <p:cNvSpPr/>
          <p:nvPr/>
        </p:nvSpPr>
        <p:spPr>
          <a:xfrm>
            <a:off x="395536" y="764704"/>
            <a:ext cx="8352928" cy="280831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395536" y="3645024"/>
            <a:ext cx="8352928" cy="280831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14" name="차트 13"/>
          <p:cNvGraphicFramePr/>
          <p:nvPr/>
        </p:nvGraphicFramePr>
        <p:xfrm>
          <a:off x="428596" y="785794"/>
          <a:ext cx="8286808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395536" y="764704"/>
            <a:ext cx="8352928" cy="280831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직사각형 2"/>
          <p:cNvSpPr/>
          <p:nvPr/>
        </p:nvSpPr>
        <p:spPr>
          <a:xfrm>
            <a:off x="395536" y="3645024"/>
            <a:ext cx="8352928" cy="280831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357158" y="285728"/>
            <a:ext cx="350046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/>
              <a:t>6. </a:t>
            </a:r>
            <a:r>
              <a:rPr lang="ko-KR" altLang="en-US" sz="1400" dirty="0" err="1" smtClean="0"/>
              <a:t>셀별</a:t>
            </a:r>
            <a:r>
              <a:rPr lang="ko-KR" altLang="en-US" sz="1400" dirty="0" smtClean="0"/>
              <a:t> 전압곡선</a:t>
            </a:r>
            <a:r>
              <a:rPr lang="en-US" altLang="ko-KR" sz="1400" dirty="0" smtClean="0"/>
              <a:t>(1-10)</a:t>
            </a:r>
            <a:endParaRPr lang="ko-KR" altLang="en-US" sz="1400" dirty="0"/>
          </a:p>
        </p:txBody>
      </p:sp>
      <p:graphicFrame>
        <p:nvGraphicFramePr>
          <p:cNvPr id="7" name="차트 6"/>
          <p:cNvGraphicFramePr/>
          <p:nvPr/>
        </p:nvGraphicFramePr>
        <p:xfrm>
          <a:off x="428596" y="785794"/>
          <a:ext cx="8286808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차트 9"/>
          <p:cNvGraphicFramePr/>
          <p:nvPr/>
        </p:nvGraphicFramePr>
        <p:xfrm>
          <a:off x="419071" y="3671869"/>
          <a:ext cx="8286808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395536" y="764704"/>
            <a:ext cx="8352928" cy="280831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직사각형 2"/>
          <p:cNvSpPr/>
          <p:nvPr/>
        </p:nvSpPr>
        <p:spPr>
          <a:xfrm>
            <a:off x="395536" y="3645024"/>
            <a:ext cx="8352928" cy="280831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357158" y="285728"/>
            <a:ext cx="350046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/>
              <a:t>5. </a:t>
            </a:r>
            <a:r>
              <a:rPr lang="ko-KR" altLang="en-US" sz="1400" dirty="0" smtClean="0"/>
              <a:t>개별용량</a:t>
            </a:r>
            <a:r>
              <a:rPr lang="en-US" altLang="ko-KR" sz="1400" dirty="0" smtClean="0"/>
              <a:t>(1-30)</a:t>
            </a:r>
            <a:endParaRPr lang="ko-KR" altLang="en-US" sz="1400" dirty="0"/>
          </a:p>
        </p:txBody>
      </p:sp>
      <p:graphicFrame>
        <p:nvGraphicFramePr>
          <p:cNvPr id="9" name="차트 8"/>
          <p:cNvGraphicFramePr/>
          <p:nvPr/>
        </p:nvGraphicFramePr>
        <p:xfrm>
          <a:off x="428596" y="785794"/>
          <a:ext cx="8286808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차트 9"/>
          <p:cNvGraphicFramePr/>
          <p:nvPr/>
        </p:nvGraphicFramePr>
        <p:xfrm>
          <a:off x="438121" y="3633769"/>
          <a:ext cx="8286808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7158" y="285728"/>
            <a:ext cx="24288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/>
              <a:t>6. </a:t>
            </a:r>
            <a:r>
              <a:rPr lang="ko-KR" altLang="en-US" sz="1400" dirty="0" smtClean="0"/>
              <a:t>진단 결과 및 의견</a:t>
            </a:r>
            <a:endParaRPr lang="ko-KR" altLang="en-US" sz="1400" dirty="0"/>
          </a:p>
        </p:txBody>
      </p:sp>
      <p:graphicFrame>
        <p:nvGraphicFramePr>
          <p:cNvPr id="3" name="표 2"/>
          <p:cNvGraphicFramePr>
            <a:graphicFrameLocks noGrp="1"/>
          </p:cNvGraphicFramePr>
          <p:nvPr/>
        </p:nvGraphicFramePr>
        <p:xfrm>
          <a:off x="714349" y="857233"/>
          <a:ext cx="7890098" cy="4518081"/>
        </p:xfrm>
        <a:graphic>
          <a:graphicData uri="http://schemas.openxmlformats.org/drawingml/2006/table">
            <a:tbl>
              <a:tblPr/>
              <a:tblGrid>
                <a:gridCol w="870645"/>
                <a:gridCol w="3151367"/>
                <a:gridCol w="945547"/>
                <a:gridCol w="2922539"/>
              </a:tblGrid>
              <a:tr h="324605"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ko-KR" sz="1100" kern="100" dirty="0">
                          <a:latin typeface="+mn-ea"/>
                          <a:ea typeface="+mn-ea"/>
                          <a:cs typeface="Times New Roman"/>
                        </a:rPr>
                        <a:t>진단 결과 신뢰도</a:t>
                      </a:r>
                    </a:p>
                  </a:txBody>
                  <a:tcPr marL="57339" marR="57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100" kern="100" dirty="0" smtClean="0">
                          <a:latin typeface="+mn-ea"/>
                          <a:ea typeface="+mn-ea"/>
                          <a:cs typeface="Times New Roman"/>
                        </a:rPr>
                        <a:t>90%</a:t>
                      </a:r>
                      <a:endParaRPr lang="ko-KR" sz="1100" kern="100" dirty="0"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57339" marR="57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ko-KR" sz="1100" kern="100" dirty="0">
                          <a:latin typeface="+mn-ea"/>
                          <a:ea typeface="+mn-ea"/>
                          <a:cs typeface="Times New Roman"/>
                        </a:rPr>
                        <a:t>사 유</a:t>
                      </a:r>
                    </a:p>
                  </a:txBody>
                  <a:tcPr marL="57339" marR="57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endParaRPr lang="ko-KR" sz="1100" kern="100" dirty="0"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57339" marR="57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2112"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ko-KR" sz="1100" kern="100" dirty="0">
                          <a:latin typeface="+mn-ea"/>
                          <a:ea typeface="+mn-ea"/>
                          <a:cs typeface="Times New Roman"/>
                        </a:rPr>
                        <a:t>교체 대상 셀 개수</a:t>
                      </a:r>
                    </a:p>
                  </a:txBody>
                  <a:tcPr marL="57339" marR="57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kern="100" dirty="0" smtClean="0">
                        <a:solidFill>
                          <a:srgbClr val="0000FF"/>
                        </a:solidFill>
                        <a:latin typeface="바탕"/>
                        <a:ea typeface="+mn-ea"/>
                        <a:cs typeface="Times New Roman"/>
                      </a:endParaRPr>
                    </a:p>
                  </a:txBody>
                  <a:tcPr marL="57339" marR="57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ko-KR" sz="1100" kern="100" dirty="0">
                          <a:latin typeface="+mn-ea"/>
                          <a:ea typeface="+mn-ea"/>
                          <a:cs typeface="Times New Roman"/>
                        </a:rPr>
                        <a:t>교 체</a:t>
                      </a:r>
                    </a:p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ko-KR" sz="1100" kern="100" dirty="0">
                          <a:latin typeface="+mn-ea"/>
                          <a:ea typeface="+mn-ea"/>
                          <a:cs typeface="Times New Roman"/>
                        </a:rPr>
                        <a:t>기 준</a:t>
                      </a:r>
                    </a:p>
                  </a:txBody>
                  <a:tcPr marL="57339" marR="57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ko-KR" altLang="en-US" sz="1100" kern="100" dirty="0" smtClean="0">
                          <a:latin typeface="+mn-ea"/>
                          <a:ea typeface="+mn-ea"/>
                          <a:cs typeface="Times New Roman"/>
                        </a:rPr>
                        <a:t>용량 </a:t>
                      </a:r>
                      <a:r>
                        <a:rPr lang="en-US" altLang="ko-KR" sz="1100" kern="100" dirty="0" smtClean="0">
                          <a:latin typeface="+mn-ea"/>
                          <a:ea typeface="+mn-ea"/>
                          <a:cs typeface="Times New Roman"/>
                        </a:rPr>
                        <a:t>80%</a:t>
                      </a:r>
                      <a:endParaRPr lang="ko-KR" sz="1100" kern="100" dirty="0"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57339" marR="57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605"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ko-KR" sz="1100" kern="100" dirty="0">
                          <a:latin typeface="+mn-ea"/>
                          <a:ea typeface="+mn-ea"/>
                          <a:cs typeface="Times New Roman"/>
                        </a:rPr>
                        <a:t>교체 대상</a:t>
                      </a:r>
                      <a:r>
                        <a:rPr lang="en-US" sz="1100" kern="100" dirty="0">
                          <a:latin typeface="+mn-ea"/>
                          <a:ea typeface="+mn-ea"/>
                          <a:cs typeface="Times New Roman"/>
                        </a:rPr>
                        <a:t> </a:t>
                      </a:r>
                      <a:endParaRPr lang="ko-KR" sz="1100" kern="100" dirty="0">
                        <a:latin typeface="+mn-ea"/>
                        <a:ea typeface="+mn-ea"/>
                        <a:cs typeface="Times New Roman"/>
                      </a:endParaRPr>
                    </a:p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ko-KR" sz="1100" kern="100" dirty="0">
                          <a:latin typeface="+mn-ea"/>
                          <a:ea typeface="+mn-ea"/>
                          <a:cs typeface="Times New Roman"/>
                        </a:rPr>
                        <a:t>셀 번호</a:t>
                      </a:r>
                    </a:p>
                  </a:txBody>
                  <a:tcPr marL="57339" marR="57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100" dirty="0" smtClean="0">
                          <a:latin typeface="+mn-ea"/>
                          <a:ea typeface="+mn-ea"/>
                          <a:cs typeface="Times New Roman"/>
                        </a:rPr>
                        <a:t>앞의 용량그래프 참조</a:t>
                      </a:r>
                      <a:endParaRPr lang="en-US" altLang="ko-KR" sz="1100" kern="100" dirty="0" smtClean="0"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57339" marR="57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521375"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ko-KR" altLang="en-US" sz="1100" kern="100" dirty="0" smtClean="0">
                          <a:latin typeface="+mn-ea"/>
                          <a:ea typeface="+mn-ea"/>
                          <a:cs typeface="Times New Roman"/>
                        </a:rPr>
                        <a:t>주의</a:t>
                      </a:r>
                      <a:r>
                        <a:rPr lang="ko-KR" altLang="ko-KR" sz="1100" kern="100" dirty="0" smtClean="0">
                          <a:latin typeface="+mn-ea"/>
                          <a:ea typeface="+mn-ea"/>
                          <a:cs typeface="Times New Roman"/>
                        </a:rPr>
                        <a:t>대상</a:t>
                      </a:r>
                      <a:r>
                        <a:rPr lang="en-US" altLang="ko-KR" sz="1100" kern="100" dirty="0" smtClean="0">
                          <a:latin typeface="+mn-ea"/>
                          <a:ea typeface="+mn-ea"/>
                          <a:cs typeface="Times New Roman"/>
                        </a:rPr>
                        <a:t> </a:t>
                      </a:r>
                      <a:endParaRPr lang="ko-KR" altLang="ko-KR" sz="1100" kern="100" dirty="0" smtClean="0">
                        <a:latin typeface="+mn-ea"/>
                        <a:ea typeface="+mn-ea"/>
                        <a:cs typeface="Times New Roman"/>
                      </a:endParaRPr>
                    </a:p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ko-KR" altLang="ko-KR" sz="1100" kern="100" dirty="0" smtClean="0">
                          <a:latin typeface="+mn-ea"/>
                          <a:ea typeface="+mn-ea"/>
                          <a:cs typeface="Times New Roman"/>
                        </a:rPr>
                        <a:t>셀 번호</a:t>
                      </a:r>
                      <a:endParaRPr lang="ko-KR" altLang="ko-KR" sz="1100" kern="100" dirty="0"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57339" marR="57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 latinLnBrk="1">
                        <a:spcAft>
                          <a:spcPts val="0"/>
                        </a:spcAft>
                      </a:pPr>
                      <a:endParaRPr lang="ko-KR" sz="1100" kern="100" dirty="0"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57339" marR="57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endParaRPr lang="ko-KR" sz="1100" kern="100" dirty="0">
                        <a:latin typeface="바탕"/>
                        <a:cs typeface="Times New Roman"/>
                      </a:endParaRPr>
                    </a:p>
                  </a:txBody>
                  <a:tcPr marL="57339" marR="57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endParaRPr lang="ko-KR" sz="1100" kern="100" dirty="0">
                        <a:latin typeface="바탕"/>
                        <a:cs typeface="Times New Roman"/>
                      </a:endParaRPr>
                    </a:p>
                  </a:txBody>
                  <a:tcPr marL="57339" marR="57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34034"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ko-KR" sz="1100" kern="100" dirty="0">
                          <a:latin typeface="+mn-ea"/>
                          <a:ea typeface="+mn-ea"/>
                          <a:cs typeface="Times New Roman"/>
                        </a:rPr>
                        <a:t>진단 </a:t>
                      </a:r>
                      <a:r>
                        <a:rPr lang="ko-KR" sz="1100" kern="100" dirty="0" smtClean="0">
                          <a:latin typeface="+mn-ea"/>
                          <a:ea typeface="+mn-ea"/>
                          <a:cs typeface="Times New Roman"/>
                        </a:rPr>
                        <a:t>종합</a:t>
                      </a:r>
                      <a:endParaRPr lang="en-US" altLang="ko-KR" sz="1100" kern="100" dirty="0" smtClean="0">
                        <a:latin typeface="+mn-ea"/>
                        <a:ea typeface="+mn-ea"/>
                        <a:cs typeface="Times New Roman"/>
                      </a:endParaRPr>
                    </a:p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ko-KR" sz="1100" kern="100" dirty="0" smtClean="0">
                          <a:latin typeface="+mn-ea"/>
                          <a:ea typeface="+mn-ea"/>
                          <a:cs typeface="Times New Roman"/>
                        </a:rPr>
                        <a:t>의견</a:t>
                      </a:r>
                      <a:endParaRPr lang="ko-KR" sz="1100" kern="100" dirty="0"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57339" marR="57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endParaRPr lang="en-US" altLang="ko-KR" sz="1100" kern="100" dirty="0" smtClean="0"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57339" marR="57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2775</TotalTime>
  <Words>222</Words>
  <Application>Microsoft Office PowerPoint</Application>
  <PresentationFormat>화면 슬라이드 쇼(4:3)</PresentationFormat>
  <Paragraphs>78</Paragraphs>
  <Slides>7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7</vt:i4>
      </vt:variant>
    </vt:vector>
  </HeadingPairs>
  <TitlesOfParts>
    <vt:vector size="8" baseType="lpstr"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Brian</dc:creator>
  <cp:lastModifiedBy>USER</cp:lastModifiedBy>
  <cp:revision>233</cp:revision>
  <dcterms:created xsi:type="dcterms:W3CDTF">2012-04-28T05:57:03Z</dcterms:created>
  <dcterms:modified xsi:type="dcterms:W3CDTF">2014-04-23T01:56:56Z</dcterms:modified>
</cp:coreProperties>
</file>