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638" r:id="rId2"/>
  </p:sldIdLst>
  <p:sldSz cx="9144000" cy="6858000" type="screen4x3"/>
  <p:notesSz cx="68580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2610" y="-72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147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917" y="0"/>
            <a:ext cx="2971479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165"/>
            <a:ext cx="297147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917" y="9428165"/>
            <a:ext cx="2971479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1" y="4715155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4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2014-12-04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5681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연건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11560" y="1052736"/>
            <a:ext cx="4824536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하반기 비상소화장치훈련</a:t>
            </a:r>
            <a:endParaRPr lang="ko-KR" alt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7544" y="1624810"/>
            <a:ext cx="802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12. 2(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연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4-01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예지동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종로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이화동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펌프차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및 탑승요원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의용소방대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주민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비상소화장치 사용법 교육 및 열쇠관리자 확인점검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11560" y="3793030"/>
            <a:ext cx="331236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소방활동 자료조사</a:t>
            </a:r>
            <a:endParaRPr lang="ko-KR" altLang="en-US" sz="2400" dirty="0"/>
          </a:p>
        </p:txBody>
      </p:sp>
      <p:sp>
        <p:nvSpPr>
          <p:cNvPr id="9" name="TextBox 12"/>
          <p:cNvSpPr txBox="1"/>
          <p:nvPr/>
        </p:nvSpPr>
        <p:spPr>
          <a:xfrm>
            <a:off x="467544" y="4370328"/>
            <a:ext cx="6912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2014. 12. 1(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인의동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28-25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윤영석 건물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 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펌프자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탑승요원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소방설비 작동확인 및 비상구 등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피난로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확인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8168</TotalTime>
  <Words>124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838</cp:revision>
  <dcterms:created xsi:type="dcterms:W3CDTF">2012-09-23T05:25:51Z</dcterms:created>
  <dcterms:modified xsi:type="dcterms:W3CDTF">2014-12-04T00:46:54Z</dcterms:modified>
</cp:coreProperties>
</file>