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7"/>
  </p:notesMasterIdLst>
  <p:handoutMasterIdLst>
    <p:handoutMasterId r:id="rId8"/>
  </p:handoutMasterIdLst>
  <p:sldIdLst>
    <p:sldId id="257" r:id="rId2"/>
    <p:sldId id="266" r:id="rId3"/>
    <p:sldId id="269" r:id="rId4"/>
    <p:sldId id="267" r:id="rId5"/>
    <p:sldId id="270" r:id="rId6"/>
  </p:sldIdLst>
  <p:sldSz cx="9144000" cy="6858000" type="screen4x3"/>
  <p:notesSz cx="6662738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63"/>
    <p:restoredTop sz="94661"/>
  </p:normalViewPr>
  <p:slideViewPr>
    <p:cSldViewPr>
      <p:cViewPr>
        <p:scale>
          <a:sx n="80" d="100"/>
          <a:sy n="80" d="100"/>
        </p:scale>
        <p:origin x="-2520" y="-648"/>
      </p:cViewPr>
      <p:guideLst>
        <p:guide orient="horz" pos="797"/>
        <p:guide pos="61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86875" cy="4968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774305" y="0"/>
            <a:ext cx="2886875" cy="4968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41D37EA9-F110-48A3-9D57-4DB3F9881FF8}" type="datetimeFigureOut">
              <a:rPr lang="ko-KR" altLang="en-US"/>
              <a:pPr lvl="0">
                <a:defRPr lang="ko-KR" altLang="en-US"/>
              </a:pPr>
              <a:t>2015-06-12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28165"/>
            <a:ext cx="2886875" cy="4968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774305" y="9428165"/>
            <a:ext cx="2886875" cy="4968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4E75E590-D38E-49FA-8817-F989D429C6B8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87186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774011" y="0"/>
            <a:ext cx="2887186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86362B12-D75C-4EAE-9D27-1C6B79A98634}" type="datetimeFigureOut">
              <a:rPr lang="ko-KR" altLang="en-US"/>
              <a:pPr lvl="0">
                <a:defRPr lang="ko-KR" altLang="en-US"/>
              </a:pPr>
              <a:t>2015-06-12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850900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66274" y="4715155"/>
            <a:ext cx="5330190" cy="4466987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774011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AB6CC490-1C84-47E9-A99F-B8B1FEBFA642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B6CC490-1C84-47E9-A99F-B8B1FEBFA642}" type="slidenum">
              <a:rPr lang="ko-KR" altLang="en-US"/>
              <a:pPr lvl="0">
                <a:defRPr lang="ko-KR" altLang="en-US"/>
              </a:pPr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2015-06-12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2015-06-12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2015-06-12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2015-06-12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2015-06-12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2015-06-12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제목 슬라이드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Office 테마">
    <p:bg>
      <p:bgPr>
        <a:solidFill>
          <a:schemeClr val="bg1">
            <a:lumMod val="85000"/>
            <a:alpha val="7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B2B32842-7DAE-4DF9-8A6D-C5CF04A1E850}" type="datetimeFigureOut">
              <a:rPr lang="ko-KR" altLang="en-US"/>
              <a:pPr lvl="0">
                <a:defRPr lang="ko-KR" altLang="en-US"/>
              </a:pPr>
              <a:t>2015-06-12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A269AD77-6CF4-40CC-93D4-7BAEB0C1DFF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" descr="1-0.png"/>
          <p:cNvPicPr>
            <a:picLocks noChangeAspect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0" y="0"/>
            <a:ext cx="9144000" cy="6848764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1" name="TextBox 10"/>
          <p:cNvSpPr txBox="1">
            <a:spLocks noChangeArrowheads="1"/>
          </p:cNvSpPr>
          <p:nvPr/>
        </p:nvSpPr>
        <p:spPr>
          <a:xfrm>
            <a:off x="0" y="1268760"/>
            <a:ext cx="9144000" cy="242503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 lang="ko-KR" altLang="en-US"/>
            </a:pPr>
            <a:r>
              <a:rPr lang="ko-KR" altLang="en-US" sz="5400" spc="599" dirty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주 간 업 무 보 고</a:t>
            </a:r>
          </a:p>
          <a:p>
            <a:pPr marL="457200" indent="-457200" algn="ctr">
              <a:lnSpc>
                <a:spcPct val="150000"/>
              </a:lnSpc>
              <a:defRPr lang="ko-KR" altLang="en-US"/>
            </a:pPr>
            <a:r>
              <a:rPr lang="en-US" altLang="ko-KR" sz="2400" spc="605" dirty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-</a:t>
            </a:r>
            <a:r>
              <a:rPr lang="ko-KR" altLang="en-US" sz="2400" spc="605" dirty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실적</a:t>
            </a:r>
            <a:r>
              <a:rPr lang="en-US" altLang="ko-KR" sz="2400" spc="605" dirty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(</a:t>
            </a:r>
            <a:r>
              <a:rPr lang="en-US" altLang="ko-KR" sz="2400" spc="605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06.08~06.12)</a:t>
            </a:r>
            <a:endParaRPr lang="en-US" altLang="ko-KR" sz="2400" spc="605" dirty="0">
              <a:solidFill>
                <a:schemeClr val="accent3">
                  <a:lumMod val="20000"/>
                  <a:lumOff val="80000"/>
                </a:schemeClr>
              </a:solidFill>
              <a:latin typeface="HY견고딕"/>
              <a:ea typeface="HY견고딕"/>
            </a:endParaRPr>
          </a:p>
          <a:p>
            <a:pPr algn="ctr">
              <a:lnSpc>
                <a:spcPct val="150000"/>
              </a:lnSpc>
              <a:defRPr lang="ko-KR" altLang="en-US"/>
            </a:pPr>
            <a:r>
              <a:rPr lang="en-US" altLang="ko-KR" sz="2400" spc="605" dirty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-</a:t>
            </a:r>
            <a:r>
              <a:rPr lang="ko-KR" altLang="en-US" sz="2400" spc="605" dirty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계획</a:t>
            </a:r>
            <a:r>
              <a:rPr lang="en-US" altLang="ko-KR" sz="2400" spc="605" dirty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(</a:t>
            </a:r>
            <a:r>
              <a:rPr lang="en-US" altLang="ko-KR" sz="2400" spc="605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/>
                <a:ea typeface="HY견고딕"/>
              </a:rPr>
              <a:t>06.15~06.19)</a:t>
            </a:r>
            <a:endParaRPr lang="en-US" altLang="ko-KR" sz="2400" spc="605" dirty="0">
              <a:solidFill>
                <a:schemeClr val="accent3">
                  <a:lumMod val="20000"/>
                  <a:lumOff val="80000"/>
                </a:schemeClr>
              </a:solidFill>
              <a:latin typeface="HY견고딕"/>
              <a:ea typeface="HY견고딕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3032760" y="5590981"/>
            <a:ext cx="3078480" cy="63646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algn="ctr">
              <a:defRPr lang="ko-KR" altLang="en-US"/>
            </a:pPr>
            <a:r>
              <a:rPr lang="ko-KR" altLang="en-US" sz="3600">
                <a:solidFill>
                  <a:srgbClr val="0308C5"/>
                </a:solidFill>
                <a:latin typeface="HY동녘B"/>
                <a:ea typeface="HY동녘B"/>
              </a:rPr>
              <a:t>종 로 소 방 서</a:t>
            </a:r>
            <a:endParaRPr lang="en-US" altLang="ko-KR" sz="3600">
              <a:solidFill>
                <a:srgbClr val="0308C5"/>
              </a:solidFill>
              <a:latin typeface="HY동녘B"/>
              <a:ea typeface="HY동녘B"/>
            </a:endParaRPr>
          </a:p>
        </p:txBody>
      </p:sp>
      <p:pic>
        <p:nvPicPr>
          <p:cNvPr id="21" name="Picture 14" descr="EMB000004941aef"/>
          <p:cNvPicPr>
            <a:picLocks noChangeAspect="1" noChangeArrowheads="1"/>
          </p:cNvPicPr>
          <p:nvPr/>
        </p:nvPicPr>
        <p:blipFill rotWithShape="1">
          <a:blip r:embed="rId4" cstate="print"/>
          <a:srcRect/>
          <a:stretch>
            <a:fillRect/>
          </a:stretch>
        </p:blipFill>
        <p:spPr>
          <a:xfrm>
            <a:off x="3944060" y="3861048"/>
            <a:ext cx="1257540" cy="1257499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 advTm="19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1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85" dirty="0">
                <a:solidFill>
                  <a:srgbClr val="FFFF00"/>
                </a:solidFill>
              </a:rPr>
              <a:t>숭인</a:t>
            </a:r>
            <a:r>
              <a:rPr lang="en-US" altLang="ko-KR" sz="4000" b="1" spc="85" dirty="0">
                <a:solidFill>
                  <a:srgbClr val="FFFF00"/>
                </a:solidFill>
              </a:rPr>
              <a:t>119</a:t>
            </a:r>
            <a:r>
              <a:rPr lang="ko-KR" altLang="en-US" sz="4000" b="1" spc="85" dirty="0">
                <a:solidFill>
                  <a:srgbClr val="FFFF00"/>
                </a:solidFill>
              </a:rPr>
              <a:t>안전센터 </a:t>
            </a:r>
            <a:r>
              <a:rPr lang="ko-KR" altLang="en-US" sz="4000" b="1" spc="85" dirty="0" smtClean="0">
                <a:solidFill>
                  <a:srgbClr val="FFFF00"/>
                </a:solidFill>
              </a:rPr>
              <a:t>실적</a:t>
            </a:r>
            <a:endParaRPr lang="en-US" altLang="ko-KR" sz="4000" b="1" spc="85" dirty="0">
              <a:solidFill>
                <a:srgbClr val="FFFF00"/>
              </a:solidFill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539552" y="1484784"/>
            <a:ext cx="5976664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1. </a:t>
            </a:r>
            <a:r>
              <a:rPr lang="ko-KR" altLang="en-US" sz="2400" b="1" dirty="0" err="1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노유자시설</a:t>
            </a:r>
            <a:r>
              <a:rPr lang="ko-KR" altLang="en-US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 </a:t>
            </a:r>
            <a:r>
              <a:rPr lang="ko-KR" altLang="en-US" sz="2400" b="1" dirty="0" err="1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메르스</a:t>
            </a:r>
            <a:r>
              <a:rPr lang="ko-KR" altLang="en-US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 감염방지 대책 추진   </a:t>
            </a:r>
            <a:r>
              <a:rPr lang="en-US" altLang="ko-KR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 </a:t>
            </a:r>
            <a:endParaRPr lang="ko-KR" altLang="en-US" sz="2400" b="1" dirty="0"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899592" y="2204864"/>
            <a:ext cx="74168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일   </a:t>
            </a:r>
            <a:r>
              <a:rPr lang="ko-KR" altLang="en-US" sz="2000" dirty="0" smtClean="0">
                <a:latin typeface="HY견고딕"/>
                <a:ea typeface="HY견고딕"/>
              </a:rPr>
              <a:t>자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: 2015.06.11.(</a:t>
            </a:r>
            <a:r>
              <a:rPr lang="ko-KR" altLang="en-US" sz="2000" dirty="0" smtClean="0">
                <a:latin typeface="HY견고딕"/>
                <a:ea typeface="HY견고딕"/>
              </a:rPr>
              <a:t>목</a:t>
            </a:r>
            <a:r>
              <a:rPr lang="en-US" altLang="ko-KR" sz="2000" dirty="0" smtClean="0">
                <a:latin typeface="HY견고딕"/>
                <a:ea typeface="HY견고딕"/>
              </a:rPr>
              <a:t>) / 06.12.(</a:t>
            </a:r>
            <a:r>
              <a:rPr lang="ko-KR" altLang="en-US" sz="2000" dirty="0" smtClean="0">
                <a:latin typeface="HY견고딕"/>
                <a:ea typeface="HY견고딕"/>
              </a:rPr>
              <a:t>금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  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b="1" dirty="0" smtClean="0"/>
              <a:t> </a:t>
            </a:r>
            <a:r>
              <a:rPr lang="ko-KR" altLang="en-US" sz="2000" dirty="0" smtClean="0">
                <a:latin typeface="HY견고딕"/>
                <a:ea typeface="HY견고딕"/>
              </a:rPr>
              <a:t>숭인</a:t>
            </a:r>
            <a:r>
              <a:rPr lang="en-US" altLang="ko-KR" sz="2000" dirty="0" smtClean="0">
                <a:latin typeface="HY견고딕"/>
                <a:ea typeface="HY견고딕"/>
              </a:rPr>
              <a:t>2</a:t>
            </a:r>
            <a:r>
              <a:rPr lang="ko-KR" altLang="en-US" sz="2000" dirty="0" smtClean="0">
                <a:latin typeface="HY견고딕"/>
                <a:ea typeface="HY견고딕"/>
              </a:rPr>
              <a:t>동 경로당</a:t>
            </a:r>
            <a:r>
              <a:rPr lang="en-US" altLang="ko-KR" sz="2000" dirty="0" smtClean="0">
                <a:latin typeface="HY견고딕"/>
                <a:ea typeface="HY견고딕"/>
              </a:rPr>
              <a:t> </a:t>
            </a:r>
            <a:r>
              <a:rPr lang="ko-KR" altLang="en-US" sz="2000" dirty="0" smtClean="0">
                <a:latin typeface="HY견고딕"/>
                <a:ea typeface="HY견고딕"/>
              </a:rPr>
              <a:t>등 </a:t>
            </a:r>
            <a:r>
              <a:rPr lang="en-US" altLang="ko-KR" sz="2000" dirty="0" smtClean="0">
                <a:latin typeface="HY견고딕"/>
                <a:ea typeface="HY견고딕"/>
              </a:rPr>
              <a:t>2</a:t>
            </a:r>
            <a:r>
              <a:rPr lang="ko-KR" altLang="en-US" sz="2000" dirty="0" smtClean="0">
                <a:latin typeface="HY견고딕"/>
                <a:ea typeface="HY견고딕"/>
              </a:rPr>
              <a:t>개소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내   용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실내 소독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err="1" smtClean="0">
                <a:latin typeface="HY견고딕"/>
                <a:ea typeface="HY견고딕"/>
              </a:rPr>
              <a:t>플루건</a:t>
            </a:r>
            <a:r>
              <a:rPr lang="ko-KR" altLang="en-US" sz="2000" dirty="0" smtClean="0">
                <a:latin typeface="HY견고딕"/>
                <a:ea typeface="HY견고딕"/>
              </a:rPr>
              <a:t> 활용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r>
              <a:rPr lang="ko-KR" altLang="en-US" sz="2000" dirty="0" smtClean="0">
                <a:latin typeface="HY견고딕"/>
                <a:ea typeface="HY견고딕"/>
              </a:rPr>
              <a:t> 및 체온 측정 등</a:t>
            </a:r>
            <a:endParaRPr lang="en-US" altLang="ko-KR" sz="2000" dirty="0" smtClean="0">
              <a:latin typeface="HY견고딕"/>
              <a:ea typeface="HY견고딕"/>
            </a:endParaRPr>
          </a:p>
        </p:txBody>
      </p:sp>
      <p:pic>
        <p:nvPicPr>
          <p:cNvPr id="9" name="그림 8" descr="창신2동경로당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4005064"/>
            <a:ext cx="3290342" cy="2466306"/>
          </a:xfrm>
          <a:prstGeom prst="rect">
            <a:avLst/>
          </a:prstGeom>
        </p:spPr>
      </p:pic>
      <p:pic>
        <p:nvPicPr>
          <p:cNvPr id="10" name="그림 9" descr="창신2동경로당 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15616" y="4005064"/>
            <a:ext cx="3266283" cy="2448272"/>
          </a:xfrm>
          <a:prstGeom prst="rect">
            <a:avLst/>
          </a:prstGeom>
        </p:spPr>
      </p:pic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1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85" dirty="0">
                <a:solidFill>
                  <a:srgbClr val="FFFF00"/>
                </a:solidFill>
              </a:rPr>
              <a:t>숭인</a:t>
            </a:r>
            <a:r>
              <a:rPr lang="en-US" altLang="ko-KR" sz="4000" b="1" spc="85" dirty="0">
                <a:solidFill>
                  <a:srgbClr val="FFFF00"/>
                </a:solidFill>
              </a:rPr>
              <a:t>119</a:t>
            </a:r>
            <a:r>
              <a:rPr lang="ko-KR" altLang="en-US" sz="4000" b="1" spc="85" dirty="0">
                <a:solidFill>
                  <a:srgbClr val="FFFF00"/>
                </a:solidFill>
              </a:rPr>
              <a:t>안전센터 </a:t>
            </a:r>
            <a:r>
              <a:rPr lang="ko-KR" altLang="en-US" sz="4000" b="1" spc="85" dirty="0" smtClean="0">
                <a:solidFill>
                  <a:srgbClr val="FFFF00"/>
                </a:solidFill>
              </a:rPr>
              <a:t>실적</a:t>
            </a:r>
            <a:endParaRPr lang="en-US" altLang="ko-KR" sz="4000" b="1" spc="85" dirty="0">
              <a:solidFill>
                <a:srgbClr val="FFFF00"/>
              </a:solidFill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539552" y="1484784"/>
            <a:ext cx="5184576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2. </a:t>
            </a:r>
            <a:r>
              <a:rPr lang="ko-KR" altLang="en-US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고층건축물 전문 </a:t>
            </a:r>
            <a:r>
              <a:rPr lang="ko-KR" altLang="en-US" sz="2400" b="1" dirty="0" err="1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화재진압팀</a:t>
            </a:r>
            <a:r>
              <a:rPr lang="ko-KR" altLang="en-US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 훈련 </a:t>
            </a:r>
            <a:r>
              <a:rPr lang="en-US" altLang="ko-KR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 </a:t>
            </a:r>
            <a:endParaRPr lang="ko-KR" altLang="en-US" sz="2400" b="1" dirty="0"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899592" y="2204864"/>
            <a:ext cx="741682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일   시 </a:t>
            </a:r>
            <a:r>
              <a:rPr lang="en-US" altLang="ko-KR" sz="2000" dirty="0" smtClean="0">
                <a:latin typeface="HY견고딕"/>
                <a:ea typeface="HY견고딕"/>
              </a:rPr>
              <a:t>: 2015.06.11.(</a:t>
            </a:r>
            <a:r>
              <a:rPr lang="ko-KR" altLang="en-US" sz="2000" dirty="0" smtClean="0">
                <a:latin typeface="HY견고딕"/>
                <a:ea typeface="HY견고딕"/>
              </a:rPr>
              <a:t>목</a:t>
            </a:r>
            <a:r>
              <a:rPr lang="en-US" altLang="ko-KR" sz="2000" dirty="0" smtClean="0">
                <a:latin typeface="HY견고딕"/>
                <a:ea typeface="HY견고딕"/>
              </a:rPr>
              <a:t>) 14:00 ~ 15:00 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  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청계힐스테이트</a:t>
            </a:r>
            <a:r>
              <a:rPr lang="en-US" altLang="ko-KR" sz="2000" dirty="0" smtClean="0">
                <a:latin typeface="HY견고딕"/>
                <a:ea typeface="HY견고딕"/>
              </a:rPr>
              <a:t>(105</a:t>
            </a:r>
            <a:r>
              <a:rPr lang="ko-KR" altLang="en-US" sz="2000" dirty="0" smtClean="0">
                <a:latin typeface="HY견고딕"/>
                <a:ea typeface="HY견고딕"/>
              </a:rPr>
              <a:t>동</a:t>
            </a:r>
            <a:r>
              <a:rPr lang="en-US" altLang="ko-KR" sz="2000" dirty="0" smtClean="0">
                <a:latin typeface="HY견고딕"/>
                <a:ea typeface="HY견고딕"/>
              </a:rPr>
              <a:t>) </a:t>
            </a:r>
            <a:r>
              <a:rPr lang="ko-KR" altLang="en-US" sz="2000" dirty="0" err="1" smtClean="0">
                <a:latin typeface="HY견고딕"/>
                <a:ea typeface="HY견고딕"/>
              </a:rPr>
              <a:t>대표동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내   용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 dirty="0" smtClean="0"/>
              <a:t>    ○</a:t>
            </a:r>
            <a:r>
              <a:rPr lang="ko-KR" altLang="en-US" sz="2000" dirty="0" smtClean="0"/>
              <a:t> </a:t>
            </a:r>
            <a:r>
              <a:rPr lang="ko-KR" altLang="en-US" sz="2000" dirty="0" smtClean="0">
                <a:latin typeface="HY견고딕"/>
                <a:ea typeface="HY견고딕"/>
              </a:rPr>
              <a:t>전문 </a:t>
            </a:r>
            <a:r>
              <a:rPr lang="ko-KR" altLang="en-US" sz="2000" dirty="0" err="1" smtClean="0">
                <a:latin typeface="HY견고딕"/>
                <a:ea typeface="HY견고딕"/>
              </a:rPr>
              <a:t>화재진압팀원별</a:t>
            </a:r>
            <a:r>
              <a:rPr lang="ko-KR" altLang="en-US" sz="2000" dirty="0" smtClean="0">
                <a:latin typeface="HY견고딕"/>
                <a:ea typeface="HY견고딕"/>
              </a:rPr>
              <a:t> 구체적인 역할 수행 훈련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 dirty="0" smtClean="0"/>
              <a:t>    ○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고층건물별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소방시설 인지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·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활용능력 향상 교육 및 훈련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en-US" altLang="ko-KR" sz="2000" dirty="0" smtClean="0">
              <a:latin typeface="HY견고딕"/>
              <a:ea typeface="HY견고딕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1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85" dirty="0">
                <a:solidFill>
                  <a:srgbClr val="FFFF00"/>
                </a:solidFill>
              </a:rPr>
              <a:t>숭인</a:t>
            </a:r>
            <a:r>
              <a:rPr lang="en-US" altLang="ko-KR" sz="4000" b="1" spc="85" dirty="0">
                <a:solidFill>
                  <a:srgbClr val="FFFF00"/>
                </a:solidFill>
              </a:rPr>
              <a:t>119</a:t>
            </a:r>
            <a:r>
              <a:rPr lang="ko-KR" altLang="en-US" sz="4000" b="1" spc="85" dirty="0">
                <a:solidFill>
                  <a:srgbClr val="FFFF00"/>
                </a:solidFill>
              </a:rPr>
              <a:t>안전센터 </a:t>
            </a:r>
            <a:r>
              <a:rPr lang="ko-KR" altLang="en-US" sz="4000" b="1" spc="85" dirty="0" smtClean="0">
                <a:solidFill>
                  <a:srgbClr val="FFFF00"/>
                </a:solidFill>
              </a:rPr>
              <a:t>계획</a:t>
            </a:r>
            <a:endParaRPr lang="en-US" altLang="ko-KR" sz="4000" b="1" spc="85" dirty="0">
              <a:solidFill>
                <a:srgbClr val="FFFF00"/>
              </a:solidFill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683568" y="1196752"/>
            <a:ext cx="5976664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1. </a:t>
            </a:r>
            <a:r>
              <a:rPr lang="ko-KR" altLang="en-US" sz="2400" b="1" dirty="0" err="1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노유자시설</a:t>
            </a:r>
            <a:r>
              <a:rPr lang="ko-KR" altLang="en-US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 </a:t>
            </a:r>
            <a:r>
              <a:rPr lang="ko-KR" altLang="en-US" sz="2400" b="1" dirty="0" err="1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메르스</a:t>
            </a:r>
            <a:r>
              <a:rPr lang="ko-KR" altLang="en-US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 감염방지 대책 추진</a:t>
            </a:r>
            <a:r>
              <a:rPr lang="en-US" altLang="ko-KR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 </a:t>
            </a:r>
            <a:endParaRPr lang="en-US" altLang="ko-KR" sz="2400" b="1" dirty="0"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7584" y="1844824"/>
            <a:ext cx="7552532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기   간 </a:t>
            </a:r>
            <a:r>
              <a:rPr lang="en-US" altLang="ko-KR" sz="2000" dirty="0" smtClean="0">
                <a:latin typeface="HY견고딕"/>
                <a:ea typeface="HY견고딕"/>
              </a:rPr>
              <a:t>: 2015.06.15.(</a:t>
            </a:r>
            <a:r>
              <a:rPr lang="ko-KR" altLang="en-US" sz="2000" dirty="0" smtClean="0">
                <a:latin typeface="HY견고딕"/>
                <a:ea typeface="HY견고딕"/>
              </a:rPr>
              <a:t>월</a:t>
            </a:r>
            <a:r>
              <a:rPr lang="en-US" altLang="ko-KR" sz="2000" dirty="0" smtClean="0">
                <a:latin typeface="HY견고딕"/>
                <a:ea typeface="HY견고딕"/>
              </a:rPr>
              <a:t>) ~ 06.19.(</a:t>
            </a:r>
            <a:r>
              <a:rPr lang="ko-KR" altLang="en-US" sz="2000" dirty="0" smtClean="0">
                <a:latin typeface="HY견고딕"/>
                <a:ea typeface="HY견고딕"/>
              </a:rPr>
              <a:t>금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  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종로종합사회복지관 외 </a:t>
            </a:r>
            <a:r>
              <a:rPr lang="en-US" altLang="ko-KR" sz="2000" dirty="0" smtClean="0">
                <a:latin typeface="HY견고딕"/>
                <a:ea typeface="HY견고딕"/>
              </a:rPr>
              <a:t>3</a:t>
            </a:r>
            <a:r>
              <a:rPr lang="ko-KR" altLang="en-US" sz="2000" dirty="0" smtClean="0">
                <a:latin typeface="HY견고딕"/>
                <a:ea typeface="HY견고딕"/>
              </a:rPr>
              <a:t>개소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추진내용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    </a:t>
            </a:r>
            <a:r>
              <a:rPr lang="ko-KR" altLang="en-US" sz="2000" b="1" dirty="0" smtClean="0"/>
              <a:t>○ </a:t>
            </a:r>
            <a:r>
              <a:rPr lang="ko-KR" altLang="en-US" sz="2000" b="1" dirty="0" err="1" smtClean="0"/>
              <a:t>플루건</a:t>
            </a:r>
            <a:r>
              <a:rPr lang="ko-KR" altLang="en-US" sz="2000" b="1" dirty="0" smtClean="0"/>
              <a:t> 활용 실내 소독</a:t>
            </a:r>
            <a:endParaRPr lang="en-US" altLang="ko-KR" sz="2000" b="1" dirty="0" smtClean="0"/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 dirty="0" smtClean="0">
                <a:latin typeface="HY견고딕"/>
                <a:ea typeface="HY견고딕"/>
              </a:rPr>
              <a:t>     </a:t>
            </a:r>
            <a:r>
              <a:rPr lang="ko-KR" altLang="en-US" sz="2000" b="1" dirty="0" smtClean="0"/>
              <a:t>○ </a:t>
            </a:r>
            <a:r>
              <a:rPr lang="ko-KR" altLang="en-US" sz="2000" b="1" dirty="0" err="1" smtClean="0"/>
              <a:t>노유자에</a:t>
            </a:r>
            <a:r>
              <a:rPr lang="ko-KR" altLang="en-US" sz="2000" b="1" dirty="0" smtClean="0"/>
              <a:t> 대한 체온측정 등 </a:t>
            </a:r>
            <a:endParaRPr lang="en-US" altLang="ko-KR" sz="2000" b="1" dirty="0" smtClean="0"/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 dirty="0" smtClean="0">
                <a:latin typeface="HY견고딕"/>
                <a:ea typeface="HY견고딕"/>
              </a:rPr>
              <a:t>     </a:t>
            </a:r>
            <a:r>
              <a:rPr lang="ko-KR" altLang="en-US" sz="2000" b="1" dirty="0" smtClean="0"/>
              <a:t>○ 마스크 및 손 세정제 제공</a:t>
            </a:r>
            <a:endParaRPr lang="en-US" altLang="ko-KR" sz="2000" b="1" dirty="0" smtClean="0"/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 dirty="0" smtClean="0">
                <a:latin typeface="HY견고딕"/>
                <a:ea typeface="HY견고딕"/>
              </a:rPr>
              <a:t>     </a:t>
            </a:r>
            <a:r>
              <a:rPr lang="ko-KR" altLang="en-US" sz="2000" b="1" dirty="0" smtClean="0"/>
              <a:t>○ </a:t>
            </a:r>
            <a:r>
              <a:rPr lang="ko-KR" altLang="en-US" sz="2000" b="1" dirty="0" err="1" smtClean="0"/>
              <a:t>메르스</a:t>
            </a:r>
            <a:r>
              <a:rPr lang="ko-KR" altLang="en-US" sz="2000" b="1" dirty="0" smtClean="0"/>
              <a:t> 감염예방 행동요령 교육실시</a:t>
            </a:r>
            <a:endParaRPr lang="en-US" altLang="ko-KR" sz="2000" b="1" dirty="0" smtClean="0"/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 dirty="0" smtClean="0">
                <a:latin typeface="HY견고딕"/>
                <a:ea typeface="HY견고딕"/>
              </a:rPr>
              <a:t>     </a:t>
            </a:r>
            <a:r>
              <a:rPr lang="ko-KR" altLang="en-US" sz="2000" b="1" dirty="0" smtClean="0"/>
              <a:t>○ 감염예방 수칙 </a:t>
            </a:r>
            <a:r>
              <a:rPr lang="ko-KR" altLang="en-US" sz="2000" b="1" dirty="0" err="1" smtClean="0"/>
              <a:t>자가진단표</a:t>
            </a:r>
            <a:r>
              <a:rPr lang="ko-KR" altLang="en-US" sz="2000" b="1" dirty="0" smtClean="0"/>
              <a:t> 개별 배부 등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   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</a:t>
            </a:r>
            <a:endParaRPr lang="ko-KR" altLang="en-US" sz="2000" dirty="0" smtClean="0"/>
          </a:p>
          <a:p>
            <a:pPr>
              <a:lnSpc>
                <a:spcPct val="150000"/>
              </a:lnSpc>
              <a:defRPr lang="ko-KR" altLang="en-US"/>
            </a:pPr>
            <a:endParaRPr lang="ko-KR" altLang="en-US" sz="2000" dirty="0" smtClean="0"/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</a:t>
            </a:r>
            <a:endParaRPr lang="ko-KR" altLang="en-US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ko-KR" altLang="en-US" sz="2000" dirty="0">
              <a:latin typeface="HY견고딕"/>
              <a:ea typeface="HY견고딕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/>
        </p:nvPicPr>
        <p:blipFill rotWithShape="1"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1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lvl="0">
              <a:defRPr lang="ko-KR" altLang="en-US"/>
            </a:pPr>
            <a:r>
              <a:rPr lang="ko-KR" altLang="en-US" sz="4000" b="1" spc="85" dirty="0">
                <a:solidFill>
                  <a:srgbClr val="FFFF00"/>
                </a:solidFill>
              </a:rPr>
              <a:t>숭인</a:t>
            </a:r>
            <a:r>
              <a:rPr lang="en-US" altLang="ko-KR" sz="4000" b="1" spc="85" dirty="0">
                <a:solidFill>
                  <a:srgbClr val="FFFF00"/>
                </a:solidFill>
              </a:rPr>
              <a:t>119</a:t>
            </a:r>
            <a:r>
              <a:rPr lang="ko-KR" altLang="en-US" sz="4000" b="1" spc="85" dirty="0">
                <a:solidFill>
                  <a:srgbClr val="FFFF00"/>
                </a:solidFill>
              </a:rPr>
              <a:t>안전센터 </a:t>
            </a:r>
            <a:r>
              <a:rPr lang="ko-KR" altLang="en-US" sz="4000" b="1" spc="85" dirty="0" smtClean="0">
                <a:solidFill>
                  <a:srgbClr val="FFFF00"/>
                </a:solidFill>
              </a:rPr>
              <a:t>계획</a:t>
            </a:r>
            <a:endParaRPr lang="en-US" altLang="ko-KR" sz="4000" b="1" spc="85" dirty="0">
              <a:solidFill>
                <a:srgbClr val="FFFF00"/>
              </a:solidFill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683568" y="1196752"/>
            <a:ext cx="6768752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2. </a:t>
            </a:r>
            <a:r>
              <a:rPr lang="ko-KR" altLang="en-US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노유자 생활시설 민</a:t>
            </a:r>
            <a:r>
              <a:rPr lang="en-US" altLang="ko-KR" sz="2400" dirty="0" smtClean="0">
                <a:latin typeface="HY견고딕" pitchFamily="18" charset="-127"/>
                <a:ea typeface="HY견고딕" pitchFamily="18" charset="-127"/>
              </a:rPr>
              <a:t> ·</a:t>
            </a:r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관 합동 현지적응훈련 </a:t>
            </a:r>
            <a:r>
              <a:rPr lang="en-US" altLang="ko-KR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 </a:t>
            </a:r>
            <a:endParaRPr lang="en-US" altLang="ko-KR" sz="2400" b="1" dirty="0"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7584" y="1772816"/>
            <a:ext cx="7552532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일   자 </a:t>
            </a:r>
            <a:r>
              <a:rPr lang="en-US" altLang="ko-KR" sz="2000" dirty="0" smtClean="0">
                <a:latin typeface="HY견고딕"/>
                <a:ea typeface="HY견고딕"/>
              </a:rPr>
              <a:t>: 2015.06.17.(</a:t>
            </a:r>
            <a:r>
              <a:rPr lang="ko-KR" altLang="en-US" sz="2000" dirty="0" smtClean="0">
                <a:latin typeface="HY견고딕"/>
                <a:ea typeface="HY견고딕"/>
              </a:rPr>
              <a:t>수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  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종로데이케어센터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내   용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소방활동 여건 및 소방용수시설 파악 등 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               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  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</a:t>
            </a:r>
            <a:endParaRPr lang="ko-KR" altLang="en-US" sz="2000" dirty="0" smtClean="0"/>
          </a:p>
          <a:p>
            <a:pPr>
              <a:lnSpc>
                <a:spcPct val="150000"/>
              </a:lnSpc>
              <a:defRPr lang="ko-KR" altLang="en-US"/>
            </a:pPr>
            <a:endParaRPr lang="ko-KR" altLang="en-US" sz="2000" dirty="0" smtClean="0"/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</a:t>
            </a:r>
            <a:endParaRPr lang="ko-KR" altLang="en-US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ko-KR" altLang="en-US" sz="2000" dirty="0">
              <a:latin typeface="HY견고딕"/>
              <a:ea typeface="HY견고딕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755576" y="3501008"/>
            <a:ext cx="5472608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en-US" altLang="ko-KR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3. </a:t>
            </a:r>
            <a:r>
              <a:rPr lang="ko-KR" altLang="en-US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지하시설물 가상화재 </a:t>
            </a:r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현지적응훈련</a:t>
            </a:r>
            <a:r>
              <a:rPr lang="en-US" altLang="ko-KR" sz="2400" b="1" dirty="0" smtClean="0"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</a:rPr>
              <a:t> </a:t>
            </a:r>
            <a:endParaRPr lang="en-US" altLang="ko-KR" sz="2400" b="1" dirty="0"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584" y="4005064"/>
            <a:ext cx="7552532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>
                <a:latin typeface="HY견고딕"/>
                <a:ea typeface="HY견고딕"/>
              </a:rPr>
              <a:t>가</a:t>
            </a:r>
            <a:r>
              <a:rPr lang="en-US" altLang="ko-KR" sz="2000" dirty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일   시 </a:t>
            </a:r>
            <a:r>
              <a:rPr lang="en-US" altLang="ko-KR" sz="2000" dirty="0" smtClean="0">
                <a:latin typeface="HY견고딕"/>
                <a:ea typeface="HY견고딕"/>
              </a:rPr>
              <a:t>: 2015.06.17.(</a:t>
            </a:r>
            <a:r>
              <a:rPr lang="ko-KR" altLang="en-US" sz="2000" dirty="0" smtClean="0">
                <a:latin typeface="HY견고딕"/>
                <a:ea typeface="HY견고딕"/>
              </a:rPr>
              <a:t>수</a:t>
            </a:r>
            <a:r>
              <a:rPr lang="en-US" altLang="ko-KR" sz="2000" dirty="0" smtClean="0">
                <a:latin typeface="HY견고딕"/>
                <a:ea typeface="HY견고딕"/>
              </a:rPr>
              <a:t>) 15:00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  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동대문지하쇼핑센터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내   용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 dirty="0" smtClean="0"/>
              <a:t>    ○ </a:t>
            </a:r>
            <a:r>
              <a:rPr lang="ko-KR" altLang="en-US" sz="2000" dirty="0" smtClean="0">
                <a:latin typeface="HY견고딕"/>
                <a:ea typeface="HY견고딕"/>
              </a:rPr>
              <a:t>출동경로 선정 및 예상 장애요소에 대한 대책 강구</a:t>
            </a:r>
            <a:r>
              <a:rPr lang="en-US" altLang="ko-KR" sz="2000" dirty="0" smtClean="0">
                <a:latin typeface="HY견고딕"/>
                <a:ea typeface="HY견고딕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   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 dirty="0" smtClean="0"/>
              <a:t>    ○ </a:t>
            </a:r>
            <a:r>
              <a:rPr lang="ko-KR" altLang="en-US" sz="2000" dirty="0" smtClean="0">
                <a:latin typeface="HY견고딕"/>
                <a:ea typeface="HY견고딕"/>
              </a:rPr>
              <a:t>피난 </a:t>
            </a:r>
            <a:r>
              <a:rPr lang="ko-KR" altLang="en-US" sz="2000" dirty="0" err="1" smtClean="0">
                <a:latin typeface="HY견고딕"/>
                <a:ea typeface="HY견고딕"/>
              </a:rPr>
              <a:t>유도시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ko-KR" altLang="en-US" sz="2000" dirty="0" err="1" smtClean="0">
                <a:latin typeface="HY견고딕"/>
                <a:ea typeface="HY견고딕"/>
              </a:rPr>
              <a:t>라이트</a:t>
            </a:r>
            <a:r>
              <a:rPr lang="ko-KR" altLang="en-US" sz="2000" dirty="0" smtClean="0">
                <a:latin typeface="HY견고딕"/>
                <a:ea typeface="HY견고딕"/>
              </a:rPr>
              <a:t> 라인</a:t>
            </a:r>
            <a:r>
              <a:rPr lang="en-US" altLang="ko-KR" sz="2000" dirty="0" smtClean="0">
                <a:latin typeface="HY견고딕"/>
                <a:ea typeface="HY견고딕"/>
              </a:rPr>
              <a:t> </a:t>
            </a:r>
            <a:r>
              <a:rPr lang="ko-KR" altLang="en-US" sz="2000" dirty="0" smtClean="0">
                <a:latin typeface="HY견고딕"/>
                <a:ea typeface="HY견고딕"/>
              </a:rPr>
              <a:t>활용 등</a:t>
            </a:r>
            <a:endParaRPr lang="ko-KR" altLang="en-US" sz="2000" dirty="0">
              <a:latin typeface="HY견고딕"/>
              <a:ea typeface="HY견고딕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290</Words>
  <Application>Microsoft Office PowerPoint</Application>
  <PresentationFormat>화면 슬라이드 쇼(4:3)</PresentationFormat>
  <Paragraphs>49</Paragraphs>
  <Slides>5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슬라이드 1</vt:lpstr>
      <vt:lpstr>슬라이드 2</vt:lpstr>
      <vt:lpstr>슬라이드 3</vt:lpstr>
      <vt:lpstr>슬라이드 4</vt:lpstr>
      <vt:lpstr>슬라이드 5</vt:lpstr>
    </vt:vector>
  </TitlesOfParts>
  <Company>XP SP3 FINAL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예방팀장</dc:creator>
  <cp:lastModifiedBy>user</cp:lastModifiedBy>
  <cp:revision>1024</cp:revision>
  <dcterms:created xsi:type="dcterms:W3CDTF">2012-09-23T05:25:51Z</dcterms:created>
  <dcterms:modified xsi:type="dcterms:W3CDTF">2015-06-12T04:32:54Z</dcterms:modified>
</cp:coreProperties>
</file>