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F447B-C994-4705-AA5D-8CBD43756B45}" type="datetimeFigureOut">
              <a:rPr lang="ko-KR" altLang="en-US" smtClean="0"/>
              <a:pPr/>
              <a:t>2017-03-06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9E8E5-5D2F-4F17-B93E-A0E1D089DE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그림 3" descr="행정정보시스템 관리카드 출력방법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5" name="타원 4"/>
            <p:cNvSpPr/>
            <p:nvPr/>
          </p:nvSpPr>
          <p:spPr>
            <a:xfrm>
              <a:off x="107504" y="3429000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6" name="타원 5"/>
            <p:cNvSpPr/>
            <p:nvPr/>
          </p:nvSpPr>
          <p:spPr>
            <a:xfrm>
              <a:off x="1259632" y="4077072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7" name="타원 6"/>
            <p:cNvSpPr/>
            <p:nvPr/>
          </p:nvSpPr>
          <p:spPr>
            <a:xfrm>
              <a:off x="2843808" y="458112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  <p:sp>
          <p:nvSpPr>
            <p:cNvPr id="8" name="타원 7"/>
            <p:cNvSpPr/>
            <p:nvPr/>
          </p:nvSpPr>
          <p:spPr>
            <a:xfrm>
              <a:off x="2987824" y="170080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  <p:sp>
          <p:nvSpPr>
            <p:cNvPr id="9" name="타원 8"/>
            <p:cNvSpPr/>
            <p:nvPr/>
          </p:nvSpPr>
          <p:spPr>
            <a:xfrm>
              <a:off x="4572000" y="170080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10" name="타원 9"/>
            <p:cNvSpPr/>
            <p:nvPr/>
          </p:nvSpPr>
          <p:spPr>
            <a:xfrm>
              <a:off x="5508104" y="170080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</a:t>
              </a:r>
              <a:endParaRPr lang="ko-KR" altLang="en-US" dirty="0"/>
            </a:p>
          </p:txBody>
        </p:sp>
        <p:sp>
          <p:nvSpPr>
            <p:cNvPr id="11" name="타원 10"/>
            <p:cNvSpPr/>
            <p:nvPr/>
          </p:nvSpPr>
          <p:spPr>
            <a:xfrm>
              <a:off x="7596336" y="170080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7</a:t>
              </a:r>
              <a:endParaRPr lang="ko-KR" altLang="en-US" dirty="0"/>
            </a:p>
          </p:txBody>
        </p:sp>
        <p:sp>
          <p:nvSpPr>
            <p:cNvPr id="12" name="타원 11"/>
            <p:cNvSpPr/>
            <p:nvPr/>
          </p:nvSpPr>
          <p:spPr>
            <a:xfrm>
              <a:off x="1259632" y="2492896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8</a:t>
              </a:r>
              <a:endParaRPr lang="ko-KR" altLang="en-US" dirty="0"/>
            </a:p>
          </p:txBody>
        </p:sp>
        <p:sp>
          <p:nvSpPr>
            <p:cNvPr id="13" name="타원 12"/>
            <p:cNvSpPr/>
            <p:nvPr/>
          </p:nvSpPr>
          <p:spPr>
            <a:xfrm>
              <a:off x="8532440" y="2060848"/>
              <a:ext cx="360040" cy="288032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9</a:t>
              </a:r>
              <a:endParaRPr lang="ko-KR" altLang="en-US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316416" y="2348880"/>
              <a:ext cx="576064" cy="28803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아래쪽 화살표 14"/>
            <p:cNvSpPr/>
            <p:nvPr/>
          </p:nvSpPr>
          <p:spPr>
            <a:xfrm rot="7325672">
              <a:off x="5207833" y="3216227"/>
              <a:ext cx="504056" cy="589957"/>
            </a:xfrm>
            <a:prstGeom prst="down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652120" y="3573016"/>
              <a:ext cx="1728192" cy="64807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/>
                <a:t>더블클릭</a:t>
              </a:r>
              <a:endParaRPr lang="ko-KR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33649"/>
            <a:ext cx="9144000" cy="6790701"/>
            <a:chOff x="0" y="33649"/>
            <a:chExt cx="9144000" cy="6790701"/>
          </a:xfrm>
        </p:grpSpPr>
        <p:pic>
          <p:nvPicPr>
            <p:cNvPr id="4" name="그림 3" descr="행정정보시스템 관리카드 출력방법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649"/>
              <a:ext cx="9144000" cy="6790701"/>
            </a:xfrm>
            <a:prstGeom prst="rect">
              <a:avLst/>
            </a:prstGeom>
          </p:spPr>
        </p:pic>
        <p:sp>
          <p:nvSpPr>
            <p:cNvPr id="5" name="타원 4"/>
            <p:cNvSpPr/>
            <p:nvPr/>
          </p:nvSpPr>
          <p:spPr>
            <a:xfrm>
              <a:off x="5004048" y="260648"/>
              <a:ext cx="648072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</a:t>
              </a:r>
              <a:endParaRPr lang="ko-KR" altLang="en-US" dirty="0"/>
            </a:p>
          </p:txBody>
        </p:sp>
        <p:sp>
          <p:nvSpPr>
            <p:cNvPr id="6" name="사각형 설명선 5"/>
            <p:cNvSpPr/>
            <p:nvPr/>
          </p:nvSpPr>
          <p:spPr>
            <a:xfrm>
              <a:off x="6012160" y="692696"/>
              <a:ext cx="2736304" cy="864096"/>
            </a:xfrm>
            <a:prstGeom prst="wedgeRectCallout">
              <a:avLst>
                <a:gd name="adj1" fmla="val -93508"/>
                <a:gd name="adj2" fmla="val -4743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PDF</a:t>
              </a:r>
              <a:r>
                <a:rPr lang="ko-KR" altLang="en-US" dirty="0" smtClean="0"/>
                <a:t>로 저장해서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공문에 </a:t>
              </a:r>
              <a:r>
                <a:rPr lang="ko-KR" altLang="en-US" dirty="0" err="1" smtClean="0"/>
                <a:t>붙임문서로</a:t>
              </a:r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넣어주세요</a:t>
              </a:r>
              <a:r>
                <a:rPr lang="en-US" altLang="ko-KR" dirty="0" smtClean="0"/>
                <a:t>~</a:t>
              </a:r>
              <a:endParaRPr lang="ko-KR" altLang="en-US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</Words>
  <Application>Microsoft Office PowerPoint</Application>
  <PresentationFormat>화면 슬라이드 쇼(4:3)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소방용수</dc:creator>
  <cp:lastModifiedBy>user</cp:lastModifiedBy>
  <cp:revision>1</cp:revision>
  <dcterms:created xsi:type="dcterms:W3CDTF">2015-07-06T07:28:41Z</dcterms:created>
  <dcterms:modified xsi:type="dcterms:W3CDTF">2017-03-06T04:32:37Z</dcterms:modified>
</cp:coreProperties>
</file>