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772816"/>
            <a:ext cx="6667475" cy="4769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16832"/>
            <a:ext cx="1514475" cy="1228725"/>
          </a:xfrm>
          <a:prstGeom prst="rect">
            <a:avLst/>
          </a:prstGeom>
          <a:noFill/>
          <a:ln w="22225">
            <a:solidFill>
              <a:srgbClr val="0070C0"/>
            </a:solidFill>
            <a:miter lim="800000"/>
            <a:headEnd/>
            <a:tailEnd/>
          </a:ln>
        </p:spPr>
      </p:pic>
      <p:cxnSp>
        <p:nvCxnSpPr>
          <p:cNvPr id="9" name="직선 화살표 연결선 8"/>
          <p:cNvCxnSpPr/>
          <p:nvPr/>
        </p:nvCxnSpPr>
        <p:spPr>
          <a:xfrm flipH="1" flipV="1">
            <a:off x="1547664" y="2564904"/>
            <a:ext cx="720080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1520" y="332656"/>
            <a:ext cx="77768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※ 2017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년 이후 사소장소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,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사고유형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코드가 변경되어 </a:t>
            </a:r>
            <a:endParaRPr lang="en-US" altLang="ko-KR" sz="1400" dirty="0" smtClean="0">
              <a:solidFill>
                <a:srgbClr val="002060"/>
              </a:solidFill>
              <a:latin typeface="+mn-ea"/>
            </a:endParaRPr>
          </a:p>
          <a:p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입력페이지가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2017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년 이후 기준으로 분리되었습니다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.</a:t>
            </a:r>
          </a:p>
          <a:p>
            <a:endParaRPr lang="en-US" altLang="ko-KR" sz="1400" dirty="0" smtClean="0">
              <a:solidFill>
                <a:srgbClr val="002060"/>
              </a:solidFill>
              <a:latin typeface="+mn-ea"/>
            </a:endParaRPr>
          </a:p>
          <a:p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과거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~ 2016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년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12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월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31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일 까지는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‘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구조활동일지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_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서울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’ 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에서 입력</a:t>
            </a:r>
            <a:endParaRPr lang="en-US" altLang="ko-KR" sz="1400" dirty="0" smtClean="0">
              <a:solidFill>
                <a:srgbClr val="002060"/>
              </a:solidFill>
              <a:latin typeface="+mn-ea"/>
            </a:endParaRPr>
          </a:p>
          <a:p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2017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년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1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월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1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일 부터는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‘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구조활동일지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_2017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년이후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’ 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에서 입력하여야 합니다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38375"/>
            <a:ext cx="67246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149080"/>
            <a:ext cx="7010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836712"/>
            <a:ext cx="50673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332656"/>
            <a:ext cx="7776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※ ‘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구조활동일지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_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서울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’ 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에서 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입력할 때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과거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~2016.12.31 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까지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)</a:t>
            </a:r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611560" y="980728"/>
            <a:ext cx="1296144" cy="129614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/>
          <p:cNvCxnSpPr/>
          <p:nvPr/>
        </p:nvCxnSpPr>
        <p:spPr>
          <a:xfrm>
            <a:off x="1979712" y="1196752"/>
            <a:ext cx="288032" cy="295232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15616" y="1878335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1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단계 형태로 라디오 선택박스 형태로 구성되어 있음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55776" y="3573016"/>
            <a:ext cx="547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1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단계 형태로 라디오 선택박스 형태로 구성되어 있음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1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단계 선택 후 </a:t>
            </a:r>
            <a:r>
              <a:rPr lang="ko-KR" altLang="en-US" sz="1400" dirty="0" err="1" smtClean="0">
                <a:solidFill>
                  <a:srgbClr val="002060"/>
                </a:solidFill>
                <a:latin typeface="+mn-ea"/>
              </a:rPr>
              <a:t>메인화면에서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2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단계 코드를 선택하도록 되어 있음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7776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※ ‘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구조활동일지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_2017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년이후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’ 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에서 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입력할 때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(2017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년 이후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62" y="3337247"/>
            <a:ext cx="432412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37247"/>
            <a:ext cx="4507865" cy="266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04664"/>
            <a:ext cx="2952328" cy="210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836712"/>
            <a:ext cx="50387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3528" y="6093296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1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단계 선택 후 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2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단계를 다시 선택하도록 되어 있음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sz="1400" dirty="0" err="1" smtClean="0">
                <a:solidFill>
                  <a:srgbClr val="002060"/>
                </a:solidFill>
                <a:latin typeface="+mn-ea"/>
              </a:rPr>
              <a:t>안전처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 기준 세분화된 코드가 적용되어 짐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0152" y="2564904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수난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산악 </a:t>
            </a:r>
            <a:r>
              <a:rPr lang="ko-KR" altLang="en-US" sz="1400" dirty="0" err="1" smtClean="0">
                <a:solidFill>
                  <a:srgbClr val="002060"/>
                </a:solidFill>
                <a:latin typeface="+mn-ea"/>
              </a:rPr>
              <a:t>선택시</a:t>
            </a:r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 사고장소구분을 </a:t>
            </a:r>
            <a:endParaRPr lang="en-US" altLang="ko-KR" sz="1400" dirty="0" smtClean="0">
              <a:solidFill>
                <a:srgbClr val="002060"/>
              </a:solidFill>
              <a:latin typeface="+mn-ea"/>
            </a:endParaRPr>
          </a:p>
          <a:p>
            <a:r>
              <a:rPr lang="ko-KR" altLang="en-US" sz="1400" dirty="0" smtClean="0">
                <a:solidFill>
                  <a:srgbClr val="002060"/>
                </a:solidFill>
                <a:latin typeface="+mn-ea"/>
              </a:rPr>
              <a:t>필수로 입력하여야 함</a:t>
            </a:r>
            <a:r>
              <a:rPr lang="en-US" altLang="ko-KR" sz="1400" dirty="0" smtClean="0">
                <a:solidFill>
                  <a:srgbClr val="002060"/>
                </a:solidFill>
                <a:latin typeface="+mn-ea"/>
              </a:rPr>
              <a:t>.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572000" y="4149080"/>
            <a:ext cx="1800200" cy="216024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/>
          <p:cNvCxnSpPr>
            <a:endCxn id="7" idx="1"/>
          </p:cNvCxnSpPr>
          <p:nvPr/>
        </p:nvCxnSpPr>
        <p:spPr>
          <a:xfrm flipV="1">
            <a:off x="5292080" y="1456755"/>
            <a:ext cx="792088" cy="276433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>
            <a:off x="827584" y="980728"/>
            <a:ext cx="1080120" cy="23042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1907704" y="1196752"/>
            <a:ext cx="2952328" cy="20882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136</Words>
  <Application>Microsoft Office PowerPoint</Application>
  <PresentationFormat>화면 슬라이드 쇼(4:3)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user</cp:lastModifiedBy>
  <cp:revision>9</cp:revision>
  <dcterms:created xsi:type="dcterms:W3CDTF">2006-10-05T04:04:58Z</dcterms:created>
  <dcterms:modified xsi:type="dcterms:W3CDTF">2016-12-29T07:26:14Z</dcterms:modified>
</cp:coreProperties>
</file>