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04" r:id="rId2"/>
    <p:sldId id="650" r:id="rId3"/>
    <p:sldId id="651" r:id="rId4"/>
    <p:sldId id="647" r:id="rId5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562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(01.19~01.23)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(01.26~01.30)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1460391"/>
            <a:ext cx="518457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신규 임용자  직무교육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1964447"/>
            <a:ext cx="69847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01. 16 / 18 / 20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사무실 및 차고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지방소방사시보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김재덕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윤수정</a:t>
            </a:r>
            <a:endParaRPr lang="ko-KR" altLang="en-US" sz="2000" dirty="0" smtClean="0"/>
          </a:p>
        </p:txBody>
      </p:sp>
      <p:pic>
        <p:nvPicPr>
          <p:cNvPr id="1027" name="Picture 3" descr="C:\Users\user\Desktop\신임자교육\IMG_20150120_2235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573016"/>
            <a:ext cx="2088232" cy="2852936"/>
          </a:xfrm>
          <a:prstGeom prst="rect">
            <a:avLst/>
          </a:prstGeom>
          <a:noFill/>
        </p:spPr>
      </p:pic>
      <p:pic>
        <p:nvPicPr>
          <p:cNvPr id="1028" name="Picture 4" descr="C:\Users\user\Desktop\신임자교육\IMG_20150120_2236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573016"/>
            <a:ext cx="2160240" cy="2865918"/>
          </a:xfrm>
          <a:prstGeom prst="rect">
            <a:avLst/>
          </a:prstGeom>
          <a:noFill/>
        </p:spPr>
      </p:pic>
      <p:pic>
        <p:nvPicPr>
          <p:cNvPr id="1029" name="Picture 5" descr="C:\Users\user\Desktop\신임자교육\IMG_20150120_2237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573016"/>
            <a:ext cx="2088232" cy="2902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1268760"/>
            <a:ext cx="79928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동절기 소방용수시설 확인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표본 교차점검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숭인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→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연건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616" y="1772816"/>
            <a:ext cx="777686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01. 21(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09:00~13:00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30,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효제동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21)</a:t>
            </a:r>
          </a:p>
          <a:p>
            <a:pPr fontAlgn="base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노후 및 동결우려 소화전 점검 등</a:t>
            </a:r>
          </a:p>
          <a:p>
            <a:pPr>
              <a:lnSpc>
                <a:spcPct val="150000"/>
              </a:lnSpc>
            </a:pPr>
            <a:endParaRPr lang="ko-KR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4221088"/>
            <a:ext cx="777686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유관기관 소방통로 확보훈련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4717275"/>
            <a:ext cx="69127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01. 30(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창신동 문구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완구 골목시장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진입로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부서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위치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기타 장애요인 제거 등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</a:pPr>
            <a:endParaRPr lang="ko-KR" altLang="en-US" sz="2000" dirty="0" smtClean="0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83568" y="1460391"/>
            <a:ext cx="77048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다중이용업소 가상화재 현지적응훈련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616" y="1964447"/>
            <a:ext cx="777686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자 </a:t>
            </a:r>
            <a:r>
              <a:rPr lang="en-US" altLang="ko-KR" sz="2000" dirty="0" smtClean="0">
                <a:latin typeface="HY견고딕"/>
                <a:ea typeface="HY견고딕"/>
              </a:rPr>
              <a:t>: 2015. 01 . 26(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스파렉스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종로구 종로 </a:t>
            </a:r>
            <a:r>
              <a:rPr lang="en-US" altLang="ko-KR" sz="2000" dirty="0" smtClean="0">
                <a:latin typeface="HY견고딕"/>
                <a:ea typeface="HY견고딕"/>
              </a:rPr>
              <a:t>54</a:t>
            </a:r>
            <a:r>
              <a:rPr lang="ko-KR" altLang="en-US" sz="2000" dirty="0" smtClean="0">
                <a:latin typeface="HY견고딕"/>
                <a:ea typeface="HY견고딕"/>
              </a:rPr>
              <a:t>길 </a:t>
            </a:r>
            <a:r>
              <a:rPr lang="en-US" altLang="ko-KR" sz="2000" dirty="0" smtClean="0">
                <a:latin typeface="HY견고딕"/>
                <a:ea typeface="HY견고딕"/>
              </a:rPr>
              <a:t>6)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소방출동로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부서 위치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취약장소 확인 등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endParaRPr lang="ko-KR" altLang="en-US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9182</TotalTime>
  <Words>208</Words>
  <Application>Microsoft Office PowerPoint</Application>
  <PresentationFormat>화면 슬라이드 쇼(4:3)</PresentationFormat>
  <Paragraphs>24</Paragraphs>
  <Slides>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979</cp:revision>
  <dcterms:created xsi:type="dcterms:W3CDTF">2012-09-23T05:25:51Z</dcterms:created>
  <dcterms:modified xsi:type="dcterms:W3CDTF">2015-01-23T07:43:12Z</dcterms:modified>
</cp:coreProperties>
</file>