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9" r:id="rId3"/>
    <p:sldId id="276" r:id="rId4"/>
    <p:sldId id="274" r:id="rId5"/>
    <p:sldId id="278" r:id="rId6"/>
    <p:sldId id="260" r:id="rId7"/>
    <p:sldId id="279" r:id="rId8"/>
    <p:sldId id="277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81" autoAdjust="0"/>
    <p:restoredTop sz="94614" autoAdjust="0"/>
  </p:normalViewPr>
  <p:slideViewPr>
    <p:cSldViewPr>
      <p:cViewPr varScale="1">
        <p:scale>
          <a:sx n="103" d="100"/>
          <a:sy n="103" d="100"/>
        </p:scale>
        <p:origin x="-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9F1F5-60EC-4EE5-BA27-3428F18A9AF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6DABE-AB4D-4339-B877-FE4EB45E09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100" baseline="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매운대의</a:t>
            </a:r>
            <a:r>
              <a:rPr lang="ko-KR" altLang="en-US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 대표메뉴에는 갈비찜과 닭 </a:t>
            </a:r>
            <a:r>
              <a:rPr lang="ko-KR" altLang="en-US" sz="1100" baseline="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볶음탕</a:t>
            </a:r>
            <a:r>
              <a:rPr lang="en-US" altLang="ko-KR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!!</a:t>
            </a:r>
          </a:p>
          <a:p>
            <a:r>
              <a:rPr lang="ko-KR" altLang="en-US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매운맛은 </a:t>
            </a:r>
            <a:r>
              <a:rPr lang="en-US" altLang="ko-KR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3</a:t>
            </a:r>
            <a:r>
              <a:rPr lang="ko-KR" altLang="en-US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단계로 </a:t>
            </a:r>
            <a:r>
              <a:rPr lang="ko-KR" altLang="en-US" sz="1100" baseline="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조절할수</a:t>
            </a:r>
            <a:r>
              <a:rPr lang="ko-KR" altLang="en-US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 있어요</a:t>
            </a:r>
            <a:r>
              <a:rPr lang="en-US" altLang="ko-KR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~!! </a:t>
            </a:r>
            <a:r>
              <a:rPr lang="ko-KR" altLang="en-US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기본매운맛</a:t>
            </a:r>
            <a:r>
              <a:rPr lang="en-US" altLang="ko-KR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, </a:t>
            </a:r>
            <a:r>
              <a:rPr lang="ko-KR" altLang="en-US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더 매운맛</a:t>
            </a:r>
            <a:r>
              <a:rPr lang="en-US" altLang="ko-KR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, </a:t>
            </a:r>
            <a:r>
              <a:rPr lang="ko-KR" altLang="en-US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완전매운맛 </a:t>
            </a:r>
            <a:r>
              <a:rPr lang="ko-KR" altLang="en-US" sz="1100" baseline="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이런식으로요</a:t>
            </a:r>
            <a:r>
              <a:rPr lang="en-US" altLang="ko-KR" sz="11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와당체M" pitchFamily="18" charset="-127"/>
                <a:ea typeface="태 나무" pitchFamily="18" charset="-127"/>
              </a:rPr>
              <a:t>~~</a:t>
            </a:r>
            <a:endParaRPr lang="ko-KR" altLang="en-US" sz="1100" baseline="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양재와당체M" pitchFamily="18" charset="-127"/>
              <a:ea typeface="태 나무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6DABE-AB4D-4339-B877-FE4EB45E09F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메인인</a:t>
            </a:r>
            <a:r>
              <a:rPr lang="ko-KR" altLang="en-US" dirty="0" smtClean="0"/>
              <a:t> 갈비찜</a:t>
            </a:r>
            <a:r>
              <a:rPr lang="en-US" altLang="ko-KR" dirty="0" smtClean="0"/>
              <a:t>~~^^ </a:t>
            </a:r>
            <a:r>
              <a:rPr lang="ko-KR" altLang="en-US" dirty="0" smtClean="0"/>
              <a:t>갖은 야채와 매콤하면서 달콤한 맛이 일품입니다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6DABE-AB4D-4339-B877-FE4EB45E09F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기본찬으로는</a:t>
            </a:r>
            <a:r>
              <a:rPr lang="ko-KR" altLang="en-US" dirty="0" smtClean="0"/>
              <a:t> 양배추</a:t>
            </a:r>
            <a:r>
              <a:rPr lang="en-US" altLang="ko-KR" dirty="0" smtClean="0"/>
              <a:t>,</a:t>
            </a:r>
            <a:r>
              <a:rPr lang="ko-KR" altLang="en-US" dirty="0" smtClean="0"/>
              <a:t>단무지</a:t>
            </a:r>
            <a:r>
              <a:rPr lang="en-US" altLang="ko-KR" dirty="0" smtClean="0"/>
              <a:t>,</a:t>
            </a:r>
            <a:r>
              <a:rPr lang="ko-KR" altLang="en-US" dirty="0" smtClean="0"/>
              <a:t>당근</a:t>
            </a:r>
            <a:r>
              <a:rPr lang="en-US" altLang="ko-KR" dirty="0" smtClean="0"/>
              <a:t>,</a:t>
            </a:r>
            <a:r>
              <a:rPr lang="ko-KR" altLang="en-US" dirty="0" smtClean="0"/>
              <a:t>쌈장</a:t>
            </a:r>
            <a:r>
              <a:rPr lang="en-US" altLang="ko-KR" dirty="0" smtClean="0"/>
              <a:t>,</a:t>
            </a:r>
            <a:r>
              <a:rPr lang="ko-KR" altLang="en-US" dirty="0" smtClean="0"/>
              <a:t>매콤한 갈비찜과 곁들여 </a:t>
            </a:r>
            <a:r>
              <a:rPr lang="ko-KR" altLang="en-US" dirty="0" err="1" smtClean="0"/>
              <a:t>먹을수</a:t>
            </a:r>
            <a:r>
              <a:rPr lang="ko-KR" altLang="en-US" dirty="0" smtClean="0"/>
              <a:t> 있는 </a:t>
            </a:r>
            <a:r>
              <a:rPr lang="ko-KR" altLang="en-US" dirty="0" err="1" smtClean="0"/>
              <a:t>달걀찜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6DABE-AB4D-4339-B877-FE4EB45E09F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9B003F4-57BD-48D2-86FC-D7061038D906}" type="datetimeFigureOut">
              <a:rPr lang="ko-KR" altLang="en-US" smtClean="0"/>
              <a:pPr/>
              <a:t>2014-09-21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09BFA09-8178-4603-B1FF-B4478D528A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1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1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1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1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1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1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 smtClean="0"/>
              <a:t>서오능</a:t>
            </a:r>
            <a:r>
              <a:rPr lang="ko-KR" altLang="en-US" dirty="0" smtClean="0"/>
              <a:t> 한식뷔페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은</a:t>
            </a:r>
            <a:r>
              <a:rPr lang="ko-KR" altLang="en-US" dirty="0" err="1" smtClean="0"/>
              <a:t>평</a:t>
            </a:r>
            <a:r>
              <a:rPr lang="ko-KR" altLang="en-US" dirty="0" err="1" smtClean="0"/>
              <a:t>맛집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395536" y="603520"/>
            <a:ext cx="8077200" cy="52122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찾아가는 길</a:t>
            </a:r>
            <a:r>
              <a:rPr kumimoji="0" lang="ko-KR" alt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ko-KR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ko-KR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ko-KR" altLang="en-US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99256" y="5157192"/>
            <a:ext cx="7213104" cy="7200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pic>
        <p:nvPicPr>
          <p:cNvPr id="1026" name="Picture 2" descr="C:\Users\User\Desktop\캡처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212976"/>
            <a:ext cx="4876800" cy="53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1250950"/>
          </a:xfrm>
        </p:spPr>
        <p:txBody>
          <a:bodyPr/>
          <a:lstStyle/>
          <a:p>
            <a:pPr fontAlgn="base" latinLnBrk="1"/>
            <a:endParaRPr lang="ko-KR" altLang="en-US" sz="1000" kern="0" spc="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 descr="C:\Users\User\Desktop\캡쳐 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76673"/>
            <a:ext cx="6192688" cy="5290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 descr="C:\Users\User\Desktop\캡처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950" y="1052736"/>
            <a:ext cx="5878513" cy="4462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8" name="Picture 2" descr="C:\Users\User\Desktop\캡처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4338" y="1400175"/>
            <a:ext cx="5773737" cy="405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2" name="Picture 2" descr="C:\Users\User\Desktop\캡처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548680"/>
            <a:ext cx="3089399" cy="3602335"/>
          </a:xfrm>
          <a:prstGeom prst="rect">
            <a:avLst/>
          </a:prstGeom>
          <a:noFill/>
        </p:spPr>
      </p:pic>
      <p:pic>
        <p:nvPicPr>
          <p:cNvPr id="5123" name="Picture 3" descr="C:\Users\User\Desktop\캡처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620688"/>
            <a:ext cx="3600400" cy="3096344"/>
          </a:xfrm>
          <a:prstGeom prst="rect">
            <a:avLst/>
          </a:prstGeom>
          <a:noFill/>
        </p:spPr>
      </p:pic>
      <p:pic>
        <p:nvPicPr>
          <p:cNvPr id="5124" name="Picture 4" descr="C:\Users\User\Desktop\캡처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861048"/>
            <a:ext cx="5544616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ser\Desktop\캡처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836712"/>
            <a:ext cx="6624736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4572000" cy="3429000"/>
          </a:xfrm>
          <a:prstGeom prst="rect">
            <a:avLst/>
          </a:prstGeom>
        </p:spPr>
      </p:pic>
      <p:pic>
        <p:nvPicPr>
          <p:cNvPr id="3" name="그림 2" descr="gg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6152">
            <a:off x="5525748" y="2203704"/>
            <a:ext cx="3024336" cy="37844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4653136"/>
            <a:ext cx="532859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200" dirty="0" smtClean="0">
                <a:solidFill>
                  <a:schemeClr val="accent2">
                    <a:lumMod val="75000"/>
                  </a:schemeClr>
                </a:solidFill>
              </a:rPr>
              <a:t>감사합니다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모듈">
  <a:themeElements>
    <a:clrScheme name="풍요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54</Words>
  <Application>Microsoft Office PowerPoint</Application>
  <PresentationFormat>화면 슬라이드 쇼(4:3)</PresentationFormat>
  <Paragraphs>11</Paragraphs>
  <Slides>8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모듈</vt:lpstr>
      <vt:lpstr>서오능 한식뷔페 </vt:lpstr>
      <vt:lpstr>슬라이드 2</vt:lpstr>
      <vt:lpstr> </vt:lpstr>
      <vt:lpstr>슬라이드 4</vt:lpstr>
      <vt:lpstr>슬라이드 5</vt:lpstr>
      <vt:lpstr>슬라이드 6</vt:lpstr>
      <vt:lpstr>슬라이드 7</vt:lpstr>
      <vt:lpstr>슬라이드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브라질리아</dc:title>
  <dc:creator>서울시청</dc:creator>
  <cp:lastModifiedBy>User</cp:lastModifiedBy>
  <cp:revision>49</cp:revision>
  <dcterms:created xsi:type="dcterms:W3CDTF">2012-02-20T11:29:38Z</dcterms:created>
  <dcterms:modified xsi:type="dcterms:W3CDTF">2014-09-21T03:38:50Z</dcterms:modified>
</cp:coreProperties>
</file>