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8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02438" cy="99345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3141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0882E-7125-4103-A01E-62895D927C47}" type="datetimeFigureOut">
              <a:rPr lang="ko-KR" altLang="en-US" smtClean="0"/>
              <a:t>2018-05-08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3141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4C0F5-C87F-4CF2-A31C-8836FCD762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3426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3141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C0F470-25C9-45A9-A5F7-96E082B28109}" type="datetimeFigureOut">
              <a:rPr lang="ko-KR" altLang="en-US" smtClean="0"/>
              <a:t>2018-05-08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7288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244" y="4718923"/>
            <a:ext cx="5441950" cy="447055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3141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20A0E-8632-46FA-B18A-ABEF1E39A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916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20A0E-8632-46FA-B18A-ABEF1E39ABB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1297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8C87-81F8-4D9A-A25F-0407F1946F3E}" type="datetimeFigureOut">
              <a:rPr lang="ko-KR" altLang="en-US" smtClean="0"/>
              <a:pPr/>
              <a:t>2018-05-08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CD9B2-88BE-473D-B156-024E9C31A0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8C87-81F8-4D9A-A25F-0407F1946F3E}" type="datetimeFigureOut">
              <a:rPr lang="ko-KR" altLang="en-US" smtClean="0"/>
              <a:pPr/>
              <a:t>2018-05-08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CD9B2-88BE-473D-B156-024E9C31A0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8C87-81F8-4D9A-A25F-0407F1946F3E}" type="datetimeFigureOut">
              <a:rPr lang="ko-KR" altLang="en-US" smtClean="0"/>
              <a:pPr/>
              <a:t>2018-05-08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CD9B2-88BE-473D-B156-024E9C31A0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8C87-81F8-4D9A-A25F-0407F1946F3E}" type="datetimeFigureOut">
              <a:rPr lang="ko-KR" altLang="en-US" smtClean="0"/>
              <a:pPr/>
              <a:t>2018-05-08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CD9B2-88BE-473D-B156-024E9C31A0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8C87-81F8-4D9A-A25F-0407F1946F3E}" type="datetimeFigureOut">
              <a:rPr lang="ko-KR" altLang="en-US" smtClean="0"/>
              <a:pPr/>
              <a:t>2018-05-08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CD9B2-88BE-473D-B156-024E9C31A0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8C87-81F8-4D9A-A25F-0407F1946F3E}" type="datetimeFigureOut">
              <a:rPr lang="ko-KR" altLang="en-US" smtClean="0"/>
              <a:pPr/>
              <a:t>2018-05-08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CD9B2-88BE-473D-B156-024E9C31A0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8C87-81F8-4D9A-A25F-0407F1946F3E}" type="datetimeFigureOut">
              <a:rPr lang="ko-KR" altLang="en-US" smtClean="0"/>
              <a:pPr/>
              <a:t>2018-05-08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CD9B2-88BE-473D-B156-024E9C31A0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8C87-81F8-4D9A-A25F-0407F1946F3E}" type="datetimeFigureOut">
              <a:rPr lang="ko-KR" altLang="en-US" smtClean="0"/>
              <a:pPr/>
              <a:t>2018-05-08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CD9B2-88BE-473D-B156-024E9C31A0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8C87-81F8-4D9A-A25F-0407F1946F3E}" type="datetimeFigureOut">
              <a:rPr lang="ko-KR" altLang="en-US" smtClean="0"/>
              <a:pPr/>
              <a:t>2018-05-08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CD9B2-88BE-473D-B156-024E9C31A0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8C87-81F8-4D9A-A25F-0407F1946F3E}" type="datetimeFigureOut">
              <a:rPr lang="ko-KR" altLang="en-US" smtClean="0"/>
              <a:pPr/>
              <a:t>2018-05-08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CD9B2-88BE-473D-B156-024E9C31A0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8C87-81F8-4D9A-A25F-0407F1946F3E}" type="datetimeFigureOut">
              <a:rPr lang="ko-KR" altLang="en-US" smtClean="0"/>
              <a:pPr/>
              <a:t>2018-05-08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CD9B2-88BE-473D-B156-024E9C31A0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98C87-81F8-4D9A-A25F-0407F1946F3E}" type="datetimeFigureOut">
              <a:rPr lang="ko-KR" altLang="en-US" smtClean="0"/>
              <a:pPr/>
              <a:t>2018-05-08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CD9B2-88BE-473D-B156-024E9C31A0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20" t="20000" r="22555" b="722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60648"/>
            <a:ext cx="468052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동대문구 </a:t>
            </a:r>
            <a:r>
              <a:rPr lang="ko-KR" altLang="en-US" b="1" dirty="0" err="1" smtClean="0"/>
              <a:t>전농로</a:t>
            </a:r>
            <a:r>
              <a:rPr lang="en-US" altLang="ko-KR" b="1" dirty="0" smtClean="0"/>
              <a:t>20</a:t>
            </a:r>
            <a:r>
              <a:rPr lang="ko-KR" altLang="en-US" b="1" dirty="0" smtClean="0"/>
              <a:t>길 일대</a:t>
            </a:r>
            <a:r>
              <a:rPr lang="en-US" altLang="ko-KR" b="1" dirty="0" smtClean="0"/>
              <a:t>(8</a:t>
            </a:r>
            <a:r>
              <a:rPr lang="ko-KR" altLang="en-US" b="1" dirty="0" smtClean="0"/>
              <a:t>개</a:t>
            </a:r>
            <a:r>
              <a:rPr lang="en-US" altLang="ko-KR" dirty="0" smtClean="0"/>
              <a:t>) - </a:t>
            </a:r>
            <a:r>
              <a:rPr lang="ko-KR" altLang="en-US" dirty="0" smtClean="0"/>
              <a:t>곤란지역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6" name="타원 5"/>
          <p:cNvSpPr/>
          <p:nvPr/>
        </p:nvSpPr>
        <p:spPr>
          <a:xfrm>
            <a:off x="3995936" y="178936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107457" y="1933382"/>
            <a:ext cx="16561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전농로</a:t>
            </a:r>
            <a:r>
              <a:rPr lang="en-US" altLang="ko-KR" sz="1200" b="1" dirty="0" smtClean="0"/>
              <a:t>20</a:t>
            </a:r>
            <a:r>
              <a:rPr lang="ko-KR" altLang="en-US" sz="1200" b="1" dirty="0" smtClean="0"/>
              <a:t>다길 </a:t>
            </a:r>
            <a:r>
              <a:rPr lang="en-US" altLang="ko-KR" sz="1200" b="1" dirty="0" smtClean="0"/>
              <a:t>10(2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01,02)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8" name="타원 7"/>
          <p:cNvSpPr/>
          <p:nvPr/>
        </p:nvSpPr>
        <p:spPr>
          <a:xfrm>
            <a:off x="4884415" y="997278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995936" y="1141294"/>
            <a:ext cx="18722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전농로</a:t>
            </a:r>
            <a:r>
              <a:rPr lang="en-US" altLang="ko-KR" sz="1200" b="1" dirty="0" smtClean="0"/>
              <a:t>20</a:t>
            </a:r>
            <a:r>
              <a:rPr lang="ko-KR" altLang="en-US" sz="1200" b="1" dirty="0" smtClean="0"/>
              <a:t>다길 </a:t>
            </a:r>
            <a:r>
              <a:rPr lang="en-US" altLang="ko-KR" sz="1200" b="1" dirty="0" smtClean="0"/>
              <a:t>11-9(2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03,04)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6747098" y="1969790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858618" y="2113806"/>
            <a:ext cx="21697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사가정로</a:t>
            </a:r>
            <a:r>
              <a:rPr lang="en-US" altLang="ko-KR" sz="1200" b="1" dirty="0" smtClean="0"/>
              <a:t>13</a:t>
            </a:r>
            <a:r>
              <a:rPr lang="ko-KR" altLang="en-US" sz="1200" b="1" dirty="0" smtClean="0"/>
              <a:t>길 </a:t>
            </a:r>
            <a:r>
              <a:rPr lang="en-US" altLang="ko-KR" sz="1200" b="1" dirty="0" smtClean="0"/>
              <a:t>52-1(2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05,06)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6440017" y="4842277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551537" y="4986293"/>
            <a:ext cx="21697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사가정로</a:t>
            </a:r>
            <a:r>
              <a:rPr lang="en-US" altLang="ko-KR" sz="1200" b="1" dirty="0" smtClean="0"/>
              <a:t>13</a:t>
            </a:r>
            <a:r>
              <a:rPr lang="ko-KR" altLang="en-US" sz="1200" b="1" dirty="0" smtClean="0"/>
              <a:t>길 </a:t>
            </a:r>
            <a:r>
              <a:rPr lang="en-US" altLang="ko-KR" sz="1200" b="1" dirty="0" smtClean="0"/>
              <a:t>18-5(2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07,08)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6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75" t="11111" r="18375" b="703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60648"/>
            <a:ext cx="468052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동대문구 </a:t>
            </a:r>
            <a:r>
              <a:rPr lang="ko-KR" altLang="en-US" b="1" dirty="0" err="1" smtClean="0"/>
              <a:t>전농로</a:t>
            </a:r>
            <a:r>
              <a:rPr lang="en-US" altLang="ko-KR" b="1" dirty="0" smtClean="0"/>
              <a:t>37</a:t>
            </a:r>
            <a:r>
              <a:rPr lang="ko-KR" altLang="en-US" b="1" dirty="0" smtClean="0"/>
              <a:t>길 일대</a:t>
            </a:r>
            <a:r>
              <a:rPr lang="en-US" altLang="ko-KR" b="1" dirty="0" smtClean="0"/>
              <a:t>(2</a:t>
            </a:r>
            <a:r>
              <a:rPr lang="ko-KR" altLang="en-US" b="1" dirty="0" smtClean="0"/>
              <a:t>개</a:t>
            </a:r>
            <a:r>
              <a:rPr lang="en-US" altLang="ko-KR" dirty="0" smtClean="0"/>
              <a:t>) - </a:t>
            </a:r>
            <a:r>
              <a:rPr lang="ko-KR" altLang="en-US" dirty="0" smtClean="0"/>
              <a:t>곤란지역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6819107" y="2725470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012160" y="2855288"/>
            <a:ext cx="21697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전농로</a:t>
            </a:r>
            <a:r>
              <a:rPr lang="en-US" altLang="ko-KR" sz="1200" b="1" dirty="0" smtClean="0"/>
              <a:t>37</a:t>
            </a:r>
            <a:r>
              <a:rPr lang="ko-KR" altLang="en-US" sz="1200" b="1" dirty="0" smtClean="0"/>
              <a:t>길 </a:t>
            </a:r>
            <a:r>
              <a:rPr lang="en-US" altLang="ko-KR" sz="1200" b="1" dirty="0" smtClean="0"/>
              <a:t>62(2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09,10)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634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7839"/>
            <a:ext cx="9144000" cy="670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60648"/>
            <a:ext cx="5472608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동대문구 서울시립대로</a:t>
            </a:r>
            <a:r>
              <a:rPr lang="en-US" altLang="ko-KR" b="1" dirty="0" smtClean="0"/>
              <a:t>29</a:t>
            </a:r>
            <a:r>
              <a:rPr lang="ko-KR" altLang="en-US" b="1" dirty="0" smtClean="0"/>
              <a:t>길 일대</a:t>
            </a:r>
            <a:r>
              <a:rPr lang="en-US" altLang="ko-KR" b="1" dirty="0" smtClean="0"/>
              <a:t>(4</a:t>
            </a:r>
            <a:r>
              <a:rPr lang="ko-KR" altLang="en-US" b="1" dirty="0" smtClean="0"/>
              <a:t>개</a:t>
            </a:r>
            <a:r>
              <a:rPr lang="en-US" altLang="ko-KR" dirty="0" smtClean="0"/>
              <a:t>) - </a:t>
            </a:r>
            <a:r>
              <a:rPr lang="ko-KR" altLang="en-US" dirty="0" smtClean="0"/>
              <a:t>곤란지역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4226819" y="2933219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419872" y="3063037"/>
            <a:ext cx="21697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서울시립대로 </a:t>
            </a:r>
            <a:r>
              <a:rPr lang="en-US" altLang="ko-KR" sz="1200" b="1" dirty="0" smtClean="0"/>
              <a:t>29</a:t>
            </a:r>
            <a:r>
              <a:rPr lang="ko-KR" altLang="en-US" sz="1200" b="1" dirty="0" smtClean="0"/>
              <a:t>길 </a:t>
            </a:r>
            <a:r>
              <a:rPr lang="en-US" altLang="ko-KR" sz="1200" b="1" dirty="0" smtClean="0"/>
              <a:t>11(2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11,12)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7" name="타원 6"/>
          <p:cNvSpPr/>
          <p:nvPr/>
        </p:nvSpPr>
        <p:spPr>
          <a:xfrm>
            <a:off x="5655172" y="141277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92080" y="1772816"/>
            <a:ext cx="25202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/>
              <a:t>서울시립대로 </a:t>
            </a:r>
            <a:r>
              <a:rPr lang="en-US" altLang="ko-KR" sz="1200" b="1" dirty="0" smtClean="0"/>
              <a:t>29</a:t>
            </a:r>
            <a:r>
              <a:rPr lang="ko-KR" altLang="en-US" sz="1200" b="1" dirty="0" smtClean="0"/>
              <a:t>가길 </a:t>
            </a:r>
            <a:r>
              <a:rPr lang="en-US" altLang="ko-KR" sz="1200" b="1" dirty="0" smtClean="0"/>
              <a:t>8-2(2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13,14)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738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60648"/>
            <a:ext cx="5688632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동대문구 </a:t>
            </a:r>
            <a:r>
              <a:rPr lang="ko-KR" altLang="en-US" b="1" dirty="0" err="1" smtClean="0"/>
              <a:t>전농로</a:t>
            </a:r>
            <a:r>
              <a:rPr lang="en-US" altLang="ko-KR" b="1" dirty="0" smtClean="0"/>
              <a:t>31</a:t>
            </a:r>
            <a:r>
              <a:rPr lang="ko-KR" altLang="en-US" b="1" dirty="0" smtClean="0"/>
              <a:t>길 일대</a:t>
            </a:r>
            <a:r>
              <a:rPr lang="en-US" altLang="ko-KR" b="1" dirty="0" smtClean="0"/>
              <a:t>(16</a:t>
            </a:r>
            <a:r>
              <a:rPr lang="ko-KR" altLang="en-US" b="1" dirty="0" smtClean="0"/>
              <a:t>개중 </a:t>
            </a:r>
            <a:r>
              <a:rPr lang="en-US" altLang="ko-KR" b="1" dirty="0" smtClean="0"/>
              <a:t>12</a:t>
            </a:r>
            <a:r>
              <a:rPr lang="ko-KR" altLang="en-US" b="1" dirty="0" smtClean="0"/>
              <a:t>개</a:t>
            </a:r>
            <a:r>
              <a:rPr lang="en-US" altLang="ko-KR" dirty="0" smtClean="0"/>
              <a:t>) - </a:t>
            </a:r>
            <a:r>
              <a:rPr lang="ko-KR" altLang="en-US" dirty="0" smtClean="0"/>
              <a:t>곤란지역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4802883" y="3803238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995937" y="3933056"/>
            <a:ext cx="15841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전농로</a:t>
            </a:r>
            <a:r>
              <a:rPr lang="en-US" altLang="ko-KR" sz="1200" b="1" dirty="0" smtClean="0"/>
              <a:t>31</a:t>
            </a:r>
            <a:r>
              <a:rPr lang="ko-KR" altLang="en-US" sz="1200" b="1" dirty="0" smtClean="0"/>
              <a:t>길 </a:t>
            </a:r>
            <a:r>
              <a:rPr lang="en-US" altLang="ko-KR" sz="1200" b="1" dirty="0" smtClean="0"/>
              <a:t>30(2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15,16)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9" name="타원 8"/>
          <p:cNvSpPr/>
          <p:nvPr/>
        </p:nvSpPr>
        <p:spPr>
          <a:xfrm>
            <a:off x="3794770" y="3804091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2210594" y="3804091"/>
            <a:ext cx="15841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전농로</a:t>
            </a:r>
            <a:r>
              <a:rPr lang="en-US" altLang="ko-KR" sz="1200" b="1" dirty="0" smtClean="0"/>
              <a:t>31</a:t>
            </a:r>
            <a:r>
              <a:rPr lang="ko-KR" altLang="en-US" sz="1200" b="1" dirty="0" smtClean="0"/>
              <a:t>길 </a:t>
            </a:r>
            <a:r>
              <a:rPr lang="en-US" altLang="ko-KR" sz="1200" b="1" dirty="0" smtClean="0"/>
              <a:t>35(2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17,18)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1835696" y="609329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187624" y="6309320"/>
            <a:ext cx="19442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전농로</a:t>
            </a:r>
            <a:r>
              <a:rPr lang="en-US" altLang="ko-KR" sz="1200" b="1" dirty="0" smtClean="0"/>
              <a:t>37</a:t>
            </a:r>
            <a:r>
              <a:rPr lang="ko-KR" altLang="en-US" sz="1200" b="1" dirty="0" smtClean="0"/>
              <a:t>길 </a:t>
            </a:r>
            <a:r>
              <a:rPr lang="en-US" altLang="ko-KR" sz="1200" b="1" dirty="0" smtClean="0"/>
              <a:t>68-14(2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19,20)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6099026" y="2651110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5292080" y="2780928"/>
            <a:ext cx="20882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서울시립대로</a:t>
            </a:r>
            <a:r>
              <a:rPr lang="en-US" altLang="ko-KR" sz="1200" b="1" dirty="0" smtClean="0"/>
              <a:t>27</a:t>
            </a:r>
            <a:r>
              <a:rPr lang="ko-KR" altLang="en-US" sz="1200" b="1" dirty="0" smtClean="0"/>
              <a:t>길 </a:t>
            </a:r>
            <a:r>
              <a:rPr lang="en-US" altLang="ko-KR" sz="1200" b="1" dirty="0" smtClean="0"/>
              <a:t>17(2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21,22)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633711" y="4011840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51520" y="4219589"/>
            <a:ext cx="20882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서울시립대로</a:t>
            </a:r>
            <a:r>
              <a:rPr lang="en-US" altLang="ko-KR" sz="1200" b="1" dirty="0" smtClean="0"/>
              <a:t>19</a:t>
            </a:r>
            <a:r>
              <a:rPr lang="ko-KR" altLang="en-US" sz="1200" b="1" dirty="0" smtClean="0"/>
              <a:t>길 </a:t>
            </a:r>
            <a:r>
              <a:rPr lang="en-US" altLang="ko-KR" sz="1200" b="1" dirty="0" smtClean="0"/>
              <a:t>58(2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27,28)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2225452" y="2593300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418506" y="2723118"/>
            <a:ext cx="18573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전농로</a:t>
            </a:r>
            <a:r>
              <a:rPr lang="en-US" altLang="ko-KR" sz="1200" b="1" dirty="0" smtClean="0"/>
              <a:t>37</a:t>
            </a:r>
            <a:r>
              <a:rPr lang="ko-KR" altLang="en-US" sz="1200" b="1" dirty="0" smtClean="0"/>
              <a:t>길나길 </a:t>
            </a:r>
            <a:r>
              <a:rPr lang="en-US" altLang="ko-KR" sz="1200" b="1" dirty="0" smtClean="0"/>
              <a:t>28(2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29,30)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223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60648"/>
            <a:ext cx="5544616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동대문구 </a:t>
            </a:r>
            <a:r>
              <a:rPr lang="ko-KR" altLang="en-US" b="1" dirty="0" err="1" smtClean="0"/>
              <a:t>전농로</a:t>
            </a:r>
            <a:r>
              <a:rPr lang="en-US" altLang="ko-KR" b="1" dirty="0" smtClean="0"/>
              <a:t>31</a:t>
            </a:r>
            <a:r>
              <a:rPr lang="ko-KR" altLang="en-US" b="1" dirty="0" smtClean="0"/>
              <a:t>길 일대</a:t>
            </a:r>
            <a:r>
              <a:rPr lang="en-US" altLang="ko-KR" b="1" dirty="0" smtClean="0"/>
              <a:t>(16</a:t>
            </a:r>
            <a:r>
              <a:rPr lang="ko-KR" altLang="en-US" b="1" dirty="0" smtClean="0"/>
              <a:t>개중 </a:t>
            </a:r>
            <a:r>
              <a:rPr lang="en-US" altLang="ko-KR" b="1" dirty="0" smtClean="0"/>
              <a:t>4</a:t>
            </a:r>
            <a:r>
              <a:rPr lang="ko-KR" altLang="en-US" b="1" dirty="0" smtClean="0"/>
              <a:t>개</a:t>
            </a:r>
            <a:r>
              <a:rPr lang="en-US" altLang="ko-KR" dirty="0" smtClean="0"/>
              <a:t>) - </a:t>
            </a:r>
            <a:r>
              <a:rPr lang="ko-KR" altLang="en-US" dirty="0" smtClean="0"/>
              <a:t>곤란지역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4283968" y="2930867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905497" y="2701235"/>
            <a:ext cx="23762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전농로</a:t>
            </a:r>
            <a:r>
              <a:rPr lang="en-US" altLang="ko-KR" sz="1200" b="1" dirty="0" smtClean="0"/>
              <a:t>37</a:t>
            </a:r>
            <a:r>
              <a:rPr lang="ko-KR" altLang="en-US" sz="1200" b="1" dirty="0" smtClean="0"/>
              <a:t>길가길 </a:t>
            </a:r>
            <a:r>
              <a:rPr lang="en-US" altLang="ko-KR" sz="1200" b="1" dirty="0" smtClean="0"/>
              <a:t>13(1</a:t>
            </a:r>
            <a:r>
              <a:rPr lang="ko-KR" altLang="en-US" sz="1200" b="1" dirty="0" smtClean="0"/>
              <a:t>층</a:t>
            </a:r>
            <a:r>
              <a:rPr lang="en-US" altLang="ko-KR" sz="1200" b="1" dirty="0" smtClean="0"/>
              <a:t>)(2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23,24)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4660007" y="3110958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4932040" y="2925534"/>
            <a:ext cx="23762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전농로</a:t>
            </a:r>
            <a:r>
              <a:rPr lang="en-US" altLang="ko-KR" sz="1200" b="1" dirty="0" smtClean="0"/>
              <a:t>37</a:t>
            </a:r>
            <a:r>
              <a:rPr lang="ko-KR" altLang="en-US" sz="1200" b="1" dirty="0" smtClean="0"/>
              <a:t>길가길 </a:t>
            </a:r>
            <a:r>
              <a:rPr lang="en-US" altLang="ko-KR" sz="1200" b="1" dirty="0" smtClean="0"/>
              <a:t>13(2</a:t>
            </a:r>
            <a:r>
              <a:rPr lang="ko-KR" altLang="en-US" sz="1200" b="1" dirty="0" smtClean="0"/>
              <a:t>층</a:t>
            </a:r>
            <a:r>
              <a:rPr lang="en-US" altLang="ko-KR" sz="1200" b="1" dirty="0" smtClean="0"/>
              <a:t>)(2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25,26)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723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60648"/>
            <a:ext cx="5472608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동대문구 </a:t>
            </a:r>
            <a:r>
              <a:rPr lang="ko-KR" altLang="en-US" b="1" dirty="0" err="1" smtClean="0"/>
              <a:t>전농로</a:t>
            </a:r>
            <a:r>
              <a:rPr lang="en-US" altLang="ko-KR" b="1" dirty="0" smtClean="0"/>
              <a:t>15~19</a:t>
            </a:r>
            <a:r>
              <a:rPr lang="ko-KR" altLang="en-US" b="1" dirty="0" smtClean="0"/>
              <a:t>길 </a:t>
            </a:r>
            <a:r>
              <a:rPr lang="ko-KR" altLang="en-US" b="1" dirty="0" smtClean="0"/>
              <a:t>일대</a:t>
            </a:r>
            <a:r>
              <a:rPr lang="en-US" altLang="ko-KR" b="1" dirty="0" smtClean="0"/>
              <a:t>(12</a:t>
            </a:r>
            <a:r>
              <a:rPr lang="ko-KR" altLang="en-US" b="1" dirty="0" smtClean="0"/>
              <a:t>개</a:t>
            </a:r>
            <a:r>
              <a:rPr lang="en-US" altLang="ko-KR" dirty="0" smtClean="0"/>
              <a:t>) - </a:t>
            </a:r>
            <a:r>
              <a:rPr lang="ko-KR" altLang="en-US" dirty="0" smtClean="0"/>
              <a:t>곤란지역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8" name="타원 7"/>
          <p:cNvSpPr/>
          <p:nvPr/>
        </p:nvSpPr>
        <p:spPr>
          <a:xfrm>
            <a:off x="4063380" y="5491574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41660" y="5510599"/>
            <a:ext cx="277931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전농로</a:t>
            </a:r>
            <a:r>
              <a:rPr lang="en-US" altLang="ko-KR" sz="1200" b="1" dirty="0" smtClean="0"/>
              <a:t>23</a:t>
            </a:r>
            <a:r>
              <a:rPr lang="ko-KR" altLang="en-US" sz="1200" b="1" dirty="0" smtClean="0"/>
              <a:t>길 </a:t>
            </a:r>
            <a:r>
              <a:rPr lang="en-US" altLang="ko-KR" sz="1200" b="1" dirty="0" smtClean="0"/>
              <a:t>23(4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31,32,33,34)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4517688" y="1196752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455875" y="1344985"/>
            <a:ext cx="27003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전농로</a:t>
            </a:r>
            <a:r>
              <a:rPr lang="en-US" altLang="ko-KR" sz="1200" b="1" dirty="0" smtClean="0"/>
              <a:t>25</a:t>
            </a:r>
            <a:r>
              <a:rPr lang="ko-KR" altLang="en-US" sz="1200" b="1" dirty="0" smtClean="0"/>
              <a:t>길 </a:t>
            </a:r>
            <a:r>
              <a:rPr lang="en-US" altLang="ko-KR" sz="1200" b="1" dirty="0" smtClean="0"/>
              <a:t>6 (4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35,36,37,38)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5204206" y="2276872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4218459" y="2420888"/>
            <a:ext cx="215779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전농로</a:t>
            </a:r>
            <a:r>
              <a:rPr lang="en-US" altLang="ko-KR" sz="1200" b="1" dirty="0" smtClean="0"/>
              <a:t>25</a:t>
            </a:r>
            <a:r>
              <a:rPr lang="ko-KR" altLang="en-US" sz="1200" b="1" dirty="0" smtClean="0"/>
              <a:t>길 </a:t>
            </a:r>
            <a:r>
              <a:rPr lang="en-US" altLang="ko-KR" sz="1200" b="1" dirty="0" smtClean="0"/>
              <a:t>5-8 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39,40)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3617589" y="2226484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555776" y="2385467"/>
            <a:ext cx="17154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전농로</a:t>
            </a:r>
            <a:r>
              <a:rPr lang="en-US" altLang="ko-KR" sz="1200" b="1" dirty="0" smtClean="0"/>
              <a:t>25</a:t>
            </a:r>
            <a:r>
              <a:rPr lang="ko-KR" altLang="en-US" sz="1200" b="1" dirty="0" smtClean="0"/>
              <a:t>길 </a:t>
            </a:r>
            <a:r>
              <a:rPr lang="en-US" altLang="ko-KR" sz="1200" b="1" dirty="0" smtClean="0"/>
              <a:t>16(2</a:t>
            </a:r>
            <a:r>
              <a:rPr lang="ko-KR" altLang="en-US" sz="1200" b="1" dirty="0" smtClean="0"/>
              <a:t>개</a:t>
            </a:r>
            <a:r>
              <a:rPr lang="en-US" altLang="ko-KR" sz="1200" b="1" dirty="0" smtClean="0"/>
              <a:t>)</a:t>
            </a:r>
          </a:p>
          <a:p>
            <a:r>
              <a:rPr lang="en-US" altLang="ko-KR" sz="9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관리번호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41,42)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965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271</Words>
  <Application>Microsoft Office PowerPoint</Application>
  <PresentationFormat>화면 슬라이드 쇼(4:3)</PresentationFormat>
  <Paragraphs>45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서울시</dc:creator>
  <cp:lastModifiedBy>서무</cp:lastModifiedBy>
  <cp:revision>103</cp:revision>
  <cp:lastPrinted>2018-05-07T07:34:38Z</cp:lastPrinted>
  <dcterms:created xsi:type="dcterms:W3CDTF">2017-08-18T06:10:24Z</dcterms:created>
  <dcterms:modified xsi:type="dcterms:W3CDTF">2018-05-08T05:38:49Z</dcterms:modified>
</cp:coreProperties>
</file>