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5" r:id="rId7"/>
    <p:sldId id="264" r:id="rId8"/>
    <p:sldId id="259" r:id="rId9"/>
    <p:sldId id="266" r:id="rId10"/>
    <p:sldId id="260" r:id="rId11"/>
    <p:sldId id="267" r:id="rId12"/>
    <p:sldId id="268" r:id="rId13"/>
    <p:sldId id="269" r:id="rId14"/>
    <p:sldId id="270" r:id="rId15"/>
    <p:sldId id="261" r:id="rId16"/>
    <p:sldId id="271" r:id="rId17"/>
    <p:sldId id="27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F0A0A-0665-4EEA-B7A7-B423B9307DA3}" type="datetimeFigureOut">
              <a:rPr lang="ko-KR" altLang="en-US" smtClean="0"/>
              <a:t>2014-08-14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42D49-EC4D-455F-9C58-B150E9B72FF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서울시 응답소 민원처리</a:t>
            </a:r>
            <a:endParaRPr lang="en-US" altLang="ko-KR" dirty="0" smtClean="0"/>
          </a:p>
        </p:txBody>
      </p:sp>
      <p:sp>
        <p:nvSpPr>
          <p:cNvPr id="18" name="직사각형 17"/>
          <p:cNvSpPr/>
          <p:nvPr/>
        </p:nvSpPr>
        <p:spPr>
          <a:xfrm>
            <a:off x="2895668" y="1556792"/>
            <a:ext cx="1685965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소방안전교육 신청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771800" y="764704"/>
            <a:ext cx="1944216" cy="5796734"/>
          </a:xfrm>
          <a:prstGeom prst="rect">
            <a:avLst/>
          </a:prstGeom>
          <a:noFill/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71800" y="764704"/>
            <a:ext cx="1944216" cy="371236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서울시 민원정보 시스템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(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응답소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)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895668" y="2141245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소방안전관리자 선임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895669" y="2750865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위험물안전관리자 선임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771800" y="1149631"/>
            <a:ext cx="1944216" cy="299097"/>
          </a:xfrm>
          <a:prstGeom prst="rect">
            <a:avLst/>
          </a:prstGeom>
          <a:noFill/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신청민원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95667" y="3356992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위험물안전관리자 해임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895668" y="4289965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소방안전교육이수증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895666" y="4859346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안전시설 등 설치신고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895667" y="5443794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안전시설 등 완공신고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95669" y="6057380"/>
            <a:ext cx="1685964" cy="432048"/>
          </a:xfrm>
          <a:prstGeom prst="rect">
            <a:avLst/>
          </a:prstGeom>
          <a:solidFill>
            <a:srgbClr val="358791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방염성능검사신청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71800" y="3886011"/>
            <a:ext cx="1944216" cy="299097"/>
          </a:xfrm>
          <a:prstGeom prst="rect">
            <a:avLst/>
          </a:prstGeom>
          <a:noFill/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발급민원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1560" y="3140968"/>
            <a:ext cx="1584176" cy="2880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+mn-ea"/>
              </a:rPr>
              <a:t>민원인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31" name="직선 화살표 연결선 30"/>
          <p:cNvCxnSpPr>
            <a:stCxn id="30" idx="3"/>
          </p:cNvCxnSpPr>
          <p:nvPr/>
        </p:nvCxnSpPr>
        <p:spPr>
          <a:xfrm>
            <a:off x="2195736" y="328498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6084168" y="1099427"/>
            <a:ext cx="2016280" cy="267648"/>
          </a:xfrm>
          <a:prstGeom prst="rect">
            <a:avLst/>
          </a:prstGeom>
          <a:noFill/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9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084168" y="784090"/>
            <a:ext cx="2016280" cy="5788095"/>
          </a:xfrm>
          <a:prstGeom prst="rect">
            <a:avLst/>
          </a:prstGeom>
          <a:noFill/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084168" y="784090"/>
            <a:ext cx="2016280" cy="324036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119</a:t>
            </a:r>
            <a:r>
              <a:rPr kumimoji="0" lang="ko-KR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행정정보 시스템</a:t>
            </a:r>
            <a:endParaRPr kumimoji="0" lang="en-US" altLang="ko-KR" sz="105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300198" y="2745738"/>
            <a:ext cx="1584220" cy="353175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위험물안전관리자 선임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300198" y="2150207"/>
            <a:ext cx="1584220" cy="353175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소방안전관리자 선임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300198" y="4843993"/>
            <a:ext cx="1584220" cy="353175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안전시설설치</a:t>
            </a:r>
            <a:r>
              <a:rPr kumimoji="0" lang="en-US" altLang="ko-KR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(</a:t>
            </a: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완공</a:t>
            </a:r>
            <a:r>
              <a:rPr kumimoji="0" lang="en-US" altLang="ko-KR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)</a:t>
            </a: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신고 관리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300198" y="4318263"/>
            <a:ext cx="1584220" cy="353175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다중이용업소 이수자 조회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300198" y="6083383"/>
            <a:ext cx="1584220" cy="353175"/>
          </a:xfrm>
          <a:prstGeom prst="rect">
            <a:avLst/>
          </a:prstGeom>
          <a:solidFill>
            <a:srgbClr val="1C3D62"/>
          </a:solidFill>
          <a:ln w="19050" cap="flat" cmpd="sng" algn="ctr">
            <a:solidFill>
              <a:srgbClr val="315F9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t>현장방염성능검사관리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  <p:cxnSp>
        <p:nvCxnSpPr>
          <p:cNvPr id="53" name="직선 화살표 연결선 52"/>
          <p:cNvCxnSpPr>
            <a:stCxn id="25" idx="3"/>
            <a:endCxn id="49" idx="1"/>
          </p:cNvCxnSpPr>
          <p:nvPr/>
        </p:nvCxnSpPr>
        <p:spPr>
          <a:xfrm flipV="1">
            <a:off x="4581632" y="4494851"/>
            <a:ext cx="1718566" cy="111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stCxn id="21" idx="3"/>
            <a:endCxn id="47" idx="1"/>
          </p:cNvCxnSpPr>
          <p:nvPr/>
        </p:nvCxnSpPr>
        <p:spPr>
          <a:xfrm flipV="1">
            <a:off x="4581632" y="2326795"/>
            <a:ext cx="1718566" cy="3047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22" idx="3"/>
            <a:endCxn id="46" idx="1"/>
          </p:cNvCxnSpPr>
          <p:nvPr/>
        </p:nvCxnSpPr>
        <p:spPr>
          <a:xfrm flipV="1">
            <a:off x="4581633" y="2922326"/>
            <a:ext cx="1718565" cy="445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24" idx="3"/>
            <a:endCxn id="46" idx="1"/>
          </p:cNvCxnSpPr>
          <p:nvPr/>
        </p:nvCxnSpPr>
        <p:spPr>
          <a:xfrm flipV="1">
            <a:off x="4581631" y="2922326"/>
            <a:ext cx="1718567" cy="65069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26" idx="3"/>
            <a:endCxn id="48" idx="1"/>
          </p:cNvCxnSpPr>
          <p:nvPr/>
        </p:nvCxnSpPr>
        <p:spPr>
          <a:xfrm flipV="1">
            <a:off x="4581630" y="5020581"/>
            <a:ext cx="1718568" cy="547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>
            <a:stCxn id="27" idx="3"/>
            <a:endCxn id="48" idx="1"/>
          </p:cNvCxnSpPr>
          <p:nvPr/>
        </p:nvCxnSpPr>
        <p:spPr>
          <a:xfrm flipV="1">
            <a:off x="4581631" y="5020581"/>
            <a:ext cx="1718567" cy="6392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>
            <a:stCxn id="28" idx="3"/>
            <a:endCxn id="50" idx="1"/>
          </p:cNvCxnSpPr>
          <p:nvPr/>
        </p:nvCxnSpPr>
        <p:spPr>
          <a:xfrm flipV="1">
            <a:off x="4581633" y="6259971"/>
            <a:ext cx="1718565" cy="1343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소방안전관리자 선임</a:t>
            </a:r>
            <a:endParaRPr lang="en-US" altLang="ko-KR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067944" y="6644"/>
            <a:ext cx="49503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소방관련자격자관리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 선임</a:t>
            </a:r>
            <a:endParaRPr lang="ko-KR" alt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9551"/>
            <a:ext cx="4788024" cy="619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3339474" y="3052182"/>
            <a:ext cx="1304533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873546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소방안전관리자 선임</a:t>
            </a:r>
            <a:endParaRPr lang="en-US" altLang="ko-KR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067944" y="6644"/>
            <a:ext cx="49503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소방관련자격자관리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 선임</a:t>
            </a:r>
            <a:endParaRPr lang="ko-KR" alt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8" name="직사각형 7"/>
          <p:cNvSpPr/>
          <p:nvPr/>
        </p:nvSpPr>
        <p:spPr>
          <a:xfrm>
            <a:off x="1691680" y="2132856"/>
            <a:ext cx="172819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528" y="5445224"/>
            <a:ext cx="5040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3344"/>
            <a:ext cx="804527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소방안전관리자 선임</a:t>
            </a:r>
            <a:endParaRPr lang="en-US" altLang="ko-KR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067944" y="6644"/>
            <a:ext cx="49503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소방관련자격자관리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소방안전관리자 선임</a:t>
            </a:r>
            <a:endParaRPr lang="ko-KR" alt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9" name="직사각형 8"/>
          <p:cNvSpPr/>
          <p:nvPr/>
        </p:nvSpPr>
        <p:spPr>
          <a:xfrm>
            <a:off x="107504" y="6021288"/>
            <a:ext cx="4032448" cy="8367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위험물안전관리자 선임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3412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위험물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안전관리자 선임관리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476672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48341" y="245840"/>
            <a:ext cx="47323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HOME&gt;</a:t>
            </a:r>
            <a:r>
              <a:rPr lang="ko-KR" altLang="en-US" sz="900" dirty="0" smtClean="0"/>
              <a:t>예방정보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소방관련자격자관리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선임</a:t>
            </a:r>
            <a:endParaRPr lang="ko-KR" alt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45033" y="476672"/>
            <a:ext cx="8194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(</a:t>
            </a:r>
            <a:r>
              <a:rPr lang="ko-KR" altLang="en-US" sz="1050" b="1" dirty="0" smtClean="0"/>
              <a:t>동일화면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2123"/>
            <a:ext cx="4563768" cy="602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3157007" y="3293373"/>
            <a:ext cx="1304533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8678207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위험물안전관리자 선임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3412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위험물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안전관리자 선임관리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476672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48341" y="245840"/>
            <a:ext cx="47323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HOME&gt;</a:t>
            </a:r>
            <a:r>
              <a:rPr lang="ko-KR" altLang="en-US" sz="900" dirty="0" smtClean="0"/>
              <a:t>예방정보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소방관련자격자관리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선임</a:t>
            </a:r>
            <a:endParaRPr lang="ko-KR" alt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45033" y="476672"/>
            <a:ext cx="8194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(</a:t>
            </a:r>
            <a:r>
              <a:rPr lang="ko-KR" altLang="en-US" sz="1050" b="1" dirty="0" smtClean="0"/>
              <a:t>동일화면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sp>
        <p:nvSpPr>
          <p:cNvPr id="8" name="직사각형 7"/>
          <p:cNvSpPr/>
          <p:nvPr/>
        </p:nvSpPr>
        <p:spPr>
          <a:xfrm>
            <a:off x="1979712" y="2158023"/>
            <a:ext cx="172819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31917" y="4988009"/>
            <a:ext cx="1495390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268760"/>
            <a:ext cx="8244517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위험물안전관리자 선임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3412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위험물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안전관리자 선임관리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476672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48341" y="245840"/>
            <a:ext cx="47323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HOME&gt;</a:t>
            </a:r>
            <a:r>
              <a:rPr lang="ko-KR" altLang="en-US" sz="900" dirty="0" smtClean="0"/>
              <a:t>예방정보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소방관련자격자관리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관리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위험물안전관리자 선임</a:t>
            </a:r>
            <a:endParaRPr lang="ko-KR" alt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6876256" y="476672"/>
            <a:ext cx="20882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/>
              <a:t>(</a:t>
            </a:r>
            <a:r>
              <a:rPr lang="ko-KR" altLang="en-US" sz="1050" b="1" dirty="0" smtClean="0"/>
              <a:t>두 메뉴가 </a:t>
            </a:r>
            <a:r>
              <a:rPr lang="ko-KR" altLang="en-US" sz="1050" b="1" dirty="0" err="1" smtClean="0"/>
              <a:t>같은화면을</a:t>
            </a:r>
            <a:r>
              <a:rPr lang="ko-KR" altLang="en-US" sz="1050" b="1" dirty="0" smtClean="0"/>
              <a:t> 보여줌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sp>
        <p:nvSpPr>
          <p:cNvPr id="10" name="직사각형 9"/>
          <p:cNvSpPr/>
          <p:nvPr/>
        </p:nvSpPr>
        <p:spPr>
          <a:xfrm>
            <a:off x="0" y="5373216"/>
            <a:ext cx="5796136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다중이용업소 이수자 조회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4310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소방교육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다중이용업소 소방안전교육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다중이용업소 이수자 조회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없음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7375"/>
            <a:ext cx="3419872" cy="62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979712" y="4221088"/>
            <a:ext cx="1304533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 smtClean="0"/>
              <a:t>다중이용업소 이수자 조회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4310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소방교육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다중이용업소 소방안전교육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다중이용업소 이수자 조회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없음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9"/>
            <a:ext cx="8948932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안전시설설치</a:t>
            </a:r>
            <a:r>
              <a:rPr lang="en-US" altLang="ko-KR" dirty="0"/>
              <a:t>(</a:t>
            </a:r>
            <a:r>
              <a:rPr lang="ko-KR" altLang="en-US" dirty="0"/>
              <a:t>완공</a:t>
            </a:r>
            <a:r>
              <a:rPr lang="en-US" altLang="ko-KR" dirty="0"/>
              <a:t>)</a:t>
            </a:r>
            <a:r>
              <a:rPr lang="ko-KR" altLang="en-US" dirty="0"/>
              <a:t>신고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5033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안전시설설치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완공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신고관리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7043"/>
            <a:ext cx="4716016" cy="617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3203848" y="2276872"/>
            <a:ext cx="1304533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052737"/>
            <a:ext cx="8630077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안전시설설치</a:t>
            </a:r>
            <a:r>
              <a:rPr lang="en-US" altLang="ko-KR" dirty="0"/>
              <a:t>(</a:t>
            </a:r>
            <a:r>
              <a:rPr lang="ko-KR" altLang="en-US" dirty="0"/>
              <a:t>완공</a:t>
            </a:r>
            <a:r>
              <a:rPr lang="en-US" altLang="ko-KR" dirty="0"/>
              <a:t>)</a:t>
            </a:r>
            <a:r>
              <a:rPr lang="ko-KR" altLang="en-US" dirty="0"/>
              <a:t>신고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5033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안전시설설치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완공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신고관리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7" name="직사각형 6"/>
          <p:cNvSpPr/>
          <p:nvPr/>
        </p:nvSpPr>
        <p:spPr>
          <a:xfrm>
            <a:off x="1403648" y="2060848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48695" y="2700531"/>
            <a:ext cx="1270977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052737"/>
            <a:ext cx="8630077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안전시설설치</a:t>
            </a:r>
            <a:r>
              <a:rPr lang="en-US" altLang="ko-KR" dirty="0"/>
              <a:t>(</a:t>
            </a:r>
            <a:r>
              <a:rPr lang="ko-KR" altLang="en-US" dirty="0"/>
              <a:t>완공</a:t>
            </a:r>
            <a:r>
              <a:rPr lang="en-US" altLang="ko-KR" dirty="0"/>
              <a:t>)</a:t>
            </a:r>
            <a:r>
              <a:rPr lang="ko-KR" altLang="en-US" dirty="0"/>
              <a:t>신고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5033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안전시설설치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완공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신고관리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7" name="직사각형 6"/>
          <p:cNvSpPr/>
          <p:nvPr/>
        </p:nvSpPr>
        <p:spPr>
          <a:xfrm>
            <a:off x="1403648" y="2060848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48695" y="2700530"/>
            <a:ext cx="622905" cy="15240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55777" y="2708920"/>
            <a:ext cx="432048" cy="14401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555776" y="3022119"/>
            <a:ext cx="43204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40306" y="3013730"/>
            <a:ext cx="622905" cy="1524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835414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안전시설설치</a:t>
            </a:r>
            <a:r>
              <a:rPr lang="en-US" altLang="ko-KR" dirty="0"/>
              <a:t>(</a:t>
            </a:r>
            <a:r>
              <a:rPr lang="ko-KR" altLang="en-US" dirty="0"/>
              <a:t>완공</a:t>
            </a:r>
            <a:r>
              <a:rPr lang="en-US" altLang="ko-KR" dirty="0"/>
              <a:t>)</a:t>
            </a:r>
            <a:r>
              <a:rPr lang="ko-KR" altLang="en-US" dirty="0"/>
              <a:t>신고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5033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안전시설설치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완공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신고관리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7" name="직사각형 6"/>
          <p:cNvSpPr/>
          <p:nvPr/>
        </p:nvSpPr>
        <p:spPr>
          <a:xfrm>
            <a:off x="3851920" y="1412776"/>
            <a:ext cx="72008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안전시설설치</a:t>
            </a:r>
            <a:r>
              <a:rPr lang="en-US" altLang="ko-KR" dirty="0"/>
              <a:t>(</a:t>
            </a:r>
            <a:r>
              <a:rPr lang="ko-KR" altLang="en-US" dirty="0"/>
              <a:t>완공</a:t>
            </a:r>
            <a:r>
              <a:rPr lang="en-US" altLang="ko-KR" dirty="0"/>
              <a:t>)</a:t>
            </a:r>
            <a:r>
              <a:rPr lang="ko-KR" altLang="en-US" dirty="0"/>
              <a:t>신고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5033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다중이용업 민원관리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안전시설설치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완공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신고관리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1"/>
            <a:ext cx="835414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3851920" y="1412776"/>
            <a:ext cx="72008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현장방염성능검사관리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5207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방염성능검사관리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현장방염성능검사관리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8584"/>
            <a:ext cx="4644008" cy="612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3203848" y="2564904"/>
            <a:ext cx="1304533" cy="1607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8755912" cy="573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현장방염성능검사관리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5207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방염성능검사관리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현장방염성능검사관리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sp>
        <p:nvSpPr>
          <p:cNvPr id="8" name="직사각형 7"/>
          <p:cNvSpPr/>
          <p:nvPr/>
        </p:nvSpPr>
        <p:spPr>
          <a:xfrm>
            <a:off x="395537" y="2564904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응답소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450" y="0"/>
            <a:ext cx="3924490" cy="4046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dirty="0"/>
              <a:t>현장방염성능검사관리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6890" y="6644"/>
            <a:ext cx="45207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HOME&gt;</a:t>
            </a:r>
            <a:r>
              <a:rPr lang="ko-KR" altLang="en-US" sz="1050" dirty="0" smtClean="0"/>
              <a:t>예방정보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민원접수관리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방염성능검사관리</a:t>
            </a:r>
            <a:r>
              <a:rPr lang="en-US" altLang="ko-KR" sz="1050" dirty="0" smtClean="0"/>
              <a:t>&gt;</a:t>
            </a:r>
            <a:r>
              <a:rPr lang="ko-KR" altLang="en-US" sz="1050" dirty="0" smtClean="0"/>
              <a:t>현장방염성능검사관리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139940" y="222674"/>
            <a:ext cx="10935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첨부파일 있음</a:t>
            </a:r>
            <a:r>
              <a:rPr lang="en-US" altLang="ko-KR" sz="1050" b="1" dirty="0" smtClean="0"/>
              <a:t>]</a:t>
            </a:r>
            <a:endParaRPr lang="ko-KR" altLang="en-US" sz="105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836712"/>
            <a:ext cx="8351853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5060317"/>
            <a:ext cx="669776" cy="258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386</Words>
  <Application>Microsoft Office PowerPoint</Application>
  <PresentationFormat>화면 슬라이드 쇼(4:3)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Yoon</dc:creator>
  <cp:lastModifiedBy>Yoon</cp:lastModifiedBy>
  <cp:revision>7</cp:revision>
  <dcterms:created xsi:type="dcterms:W3CDTF">2014-08-14T05:04:57Z</dcterms:created>
  <dcterms:modified xsi:type="dcterms:W3CDTF">2014-08-14T06:06:59Z</dcterms:modified>
</cp:coreProperties>
</file>