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gif" ContentType="image/gif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0" r:id="rId4"/>
  </p:sldMasterIdLst>
  <p:sldIdLst>
    <p:sldId id="257" r:id="rId1"/>
  </p:sldIdLst>
  <p:sldSz cx="9144000" cy="6858000" type="screen4x3"/>
  <p:notesSz cx="6864350" cy="97012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vertBarState="maximized">
    <p:restoredLeft sz="15620"/>
    <p:restoredTop sz="94799"/>
  </p:normalViewPr>
  <p:slideViewPr>
    <p:cSldViewPr>
      <p:cViewPr varScale="1">
        <p:scale>
          <a:sx n="101" d="100"/>
          <a:sy n="101" d="100"/>
        </p:scale>
        <p:origin x="-90" y="-108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0578DA96-7A99-4639-B160-BF44D35DC925}" type="datetimeFigureOut">
              <a:rPr lang="ko-KR" altLang="en-US"/>
              <a:pPr lvl="0">
                <a:defRPr lang="ko-KR" altLang="en-US"/>
              </a:pPr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94FB1D42-AAA7-4AF2-A7E0-C490C20215F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gif"  /><Relationship Id="rId4" Type="http://schemas.openxmlformats.org/officeDocument/2006/relationships/image" Target="../media/image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바탕 화면\ppt_B9E8B0E6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7164288" y="6165304"/>
            <a:ext cx="146014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r>
              <a:rPr xmlns:mc="http://schemas.openxmlformats.org/markup-compatibility/2006" xmlns:hp="http://schemas.haansoft.com/office/presentation/8.0" lang="ko-KR" altLang="en-US" b="1" spc="4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rPr>
              <a:t>구로</a:t>
            </a:r>
            <a:r>
              <a:rPr xmlns:mc="http://schemas.openxmlformats.org/markup-compatibility/2006" xmlns:hp="http://schemas.haansoft.com/office/presentation/8.0" lang="en-US" altLang="ko-KR" b="1" spc="4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rPr>
              <a:t> </a:t>
            </a:r>
            <a:r>
              <a:rPr xmlns:mc="http://schemas.openxmlformats.org/markup-compatibility/2006" xmlns:hp="http://schemas.haansoft.com/office/presentation/8.0" lang="ko-KR" altLang="en-US" b="1" spc="4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rPr>
              <a:t>소방서</a:t>
            </a:r>
            <a:endParaRPr xmlns:mc="http://schemas.openxmlformats.org/markup-compatibility/2006" xmlns:hp="http://schemas.haansoft.com/office/presentation/8.0" lang="ko-KR" altLang="en-US" b="1" spc="4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휴먼둥근헤드라인"/>
              <a:ea typeface="휴먼둥근헤드라인"/>
            </a:endParaRPr>
          </a:p>
        </p:txBody>
      </p:sp>
      <p:pic>
        <p:nvPicPr>
          <p:cNvPr id="1028" name="Picture 4" descr="D:\백종민\♣자료,서식모음\로고\로고\서울소방.gif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732240" y="6129300"/>
            <a:ext cx="482966" cy="468052"/>
          </a:xfrm>
          <a:prstGeom prst="rect">
            <a:avLst/>
          </a:prstGeom>
          <a:noFill/>
        </p:spPr>
      </p:pic>
      <p:pic>
        <p:nvPicPr>
          <p:cNvPr id="1029" name="Picture 5" descr="D:\백종민\♣자료,서식모음\로고\로고\사본 - 함께만드는 서울,함께누리는 서울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cfbfb"/>
              </a:clrFrom>
              <a:clrTo>
                <a:srgbClr val="fcfbf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109142" y="467334"/>
            <a:ext cx="2867016" cy="333374"/>
          </a:xfrm>
          <a:prstGeom prst="rect">
            <a:avLst/>
          </a:prstGeom>
          <a:noFill/>
        </p:spPr>
      </p:pic>
      <p:sp>
        <p:nvSpPr>
          <p:cNvPr id="9" name="Text Box 151"/>
          <p:cNvSpPr txBox="1">
            <a:spLocks noChangeArrowheads="1"/>
          </p:cNvSpPr>
          <p:nvPr/>
        </p:nvSpPr>
        <p:spPr>
          <a:xfrm>
            <a:off x="431540" y="1212426"/>
            <a:ext cx="8460940" cy="3872019"/>
          </a:xfrm>
          <a:prstGeom prst="rect">
            <a:avLst/>
          </a:prstGeom>
          <a:noFill/>
          <a:ln w="9525" algn="ctr">
            <a:noFill/>
            <a:miter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 lang="ko-KR" altLang="en-US"/>
            </a:pPr>
            <a:r>
              <a:rPr lang="ko-KR" altLang="en-US" sz="4400" b="1">
                <a:solidFill>
                  <a:schemeClr val="bg2">
                    <a:lumMod val="25000"/>
                  </a:schemeClr>
                </a:solidFill>
                <a:latin typeface="HY울릉도M"/>
                <a:ea typeface="HY울릉도M"/>
              </a:rPr>
              <a:t> 서울소방은 </a:t>
            </a:r>
            <a:endParaRPr lang="ko-KR" altLang="en-US" sz="4400" b="1">
              <a:solidFill>
                <a:schemeClr val="bg2">
                  <a:lumMod val="25000"/>
                </a:schemeClr>
              </a:solidFill>
              <a:latin typeface="HY울릉도M"/>
              <a:ea typeface="HY울릉도M"/>
            </a:endParaRPr>
          </a:p>
          <a:p>
            <a:pPr>
              <a:spcBef>
                <a:spcPct val="50000"/>
              </a:spcBef>
              <a:defRPr lang="ko-KR" altLang="en-US"/>
            </a:pPr>
            <a:r>
              <a:rPr lang="ko-KR" altLang="en-US" sz="4400" b="1">
                <a:solidFill>
                  <a:schemeClr val="bg2">
                    <a:lumMod val="25000"/>
                  </a:schemeClr>
                </a:solidFill>
                <a:latin typeface="HY울릉도M"/>
                <a:ea typeface="HY울릉도M"/>
              </a:rPr>
              <a:t>건전한 명절문화를 위해</a:t>
            </a:r>
            <a:endParaRPr lang="ko-KR" altLang="en-US" sz="4400" b="1">
              <a:solidFill>
                <a:schemeClr val="bg2">
                  <a:lumMod val="25000"/>
                </a:schemeClr>
              </a:solidFill>
              <a:latin typeface="HY울릉도M"/>
              <a:ea typeface="HY울릉도M"/>
            </a:endParaRPr>
          </a:p>
          <a:p>
            <a:pPr>
              <a:spcBef>
                <a:spcPct val="50000"/>
              </a:spcBef>
              <a:defRPr lang="ko-KR" altLang="en-US"/>
            </a:pPr>
            <a:r>
              <a:rPr lang="ko-KR" altLang="en-US" sz="4400" b="1" spc="-268">
                <a:solidFill>
                  <a:schemeClr val="bg2">
                    <a:lumMod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xmlns:mc="http://schemas.openxmlformats.org/markup-compatibility/2006" xmlns:hp="http://schemas.haansoft.com/office/presentation/8.0" lang="en-US" altLang="ko-KR" sz="4800" b="1" spc="-292" mc:Ignorable="hp" hp:hslEmbossed="0">
                <a:solidFill>
                  <a:srgbClr val="0000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HY울릉도M"/>
              </a:rPr>
              <a:t>“</a:t>
            </a:r>
            <a:r>
              <a:rPr xmlns:mc="http://schemas.openxmlformats.org/markup-compatibility/2006" xmlns:hp="http://schemas.haansoft.com/office/presentation/8.0" lang="ko-KR" altLang="en-US" sz="4800" b="1" spc="-292" mc:Ignorable="hp" hp:hslEmbossed="0">
                <a:solidFill>
                  <a:srgbClr val="0000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HY울릉도M"/>
              </a:rPr>
              <a:t>청렴하고 </a:t>
            </a:r>
            <a:r>
              <a:rPr xmlns:mc="http://schemas.openxmlformats.org/markup-compatibility/2006" xmlns:hp="http://schemas.haansoft.com/office/presentation/8.0" lang="ko-KR" altLang="en-US" sz="4800" b="1" spc="-292" mc:Ignorable="hp" hp:hslEmbossed="0">
                <a:solidFill>
                  <a:srgbClr val="0000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검소한 명절 보내기</a:t>
            </a:r>
            <a:r>
              <a:rPr xmlns:mc="http://schemas.openxmlformats.org/markup-compatibility/2006" xmlns:hp="http://schemas.haansoft.com/office/presentation/8.0" lang="en-US" altLang="ko-KR" sz="4800" b="1" spc="-292" mc:Ignorable="hp" hp:hslEmbossed="0">
                <a:solidFill>
                  <a:srgbClr val="0000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HY울릉도M"/>
              </a:rPr>
              <a:t>”</a:t>
            </a:r>
            <a:r>
              <a:rPr xmlns:mc="http://schemas.openxmlformats.org/markup-compatibility/2006" xmlns:hp="http://schemas.haansoft.com/office/presentation/8.0" lang="en-US" altLang="ko-KR" sz="4400" b="1" spc="-268" mc:Ignorable="hp" hp:hslEmbossed="0">
                <a:solidFill>
                  <a:srgbClr val="ff00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HY울릉도M"/>
              </a:rPr>
              <a:t> </a:t>
            </a:r>
            <a:endParaRPr xmlns:mc="http://schemas.openxmlformats.org/markup-compatibility/2006" xmlns:hp="http://schemas.haansoft.com/office/presentation/8.0" lang="en-US" altLang="ko-KR" sz="4400" b="1" spc="-268" mc:Ignorable="hp" hp:hslEmbossed="0">
              <a:solidFill>
                <a:srgbClr val="ff0066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ea typeface="HY울릉도M"/>
            </a:endParaRPr>
          </a:p>
          <a:p>
            <a:pPr>
              <a:spcBef>
                <a:spcPct val="50000"/>
              </a:spcBef>
              <a:defRPr lang="ko-KR" altLang="en-US"/>
            </a:pPr>
            <a:r>
              <a:rPr lang="ko-KR" altLang="en-US" sz="4400" spc="-268">
                <a:solidFill>
                  <a:schemeClr val="bg2">
                    <a:lumMod val="25000"/>
                  </a:schemeClr>
                </a:solidFill>
                <a:latin typeface="HY울릉도M"/>
                <a:ea typeface="HY울릉도M"/>
              </a:rPr>
              <a:t>를</a:t>
            </a:r>
            <a:r>
              <a:rPr lang="ko-KR" altLang="en-US" sz="4400" b="1">
                <a:solidFill>
                  <a:schemeClr val="bg2">
                    <a:lumMod val="25000"/>
                  </a:schemeClr>
                </a:solidFill>
                <a:latin typeface="HY울릉도M"/>
                <a:ea typeface="HY울릉도M"/>
              </a:rPr>
              <a:t> 실천하고 있습니다</a:t>
            </a:r>
            <a:r>
              <a:rPr lang="en-US" altLang="ko-KR" sz="4400" b="1">
                <a:solidFill>
                  <a:schemeClr val="bg2">
                    <a:lumMod val="25000"/>
                  </a:schemeClr>
                </a:solidFill>
                <a:latin typeface="HY울릉도M"/>
                <a:ea typeface="HY울릉도M"/>
              </a:rPr>
              <a:t>.</a:t>
            </a:r>
            <a:endParaRPr lang="ko-KR" altLang="en-US" sz="4400" b="1">
              <a:solidFill>
                <a:schemeClr val="bg2">
                  <a:lumMod val="25000"/>
                </a:schemeClr>
              </a:solidFill>
              <a:latin typeface="HY울릉도M"/>
              <a:ea typeface="HY울릉도M"/>
            </a:endParaRP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18</ep:Words>
  <ep:PresentationFormat>화면 슬라이드 쇼(4:3)</ep:PresentationFormat>
  <ep:Paragraphs>5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2014-01-15T06:26:08.000</dcterms:created>
  <dc:creator>user</dc:creator>
  <dc:description/>
  <cp:keywords/>
  <cp:lastModifiedBy>user</cp:lastModifiedBy>
  <dcterms:modified xsi:type="dcterms:W3CDTF">2015-09-18T12:30:06.331</dcterms:modified>
  <cp:revision>18</cp:revision>
  <dc:subject/>
  <dc:title>슬라이드 1</dc:title>
</cp:coreProperties>
</file>