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17" r:id="rId2"/>
    <p:sldId id="514" r:id="rId3"/>
    <p:sldId id="518" r:id="rId4"/>
  </p:sldIdLst>
  <p:sldSz cx="9144000" cy="6858000" type="screen4x3"/>
  <p:notesSz cx="6662738" cy="98329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>
        <p:scale>
          <a:sx n="100" d="100"/>
          <a:sy n="100" d="100"/>
        </p:scale>
        <p:origin x="-1992" y="-294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6875" cy="492200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2200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39205"/>
            <a:ext cx="2886875" cy="492199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339205"/>
            <a:ext cx="2886875" cy="492199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1649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1649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8188"/>
            <a:ext cx="4913312" cy="3686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87" tIns="45094" rIns="90187" bIns="450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670664"/>
            <a:ext cx="5330190" cy="4424839"/>
          </a:xfrm>
          <a:prstGeom prst="rect">
            <a:avLst/>
          </a:prstGeom>
        </p:spPr>
        <p:txBody>
          <a:bodyPr vert="horz" lIns="90187" tIns="45094" rIns="90187" bIns="4509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39619"/>
            <a:ext cx="2887186" cy="491649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339619"/>
            <a:ext cx="2887186" cy="491649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5536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1412776"/>
            <a:ext cx="561662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1. 2015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소방용수시설 일제조사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7584" y="1979454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2015.10.14.~10.28.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390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-371,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사설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-19)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1)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(371)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(359),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저수조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(11),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급수탑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2)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사설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(19)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(19)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683568" y="4111912"/>
            <a:ext cx="554461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2. 2015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소방장비 확인점검  준비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468797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2015.10.1.~ 10.13.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소방차량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탱크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진압장비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통신장비 등 각종장비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수검팀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5536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1412776"/>
            <a:ext cx="799288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3. 2015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국립국어원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국어전문교육 입교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323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84" y="1979454"/>
            <a:ext cx="8136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2015.10.12.~ 10.16.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국립어학원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강서구 방화동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팀장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소방위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이규동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683568" y="4077072"/>
            <a:ext cx="727280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4. 2015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소방교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장  승진시험 대비 희망근무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99592" y="4725144"/>
            <a:ext cx="486062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시험일시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2015.10.10.(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응 시 자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근무자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희망근무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5536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월간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1412776"/>
            <a:ext cx="684076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하이서울페스티벌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2015 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행사장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소방력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배치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55577" y="2132856"/>
          <a:ext cx="6696743" cy="1872207"/>
        </p:xfrm>
        <a:graphic>
          <a:graphicData uri="http://schemas.openxmlformats.org/drawingml/2006/table">
            <a:tbl>
              <a:tblPr/>
              <a:tblGrid>
                <a:gridCol w="2895178"/>
                <a:gridCol w="1991283"/>
                <a:gridCol w="1132583"/>
                <a:gridCol w="677699"/>
              </a:tblGrid>
              <a:tr h="4698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배치일시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장소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차량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인원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8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2015.10.1.(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목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 18:00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~ 22:00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청계광장</a:t>
                      </a:r>
                      <a:endParaRPr lang="en-US" altLang="ko-KR" sz="14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="0" kern="0" spc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동아일보</a:t>
                      </a: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사옥 앞</a:t>
                      </a:r>
                      <a:r>
                        <a:rPr lang="en-US" altLang="ko-KR" sz="1400" b="0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구급차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8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2015.10.3.(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토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 11:00 ~ 17:00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펌프차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5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2015.10.4.(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 11:00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~ 15:00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구급차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10374</TotalTime>
  <Words>252</Words>
  <Application>Microsoft Office PowerPoint</Application>
  <PresentationFormat>화면 슬라이드 쇼(4:3)</PresentationFormat>
  <Paragraphs>39</Paragraphs>
  <Slides>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1077</cp:revision>
  <dcterms:created xsi:type="dcterms:W3CDTF">2012-09-23T05:25:51Z</dcterms:created>
  <dcterms:modified xsi:type="dcterms:W3CDTF">2015-10-02T03:54:12Z</dcterms:modified>
</cp:coreProperties>
</file>