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3" r:id="rId2"/>
    <p:sldId id="260" r:id="rId3"/>
    <p:sldId id="264" r:id="rId4"/>
    <p:sldId id="265" r:id="rId5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5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6699FF"/>
    <a:srgbClr val="3366FF"/>
    <a:srgbClr val="0000FF"/>
    <a:srgbClr val="0066FF"/>
    <a:srgbClr val="0099FF"/>
    <a:srgbClr val="2A2AE2"/>
    <a:srgbClr val="275B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01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-108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0AB3-4970-402E-A9DA-5B3CB076F732}" type="datetimeFigureOut">
              <a:rPr lang="ko-KR" altLang="en-US" smtClean="0"/>
              <a:pPr/>
              <a:t>2015-05-08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F7647-D1C4-4AC5-8771-27763760D2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31215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BF5D4-A252-43D1-80B3-E48D4EBB165E}" type="datetimeFigureOut">
              <a:rPr lang="ko-KR" altLang="en-US" smtClean="0"/>
              <a:pPr/>
              <a:t>2015-05-08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CCFFA-1774-48FF-BD03-B143091783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06929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CCFFA-1774-48FF-BD03-B1430917833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191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CCFFA-1774-48FF-BD03-B1430917833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191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537176" y="6237312"/>
            <a:ext cx="31369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512840" y="6567876"/>
            <a:ext cx="2311400" cy="288032"/>
          </a:xfrm>
          <a:ln/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 lang="en-US" altLang="ko-KR" dirty="0" smtClean="0"/>
              <a:t>- </a:t>
            </a:r>
            <a:fld id="{473742F4-B3D6-42FF-9215-82C24C36E129}" type="slidenum">
              <a:rPr lang="en-US" altLang="ko-KR" smtClean="0"/>
              <a:pPr>
                <a:defRPr/>
              </a:pPr>
              <a:t>‹#›</a:t>
            </a:fld>
            <a:r>
              <a:rPr lang="en-US" altLang="ko-KR" dirty="0" smtClean="0"/>
              <a:t> -</a:t>
            </a: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1EC45-01F6-44C6-96DD-4E251240B87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7B574-87D8-4153-A6C1-EBBBDCC547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648B0-DFC7-41EC-B4B9-84DA388D62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46F56-32AF-45E8-90DB-161B91D87D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2E208-00EC-43B4-9F57-63E44106A7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2BA2B-0EFB-429B-951D-953FE03D18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35A01-7C6C-483D-976A-0E38399100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BAF4C-0719-4A4D-AB29-53261A835D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987E5-D7DE-4C53-8043-E75DA6190F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4B22D-11A6-480C-94AC-83CBC9194A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6953" y="603106"/>
            <a:ext cx="9030626" cy="29238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5611967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ED45379-1152-4BBF-99AB-D1EDBB7DD7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3240" y="1484784"/>
            <a:ext cx="2057400" cy="3429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3240" y="3737399"/>
            <a:ext cx="2162175" cy="333375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5160" y="4906094"/>
            <a:ext cx="2847975" cy="16192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4848" y="4509120"/>
            <a:ext cx="504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12840" y="1503523"/>
            <a:ext cx="3064838" cy="416131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/>
          <a:srcRect b="59516"/>
          <a:stretch>
            <a:fillRect/>
          </a:stretch>
        </p:blipFill>
        <p:spPr bwMode="auto">
          <a:xfrm>
            <a:off x="342161" y="2511635"/>
            <a:ext cx="2954655" cy="917365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051" name="Rectangle 30"/>
          <p:cNvSpPr>
            <a:spLocks noChangeArrowheads="1"/>
          </p:cNvSpPr>
          <p:nvPr/>
        </p:nvSpPr>
        <p:spPr bwMode="auto">
          <a:xfrm>
            <a:off x="290480" y="692410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2056" name="Text Box 27"/>
          <p:cNvSpPr txBox="1">
            <a:spLocks noChangeArrowheads="1"/>
          </p:cNvSpPr>
          <p:nvPr/>
        </p:nvSpPr>
        <p:spPr bwMode="auto">
          <a:xfrm>
            <a:off x="244415" y="2177332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② 나라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음 메인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영상회의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58"/>
          <p:cNvSpPr>
            <a:spLocks noChangeArrowheads="1"/>
          </p:cNvSpPr>
          <p:nvPr/>
        </p:nvSpPr>
        <p:spPr bwMode="auto">
          <a:xfrm>
            <a:off x="6640953" y="692410"/>
            <a:ext cx="3119437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2-3.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진행 및 퇴장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7" name="Rectangle 59"/>
          <p:cNvSpPr>
            <a:spLocks noChangeArrowheads="1"/>
          </p:cNvSpPr>
          <p:nvPr/>
        </p:nvSpPr>
        <p:spPr bwMode="auto">
          <a:xfrm>
            <a:off x="170125" y="692410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2-1.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접속 및 확인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9" name="Rectangle 20"/>
          <p:cNvSpPr>
            <a:spLocks noChangeArrowheads="1"/>
          </p:cNvSpPr>
          <p:nvPr/>
        </p:nvSpPr>
        <p:spPr bwMode="auto">
          <a:xfrm>
            <a:off x="170125" y="674947"/>
            <a:ext cx="3239794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432720" y="168535"/>
            <a:ext cx="4861050" cy="439737"/>
            <a:chOff x="2086" y="304"/>
            <a:chExt cx="2234" cy="277"/>
          </a:xfrm>
        </p:grpSpPr>
        <p:sp>
          <p:nvSpPr>
            <p:cNvPr id="2104" name="Rectangle 9"/>
            <p:cNvSpPr>
              <a:spLocks noChangeArrowheads="1"/>
            </p:cNvSpPr>
            <p:nvPr/>
          </p:nvSpPr>
          <p:spPr bwMode="auto">
            <a:xfrm>
              <a:off x="2125" y="338"/>
              <a:ext cx="2195" cy="243"/>
            </a:xfrm>
            <a:prstGeom prst="rect">
              <a:avLst/>
            </a:prstGeom>
            <a:solidFill>
              <a:schemeClr val="bg1">
                <a:lumMod val="65000"/>
                <a:alpha val="38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5" name="Text Box 8"/>
            <p:cNvSpPr txBox="1">
              <a:spLocks noChangeArrowheads="1"/>
            </p:cNvSpPr>
            <p:nvPr/>
          </p:nvSpPr>
          <p:spPr bwMode="auto">
            <a:xfrm>
              <a:off x="2086" y="304"/>
              <a:ext cx="2211" cy="23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800" dirty="0" smtClean="0">
                  <a:solidFill>
                    <a:schemeClr val="bg1"/>
                  </a:solidFill>
                </a:rPr>
                <a:t>나라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e</a:t>
              </a:r>
              <a:r>
                <a:rPr lang="ko-KR" altLang="en-US" sz="1800" dirty="0" smtClean="0">
                  <a:solidFill>
                    <a:schemeClr val="bg1"/>
                  </a:solidFill>
                </a:rPr>
                <a:t>음 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PC</a:t>
              </a:r>
              <a:r>
                <a:rPr lang="ko-KR" altLang="en-US" sz="1800" dirty="0" err="1" smtClean="0">
                  <a:solidFill>
                    <a:schemeClr val="bg1"/>
                  </a:solidFill>
                </a:rPr>
                <a:t>영상회의방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800" dirty="0" smtClean="0">
                  <a:solidFill>
                    <a:srgbClr val="FFFF00"/>
                  </a:solidFill>
                </a:rPr>
                <a:t>참석</a:t>
              </a:r>
              <a:endParaRPr lang="ko-KR" altLang="en-US" sz="1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061" name="Rectangle 20"/>
          <p:cNvSpPr>
            <a:spLocks noChangeArrowheads="1"/>
          </p:cNvSpPr>
          <p:nvPr/>
        </p:nvSpPr>
        <p:spPr bwMode="auto">
          <a:xfrm>
            <a:off x="6640953" y="674947"/>
            <a:ext cx="3119437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69" name="Text Box 27"/>
          <p:cNvSpPr txBox="1">
            <a:spLocks noChangeArrowheads="1"/>
          </p:cNvSpPr>
          <p:nvPr/>
        </p:nvSpPr>
        <p:spPr bwMode="auto">
          <a:xfrm>
            <a:off x="6717153" y="4579669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3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퇴장 시 우측 상단의 닫기 버튼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2"/>
          <p:cNvSpPr>
            <a:spLocks noChangeArrowheads="1"/>
          </p:cNvSpPr>
          <p:nvPr/>
        </p:nvSpPr>
        <p:spPr bwMode="auto">
          <a:xfrm>
            <a:off x="3541222" y="1541688"/>
            <a:ext cx="979730" cy="312065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Rectangle 30"/>
          <p:cNvSpPr>
            <a:spLocks noChangeArrowheads="1"/>
          </p:cNvSpPr>
          <p:nvPr/>
        </p:nvSpPr>
        <p:spPr bwMode="auto">
          <a:xfrm>
            <a:off x="3528417" y="688789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69" name="Rectangle 59"/>
          <p:cNvSpPr>
            <a:spLocks noChangeArrowheads="1"/>
          </p:cNvSpPr>
          <p:nvPr/>
        </p:nvSpPr>
        <p:spPr bwMode="auto">
          <a:xfrm>
            <a:off x="3408062" y="688789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2-2.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참석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Text Box 27"/>
          <p:cNvSpPr txBox="1">
            <a:spLocks noChangeArrowheads="1"/>
          </p:cNvSpPr>
          <p:nvPr/>
        </p:nvSpPr>
        <p:spPr bwMode="auto">
          <a:xfrm>
            <a:off x="3441997" y="1169850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buFont typeface="굴림" pitchFamily="50" charset="-127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상단 진행중인 영상회의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 Box 27"/>
          <p:cNvSpPr txBox="1">
            <a:spLocks noChangeArrowheads="1"/>
          </p:cNvSpPr>
          <p:nvPr/>
        </p:nvSpPr>
        <p:spPr bwMode="auto">
          <a:xfrm>
            <a:off x="3440832" y="2303294"/>
            <a:ext cx="329941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ea"/>
              <a:buAutoNum type="circleNumDbPlain" startAt="2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회의 목록 확인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0"/>
          <p:cNvSpPr>
            <a:spLocks noChangeArrowheads="1"/>
          </p:cNvSpPr>
          <p:nvPr/>
        </p:nvSpPr>
        <p:spPr bwMode="auto">
          <a:xfrm>
            <a:off x="3408062" y="671326"/>
            <a:ext cx="3239794" cy="599802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64568" y="2780928"/>
            <a:ext cx="923925" cy="457200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0" cstate="print"/>
          <a:srcRect t="16196" b="16825"/>
          <a:stretch>
            <a:fillRect/>
          </a:stretch>
        </p:blipFill>
        <p:spPr bwMode="auto">
          <a:xfrm>
            <a:off x="593218" y="3783942"/>
            <a:ext cx="2055526" cy="101321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244415" y="3455422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③ 영상회의 접속 시 업데이트 설치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0384" y="5610944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378496" y="5610944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86608" y="5610944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200472" y="4819799"/>
            <a:ext cx="329941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④ 오디오 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</a:rPr>
              <a:t>비디오 설정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최초 설치 시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  스피커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</a:t>
            </a:r>
            <a:endParaRPr lang="en-US" altLang="ko-KR" sz="1100" b="0" dirty="0" smtClean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마이크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장치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</a:p>
          <a:p>
            <a:pPr marL="171450" indent="-17145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카메라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마침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14" cstate="print"/>
          <a:srcRect b="44828"/>
          <a:stretch>
            <a:fillRect/>
          </a:stretch>
        </p:blipFill>
        <p:spPr bwMode="auto">
          <a:xfrm>
            <a:off x="3584847" y="2636912"/>
            <a:ext cx="2844317" cy="1152128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3513404" y="4175502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3"/>
            </a:pPr>
            <a:r>
              <a:rPr lang="ko-KR" altLang="en-US" sz="1100" b="0" smtClean="0">
                <a:latin typeface="맑은 고딕" pitchFamily="50" charset="-127"/>
                <a:ea typeface="맑은 고딕" pitchFamily="50" charset="-127"/>
              </a:rPr>
              <a:t>회의실 참여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2"/>
          <p:cNvSpPr>
            <a:spLocks noChangeArrowheads="1"/>
          </p:cNvSpPr>
          <p:nvPr/>
        </p:nvSpPr>
        <p:spPr bwMode="auto">
          <a:xfrm>
            <a:off x="3599411" y="4509121"/>
            <a:ext cx="498764" cy="288032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4848" y="4909650"/>
            <a:ext cx="2847975" cy="16192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8" name="직사각형 2"/>
          <p:cNvSpPr>
            <a:spLocks noChangeArrowheads="1"/>
          </p:cNvSpPr>
          <p:nvPr/>
        </p:nvSpPr>
        <p:spPr bwMode="auto">
          <a:xfrm>
            <a:off x="3607724" y="3356992"/>
            <a:ext cx="2497404" cy="35879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직사각형 2"/>
          <p:cNvSpPr>
            <a:spLocks noChangeArrowheads="1"/>
          </p:cNvSpPr>
          <p:nvPr/>
        </p:nvSpPr>
        <p:spPr bwMode="auto">
          <a:xfrm>
            <a:off x="9212922" y="4890880"/>
            <a:ext cx="414304" cy="10390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128"/>
          <a:stretch/>
        </p:blipFill>
        <p:spPr bwMode="auto">
          <a:xfrm>
            <a:off x="8265368" y="5255273"/>
            <a:ext cx="838220" cy="3320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6" name="꺾인 연결선 6"/>
          <p:cNvCxnSpPr>
            <a:endCxn id="55" idx="3"/>
          </p:cNvCxnSpPr>
          <p:nvPr/>
        </p:nvCxnSpPr>
        <p:spPr bwMode="auto">
          <a:xfrm rot="5400000">
            <a:off x="9067045" y="5061939"/>
            <a:ext cx="395924" cy="322837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58" name="직사각형 2"/>
          <p:cNvSpPr>
            <a:spLocks noChangeArrowheads="1"/>
          </p:cNvSpPr>
          <p:nvPr/>
        </p:nvSpPr>
        <p:spPr bwMode="auto">
          <a:xfrm>
            <a:off x="8749349" y="5231166"/>
            <a:ext cx="354239" cy="360500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" name="직사각형 2"/>
          <p:cNvSpPr>
            <a:spLocks noChangeArrowheads="1"/>
          </p:cNvSpPr>
          <p:nvPr/>
        </p:nvSpPr>
        <p:spPr bwMode="auto">
          <a:xfrm>
            <a:off x="1965989" y="2502397"/>
            <a:ext cx="414304" cy="10390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60" name="꺾인 연결선 6"/>
          <p:cNvCxnSpPr/>
          <p:nvPr/>
        </p:nvCxnSpPr>
        <p:spPr bwMode="auto">
          <a:xfrm rot="5400000">
            <a:off x="1820112" y="2673456"/>
            <a:ext cx="395924" cy="322837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1" name="직사각형 2"/>
          <p:cNvSpPr>
            <a:spLocks noChangeArrowheads="1"/>
          </p:cNvSpPr>
          <p:nvPr/>
        </p:nvSpPr>
        <p:spPr bwMode="auto">
          <a:xfrm>
            <a:off x="1039091" y="2753784"/>
            <a:ext cx="964275" cy="490451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직사각형 2"/>
          <p:cNvSpPr>
            <a:spLocks noChangeArrowheads="1"/>
          </p:cNvSpPr>
          <p:nvPr/>
        </p:nvSpPr>
        <p:spPr bwMode="auto">
          <a:xfrm>
            <a:off x="7113240" y="1487978"/>
            <a:ext cx="391667" cy="356846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7" name="Text Box 27"/>
          <p:cNvSpPr txBox="1">
            <a:spLocks noChangeArrowheads="1"/>
          </p:cNvSpPr>
          <p:nvPr/>
        </p:nvSpPr>
        <p:spPr bwMode="auto">
          <a:xfrm>
            <a:off x="6691280" y="1169850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buFont typeface="굴림" pitchFamily="50" charset="-127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우측 상단의 카메라 아이콘 클릭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직사각형 2"/>
          <p:cNvSpPr>
            <a:spLocks noChangeArrowheads="1"/>
          </p:cNvSpPr>
          <p:nvPr/>
        </p:nvSpPr>
        <p:spPr bwMode="auto">
          <a:xfrm>
            <a:off x="7761312" y="3737399"/>
            <a:ext cx="648072" cy="312065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3" name="Text Box 27"/>
          <p:cNvSpPr txBox="1">
            <a:spLocks noChangeArrowheads="1"/>
          </p:cNvSpPr>
          <p:nvPr/>
        </p:nvSpPr>
        <p:spPr bwMode="auto">
          <a:xfrm>
            <a:off x="6691280" y="3356992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2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발언 시 우측 상단의 발표 아이콘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67914" y="2116088"/>
            <a:ext cx="285750" cy="3048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7255946" y="2132856"/>
            <a:ext cx="1473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/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음성 권한이 없는 경우</a:t>
            </a:r>
            <a:endParaRPr lang="en-US" altLang="ko-KR" sz="10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969224" y="2564904"/>
            <a:ext cx="304800" cy="3429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7255946" y="2636912"/>
            <a:ext cx="22108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/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음성 권한은 있으나 마이크</a:t>
            </a:r>
            <a:r>
              <a:rPr lang="en-US" altLang="ko-KR" sz="1000" b="0" dirty="0" smtClean="0">
                <a:latin typeface="맑은 고딕" pitchFamily="50" charset="-127"/>
                <a:ea typeface="맑은 고딕" pitchFamily="50" charset="-127"/>
              </a:rPr>
              <a:t>Off </a:t>
            </a:r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상태</a:t>
            </a:r>
            <a:endParaRPr lang="en-US" altLang="ko-KR" sz="10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244415" y="1187476"/>
            <a:ext cx="32684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ea"/>
              <a:buAutoNum type="circleNumDbPlain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나라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음 로그인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(http://www.naraeum.go.kr/)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60512" y="1425686"/>
            <a:ext cx="1074645" cy="7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 Box 27"/>
          <p:cNvSpPr txBox="1">
            <a:spLocks noChangeArrowheads="1"/>
          </p:cNvSpPr>
          <p:nvPr/>
        </p:nvSpPr>
        <p:spPr bwMode="auto">
          <a:xfrm>
            <a:off x="1774343" y="1556792"/>
            <a:ext cx="145046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기관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서울특별시</a:t>
            </a:r>
            <a:endParaRPr lang="en-US" altLang="ko-KR" sz="11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ID    :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행정포털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ID</a:t>
            </a:r>
          </a:p>
          <a:p>
            <a:pPr marL="228600" indent="-22860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PW  : 0000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11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1503523"/>
            <a:ext cx="3064838" cy="416131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161" y="1503523"/>
            <a:ext cx="2954655" cy="2265998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051" name="Rectangle 30"/>
          <p:cNvSpPr>
            <a:spLocks noChangeArrowheads="1"/>
          </p:cNvSpPr>
          <p:nvPr/>
        </p:nvSpPr>
        <p:spPr bwMode="auto">
          <a:xfrm>
            <a:off x="290480" y="692410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2056" name="Text Box 27"/>
          <p:cNvSpPr txBox="1">
            <a:spLocks noChangeArrowheads="1"/>
          </p:cNvSpPr>
          <p:nvPr/>
        </p:nvSpPr>
        <p:spPr bwMode="auto">
          <a:xfrm>
            <a:off x="244415" y="1169220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나라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음 로그인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영상회의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58"/>
          <p:cNvSpPr>
            <a:spLocks noChangeArrowheads="1"/>
          </p:cNvSpPr>
          <p:nvPr/>
        </p:nvSpPr>
        <p:spPr bwMode="auto">
          <a:xfrm>
            <a:off x="6640953" y="692410"/>
            <a:ext cx="3119437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1-3.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개설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7" name="Rectangle 59"/>
          <p:cNvSpPr>
            <a:spLocks noChangeArrowheads="1"/>
          </p:cNvSpPr>
          <p:nvPr/>
        </p:nvSpPr>
        <p:spPr bwMode="auto">
          <a:xfrm>
            <a:off x="170125" y="692410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1-1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접속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9" name="Rectangle 20"/>
          <p:cNvSpPr>
            <a:spLocks noChangeArrowheads="1"/>
          </p:cNvSpPr>
          <p:nvPr/>
        </p:nvSpPr>
        <p:spPr bwMode="auto">
          <a:xfrm>
            <a:off x="170125" y="674947"/>
            <a:ext cx="3239794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060" name="Group 10"/>
          <p:cNvGrpSpPr>
            <a:grpSpLocks/>
          </p:cNvGrpSpPr>
          <p:nvPr/>
        </p:nvGrpSpPr>
        <p:grpSpPr bwMode="auto">
          <a:xfrm>
            <a:off x="2432720" y="168535"/>
            <a:ext cx="4861050" cy="439737"/>
            <a:chOff x="2086" y="304"/>
            <a:chExt cx="2234" cy="277"/>
          </a:xfrm>
        </p:grpSpPr>
        <p:sp>
          <p:nvSpPr>
            <p:cNvPr id="2104" name="Rectangle 9"/>
            <p:cNvSpPr>
              <a:spLocks noChangeArrowheads="1"/>
            </p:cNvSpPr>
            <p:nvPr/>
          </p:nvSpPr>
          <p:spPr bwMode="auto">
            <a:xfrm>
              <a:off x="2125" y="338"/>
              <a:ext cx="2195" cy="243"/>
            </a:xfrm>
            <a:prstGeom prst="rect">
              <a:avLst/>
            </a:prstGeom>
            <a:solidFill>
              <a:schemeClr val="bg1">
                <a:lumMod val="65000"/>
                <a:alpha val="38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5" name="Text Box 8"/>
            <p:cNvSpPr txBox="1">
              <a:spLocks noChangeArrowheads="1"/>
            </p:cNvSpPr>
            <p:nvPr/>
          </p:nvSpPr>
          <p:spPr bwMode="auto">
            <a:xfrm>
              <a:off x="2086" y="304"/>
              <a:ext cx="2211" cy="23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800" dirty="0" smtClean="0">
                  <a:solidFill>
                    <a:schemeClr val="bg1"/>
                  </a:solidFill>
                </a:rPr>
                <a:t>나라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e</a:t>
              </a:r>
              <a:r>
                <a:rPr lang="ko-KR" altLang="en-US" sz="1800" dirty="0" smtClean="0">
                  <a:solidFill>
                    <a:schemeClr val="bg1"/>
                  </a:solidFill>
                </a:rPr>
                <a:t>음 </a:t>
              </a:r>
              <a:r>
                <a:rPr lang="en-US" altLang="ko-KR" sz="1800" dirty="0" smtClean="0">
                  <a:solidFill>
                    <a:schemeClr val="bg1"/>
                  </a:solidFill>
                </a:rPr>
                <a:t>PC</a:t>
              </a:r>
              <a:r>
                <a:rPr lang="ko-KR" altLang="en-US" sz="1800" dirty="0" err="1" smtClean="0">
                  <a:solidFill>
                    <a:schemeClr val="bg1"/>
                  </a:solidFill>
                </a:rPr>
                <a:t>영상회의방</a:t>
              </a:r>
              <a:r>
                <a:rPr lang="ko-KR" altLang="en-US" sz="1800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800" dirty="0" smtClean="0">
                  <a:solidFill>
                    <a:srgbClr val="FFFF00"/>
                  </a:solidFill>
                </a:rPr>
                <a:t>개설</a:t>
              </a:r>
              <a:endParaRPr lang="ko-KR" altLang="en-US" sz="1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061" name="Rectangle 20"/>
          <p:cNvSpPr>
            <a:spLocks noChangeArrowheads="1"/>
          </p:cNvSpPr>
          <p:nvPr/>
        </p:nvSpPr>
        <p:spPr bwMode="auto">
          <a:xfrm>
            <a:off x="6640953" y="674947"/>
            <a:ext cx="3119437" cy="5994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69" name="Text Box 27"/>
          <p:cNvSpPr txBox="1">
            <a:spLocks noChangeArrowheads="1"/>
          </p:cNvSpPr>
          <p:nvPr/>
        </p:nvSpPr>
        <p:spPr bwMode="auto">
          <a:xfrm>
            <a:off x="6717153" y="1169220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상단의 영상회의 개설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2"/>
          <p:cNvSpPr>
            <a:spLocks noChangeArrowheads="1"/>
          </p:cNvSpPr>
          <p:nvPr/>
        </p:nvSpPr>
        <p:spPr bwMode="auto">
          <a:xfrm>
            <a:off x="6249144" y="1549399"/>
            <a:ext cx="317911" cy="312065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Rectangle 30"/>
          <p:cNvSpPr>
            <a:spLocks noChangeArrowheads="1"/>
          </p:cNvSpPr>
          <p:nvPr/>
        </p:nvSpPr>
        <p:spPr bwMode="auto">
          <a:xfrm>
            <a:off x="3528417" y="688789"/>
            <a:ext cx="3119438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/>
              <a:t>영 상 회 의</a:t>
            </a:r>
          </a:p>
        </p:txBody>
      </p:sp>
      <p:sp>
        <p:nvSpPr>
          <p:cNvPr id="69" name="Rectangle 59"/>
          <p:cNvSpPr>
            <a:spLocks noChangeArrowheads="1"/>
          </p:cNvSpPr>
          <p:nvPr/>
        </p:nvSpPr>
        <p:spPr bwMode="auto">
          <a:xfrm>
            <a:off x="3408062" y="688789"/>
            <a:ext cx="3239793" cy="4318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1-2.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영상회의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시작 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체크 사항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Text Box 27"/>
          <p:cNvSpPr txBox="1">
            <a:spLocks noChangeArrowheads="1"/>
          </p:cNvSpPr>
          <p:nvPr/>
        </p:nvSpPr>
        <p:spPr bwMode="auto">
          <a:xfrm>
            <a:off x="3441997" y="1169850"/>
            <a:ext cx="29511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오디오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비디오 마법사 클릭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 Box 27"/>
          <p:cNvSpPr txBox="1">
            <a:spLocks noChangeArrowheads="1"/>
          </p:cNvSpPr>
          <p:nvPr/>
        </p:nvSpPr>
        <p:spPr bwMode="auto">
          <a:xfrm>
            <a:off x="3440832" y="2227511"/>
            <a:ext cx="329941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ea"/>
              <a:buAutoNum type="circleNumDbPlain" startAt="2"/>
              <a:defRPr/>
            </a:pPr>
            <a:r>
              <a:rPr lang="ko-KR" altLang="en-US" sz="1100" b="0" dirty="0">
                <a:latin typeface="맑은 고딕" pitchFamily="50" charset="-127"/>
                <a:ea typeface="맑은 고딕" pitchFamily="50" charset="-127"/>
              </a:rPr>
              <a:t>오디오 비디오 설정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최초 설치 시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  스피커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</a:t>
            </a:r>
            <a:endParaRPr lang="en-US" altLang="ko-KR" sz="1100" b="0" dirty="0" smtClean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마이크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 장치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</a:p>
          <a:p>
            <a:pPr marL="171450" indent="-171450">
              <a:defRPr/>
            </a:pP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 </a:t>
            </a: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카메라 장치선택 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다음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  [</a:t>
            </a:r>
            <a:r>
              <a:rPr lang="ko-KR" altLang="en-US" sz="1100" b="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마침</a:t>
            </a:r>
            <a:r>
              <a:rPr lang="en-US" altLang="ko-KR" sz="1100" b="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]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20"/>
          <p:cNvSpPr>
            <a:spLocks noChangeArrowheads="1"/>
          </p:cNvSpPr>
          <p:nvPr/>
        </p:nvSpPr>
        <p:spPr bwMode="auto">
          <a:xfrm>
            <a:off x="3408062" y="671326"/>
            <a:ext cx="3239794" cy="599802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2095" b="2157"/>
          <a:stretch>
            <a:fillRect/>
          </a:stretch>
        </p:blipFill>
        <p:spPr bwMode="auto">
          <a:xfrm>
            <a:off x="377194" y="4544214"/>
            <a:ext cx="2775606" cy="19558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244415" y="4167819"/>
            <a:ext cx="29511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2"/>
              <a:defRPr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영상회의 접속 시 업데이트 설치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12840" y="3196952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61012" y="3196952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12840" y="4925144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61012" y="4925144"/>
            <a:ext cx="1466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53200" y="1503523"/>
            <a:ext cx="2938189" cy="431227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7" name="직사각형 2"/>
          <p:cNvSpPr>
            <a:spLocks noChangeArrowheads="1"/>
          </p:cNvSpPr>
          <p:nvPr/>
        </p:nvSpPr>
        <p:spPr bwMode="auto">
          <a:xfrm>
            <a:off x="6825207" y="1540933"/>
            <a:ext cx="701659" cy="330200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Box 27"/>
          <p:cNvSpPr txBox="1">
            <a:spLocks noChangeArrowheads="1"/>
          </p:cNvSpPr>
          <p:nvPr/>
        </p:nvSpPr>
        <p:spPr bwMode="auto">
          <a:xfrm>
            <a:off x="6717153" y="2204864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2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개설 정보 입력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25208" y="2492896"/>
            <a:ext cx="2772308" cy="1485923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6717153" y="4221088"/>
            <a:ext cx="295275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+mj-ea"/>
              <a:buAutoNum type="circleNumDbPlain" startAt="3"/>
            </a:pPr>
            <a:r>
              <a:rPr lang="ko-KR" altLang="en-US" sz="1100" b="0" dirty="0" smtClean="0">
                <a:latin typeface="맑은 고딕" pitchFamily="50" charset="-127"/>
                <a:ea typeface="맑은 고딕" pitchFamily="50" charset="-127"/>
              </a:rPr>
              <a:t>회의실 개설</a:t>
            </a:r>
            <a:endParaRPr lang="en-US" altLang="ko-KR" sz="11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25209" y="4509120"/>
            <a:ext cx="864096" cy="28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2"/>
          <p:cNvSpPr>
            <a:spLocks noChangeArrowheads="1"/>
          </p:cNvSpPr>
          <p:nvPr/>
        </p:nvSpPr>
        <p:spPr bwMode="auto">
          <a:xfrm>
            <a:off x="6825208" y="4509121"/>
            <a:ext cx="432048" cy="288032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8597" y="4909650"/>
            <a:ext cx="2847975" cy="16192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64568" y="1772816"/>
            <a:ext cx="923925" cy="457200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6" name="직사각형 2"/>
          <p:cNvSpPr>
            <a:spLocks noChangeArrowheads="1"/>
          </p:cNvSpPr>
          <p:nvPr/>
        </p:nvSpPr>
        <p:spPr bwMode="auto">
          <a:xfrm>
            <a:off x="1965989" y="1494285"/>
            <a:ext cx="414304" cy="103907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67" name="꺾인 연결선 6"/>
          <p:cNvCxnSpPr/>
          <p:nvPr/>
        </p:nvCxnSpPr>
        <p:spPr bwMode="auto">
          <a:xfrm rot="5400000">
            <a:off x="1820112" y="1665344"/>
            <a:ext cx="395924" cy="322837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8" name="직사각형 2"/>
          <p:cNvSpPr>
            <a:spLocks noChangeArrowheads="1"/>
          </p:cNvSpPr>
          <p:nvPr/>
        </p:nvSpPr>
        <p:spPr bwMode="auto">
          <a:xfrm>
            <a:off x="1039091" y="1745672"/>
            <a:ext cx="964275" cy="490451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411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273050" y="423863"/>
            <a:ext cx="9058275" cy="292388"/>
          </a:xfrm>
        </p:spPr>
        <p:txBody>
          <a:bodyPr/>
          <a:lstStyle/>
          <a:p>
            <a:pPr algn="l"/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영상회의 개설 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설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정</a:t>
            </a:r>
            <a:endParaRPr lang="ko-KR" altLang="en-US" sz="180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2589436" y="302940"/>
            <a:ext cx="5545435" cy="6360779"/>
            <a:chOff x="2589436" y="302940"/>
            <a:chExt cx="5545435" cy="6360779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269" r="760"/>
            <a:stretch>
              <a:fillRect/>
            </a:stretch>
          </p:blipFill>
          <p:spPr bwMode="auto">
            <a:xfrm>
              <a:off x="2589984" y="3774521"/>
              <a:ext cx="5516901" cy="2889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397" r="289"/>
            <a:stretch>
              <a:fillRect/>
            </a:stretch>
          </p:blipFill>
          <p:spPr bwMode="auto">
            <a:xfrm>
              <a:off x="2589436" y="2939246"/>
              <a:ext cx="5542412" cy="2474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63" b="11232"/>
            <a:stretch>
              <a:fillRect/>
            </a:stretch>
          </p:blipFill>
          <p:spPr bwMode="auto">
            <a:xfrm>
              <a:off x="2612571" y="302940"/>
              <a:ext cx="5522300" cy="3028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모서리가 둥근 사각형 설명선 27"/>
          <p:cNvSpPr/>
          <p:nvPr/>
        </p:nvSpPr>
        <p:spPr bwMode="auto">
          <a:xfrm>
            <a:off x="344488" y="1548882"/>
            <a:ext cx="2088232" cy="511966"/>
          </a:xfrm>
          <a:prstGeom prst="wedgeRoundRectCallout">
            <a:avLst>
              <a:gd name="adj1" fmla="val 63306"/>
              <a:gd name="adj2" fmla="val 1565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marL="177800" indent="-177800" algn="ctr" fontAlgn="auto" latinLnBrk="0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Font typeface="Arial" pitchFamily="34" charset="0"/>
              <a:buChar char="•"/>
            </a:pPr>
            <a:endParaRPr kumimoji="0" lang="ko-KR" altLang="en-US" sz="1400" kern="0" dirty="0" smtClean="0">
              <a:solidFill>
                <a:sysClr val="windowText" lastClr="000000"/>
              </a:solidFill>
              <a:latin typeface="+mn-ea"/>
              <a:ea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4488" y="1545846"/>
            <a:ext cx="20977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이름</a:t>
            </a:r>
            <a:r>
              <a:rPr lang="en-US" altLang="ko-KR" sz="1400" dirty="0" smtClean="0"/>
              <a:t>+</a:t>
            </a:r>
            <a:r>
              <a:rPr lang="ko-KR" altLang="en-US" sz="1400" dirty="0" smtClean="0"/>
              <a:t>부서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선택</a:t>
            </a:r>
            <a:endParaRPr lang="en-US" altLang="ko-KR" sz="1600" dirty="0" smtClean="0"/>
          </a:p>
          <a:p>
            <a:r>
              <a:rPr lang="en-US" altLang="ko-KR" sz="1200" dirty="0" smtClean="0"/>
              <a:t>(</a:t>
            </a:r>
            <a:r>
              <a:rPr lang="ko-KR" altLang="en-US" sz="1200" dirty="0" smtClean="0"/>
              <a:t>기관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서울시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부서</a:t>
            </a:r>
            <a:r>
              <a:rPr lang="en-US" altLang="ko-KR" sz="1200" dirty="0" smtClean="0"/>
              <a:t>:00</a:t>
            </a:r>
            <a:r>
              <a:rPr lang="ko-KR" altLang="en-US" sz="1200" dirty="0" smtClean="0"/>
              <a:t>소방서</a:t>
            </a:r>
            <a:r>
              <a:rPr lang="en-US" altLang="ko-KR" sz="1200" dirty="0" smtClean="0"/>
              <a:t>)</a:t>
            </a:r>
            <a:endParaRPr lang="ko-KR" altLang="en-US" sz="1400" dirty="0"/>
          </a:p>
        </p:txBody>
      </p:sp>
      <p:sp>
        <p:nvSpPr>
          <p:cNvPr id="31" name="모서리가 둥근 사각형 설명선 30"/>
          <p:cNvSpPr/>
          <p:nvPr/>
        </p:nvSpPr>
        <p:spPr bwMode="auto">
          <a:xfrm>
            <a:off x="7751913" y="1783568"/>
            <a:ext cx="1377551" cy="511966"/>
          </a:xfrm>
          <a:prstGeom prst="wedgeRoundRectCallout">
            <a:avLst>
              <a:gd name="adj1" fmla="val -70740"/>
              <a:gd name="adj2" fmla="val 26589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marL="177800" indent="-177800" algn="ctr" fontAlgn="auto" latinLnBrk="0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Font typeface="Arial" pitchFamily="34" charset="0"/>
              <a:buChar char="•"/>
            </a:pPr>
            <a:endParaRPr kumimoji="0" lang="ko-KR" altLang="en-US" sz="1400" kern="0" dirty="0" smtClean="0">
              <a:solidFill>
                <a:sysClr val="windowText" lastClr="000000"/>
              </a:solidFill>
              <a:latin typeface="+mn-ea"/>
              <a:ea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51913" y="1780532"/>
            <a:ext cx="1377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비공개 선택  </a:t>
            </a:r>
            <a:r>
              <a:rPr lang="en-US" altLang="ko-KR" sz="1400" dirty="0" smtClean="0"/>
              <a:t>&amp;</a:t>
            </a:r>
          </a:p>
          <a:p>
            <a:r>
              <a:rPr lang="ko-KR" altLang="en-US" sz="1400" dirty="0" smtClean="0"/>
              <a:t>비밀번호 설정</a:t>
            </a:r>
            <a:endParaRPr lang="ko-KR" altLang="en-US" sz="1400" dirty="0"/>
          </a:p>
        </p:txBody>
      </p:sp>
      <p:sp>
        <p:nvSpPr>
          <p:cNvPr id="33" name="모서리가 둥근 사각형 설명선 32"/>
          <p:cNvSpPr/>
          <p:nvPr/>
        </p:nvSpPr>
        <p:spPr bwMode="auto">
          <a:xfrm>
            <a:off x="1063690" y="3284984"/>
            <a:ext cx="1295940" cy="344624"/>
          </a:xfrm>
          <a:prstGeom prst="wedgeRoundRectCallout">
            <a:avLst>
              <a:gd name="adj1" fmla="val 69790"/>
              <a:gd name="adj2" fmla="val -871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marL="177800" indent="-177800" algn="ctr" fontAlgn="auto" latinLnBrk="0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Font typeface="Arial" pitchFamily="34" charset="0"/>
              <a:buChar char="•"/>
            </a:pPr>
            <a:endParaRPr kumimoji="0" lang="ko-KR" altLang="en-US" sz="1400" kern="0" dirty="0" smtClean="0">
              <a:solidFill>
                <a:sysClr val="windowText" lastClr="000000"/>
              </a:solidFill>
              <a:latin typeface="+mn-ea"/>
              <a:ea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63488" y="3284984"/>
            <a:ext cx="135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상세설정 체크</a:t>
            </a:r>
            <a:endParaRPr lang="ko-KR" altLang="en-US" sz="1400" dirty="0"/>
          </a:p>
        </p:txBody>
      </p:sp>
      <p:sp>
        <p:nvSpPr>
          <p:cNvPr id="35" name="모서리가 둥근 사각형 설명선 34"/>
          <p:cNvSpPr/>
          <p:nvPr/>
        </p:nvSpPr>
        <p:spPr bwMode="auto">
          <a:xfrm>
            <a:off x="6440285" y="4302631"/>
            <a:ext cx="1969099" cy="511966"/>
          </a:xfrm>
          <a:prstGeom prst="wedgeRoundRectCallout">
            <a:avLst>
              <a:gd name="adj1" fmla="val -82112"/>
              <a:gd name="adj2" fmla="val 3934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marL="177800" indent="-177800" algn="ctr" fontAlgn="auto" latinLnBrk="0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Font typeface="Arial" pitchFamily="34" charset="0"/>
              <a:buChar char="•"/>
            </a:pPr>
            <a:endParaRPr kumimoji="0" lang="ko-KR" altLang="en-US" sz="1400" kern="0" dirty="0" smtClean="0">
              <a:solidFill>
                <a:sysClr val="windowText" lastClr="000000"/>
              </a:solidFill>
              <a:latin typeface="+mn-ea"/>
              <a:ea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40285" y="4299595"/>
            <a:ext cx="2041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발표자 기능 체크 </a:t>
            </a:r>
            <a:r>
              <a:rPr lang="en-US" altLang="ko-KR" sz="1400" dirty="0" smtClean="0"/>
              <a:t>&amp;</a:t>
            </a:r>
          </a:p>
          <a:p>
            <a:r>
              <a:rPr lang="ko-KR" altLang="en-US" sz="1400" dirty="0" smtClean="0"/>
              <a:t>진행자 승인 필요 선택</a:t>
            </a:r>
            <a:endParaRPr lang="ko-KR" altLang="en-US" sz="1400" dirty="0"/>
          </a:p>
        </p:txBody>
      </p:sp>
      <p:sp>
        <p:nvSpPr>
          <p:cNvPr id="37" name="직사각형 36"/>
          <p:cNvSpPr/>
          <p:nvPr/>
        </p:nvSpPr>
        <p:spPr bwMode="auto">
          <a:xfrm>
            <a:off x="2631231" y="345231"/>
            <a:ext cx="725622" cy="28214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marL="177800" indent="-177800" algn="ctr" fontAlgn="auto" latinLnBrk="0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Font typeface="Arial" pitchFamily="34" charset="0"/>
              <a:buChar char="•"/>
            </a:pPr>
            <a:endParaRPr kumimoji="0" lang="ko-KR" altLang="en-US" sz="1400" kern="0" dirty="0" smtClean="0">
              <a:solidFill>
                <a:sysClr val="windowText" lastClr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71658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576" y="836712"/>
            <a:ext cx="7187702" cy="552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제목 5"/>
          <p:cNvSpPr>
            <a:spLocks noGrp="1"/>
          </p:cNvSpPr>
          <p:nvPr>
            <p:ph type="title"/>
          </p:nvPr>
        </p:nvSpPr>
        <p:spPr>
          <a:xfrm>
            <a:off x="273050" y="423863"/>
            <a:ext cx="9058275" cy="292388"/>
          </a:xfrm>
        </p:spPr>
        <p:txBody>
          <a:bodyPr/>
          <a:lstStyle/>
          <a:p>
            <a:pPr algn="l"/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영상회의 자료 저장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ko-KR" altLang="en-US" sz="1800" dirty="0" err="1" smtClean="0">
                <a:latin typeface="맑은 고딕" pitchFamily="50" charset="-127"/>
                <a:ea typeface="맑은 고딕" pitchFamily="50" charset="-127"/>
              </a:rPr>
              <a:t>페이지별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 이미지 파일 저장</a:t>
            </a:r>
            <a:endParaRPr lang="ko-KR" altLang="en-US" sz="18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4100</TotalTime>
  <Words>270</Words>
  <Application>Microsoft Office PowerPoint</Application>
  <PresentationFormat>A4 용지(210x297mm)</PresentationFormat>
  <Paragraphs>51</Paragraphs>
  <Slides>4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기본 디자인</vt:lpstr>
      <vt:lpstr>슬라이드 1</vt:lpstr>
      <vt:lpstr>슬라이드 2</vt:lpstr>
      <vt:lpstr>영상회의 개설 설정</vt:lpstr>
      <vt:lpstr>영상회의 자료 저장 : 페이지별 이미지 파일 저장</vt:lpstr>
    </vt:vector>
  </TitlesOfParts>
  <Company>Fujitsu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권수완</dc:creator>
  <cp:lastModifiedBy>user</cp:lastModifiedBy>
  <cp:revision>226</cp:revision>
  <dcterms:created xsi:type="dcterms:W3CDTF">2009-01-16T08:01:23Z</dcterms:created>
  <dcterms:modified xsi:type="dcterms:W3CDTF">2015-05-08T05:57:58Z</dcterms:modified>
</cp:coreProperties>
</file>