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sldIdLst>
    <p:sldId id="257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43"/>
    <p:restoredTop sz="96396"/>
  </p:normalViewPr>
  <p:slideViewPr>
    <p:cSldViewPr snapToObjects="1">
      <p:cViewPr varScale="1">
        <p:scale>
          <a:sx n="112" d="100"/>
          <a:sy n="112" d="100"/>
        </p:scale>
        <p:origin x="-1716" y="-84"/>
      </p:cViewPr>
      <p:guideLst>
        <p:guide orient="horz" pos="2159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40A130E-E3B8-4EBE-931F-81B26B8448AA}" type="datetime1">
              <a:rPr lang="ko-KR" altLang="en-US"/>
              <a:pPr lvl="0">
                <a:defRPr lang="ko-KR" altLang="en-US"/>
              </a:pPr>
              <a:t>2016-12-12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00C6A38-4290-41DD-B95C-4155372FD4A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953836A-82A3-4C8B-9D31-CD724F3673ED}" type="datetime1">
              <a:rPr lang="ko-KR" altLang="en-US"/>
              <a:pPr lvl="0">
                <a:defRPr lang="ko-KR" altLang="en-US"/>
              </a:pPr>
              <a:t>2016-12-12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D2EBAF6-36D0-4DD8-B695-D4C1B37E35D6}" type="datetime1">
              <a:rPr lang="ko-KR" altLang="en-US"/>
              <a:pPr lvl="0">
                <a:defRPr lang="ko-KR" altLang="en-US"/>
              </a:pPr>
              <a:t>2016-12-12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60728D28-603B-4EFC-80F8-17E5E9107035}" type="datetime1">
              <a:rPr lang="ko-KR" altLang="en-US"/>
              <a:pPr lvl="0">
                <a:defRPr lang="ko-KR" altLang="en-US"/>
              </a:pPr>
              <a:t>2016-12-12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2개" type="twoObj" preserve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27A1F4E-0809-4239-8034-C38E431DAF92}" type="datetime1">
              <a:rPr lang="ko-KR" altLang="en-US"/>
              <a:pPr lvl="0">
                <a:defRPr lang="ko-KR" altLang="en-US"/>
              </a:pPr>
              <a:t>2016-12-12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E0DA496-7307-4E8B-88DE-CB97B48BAB6F}" type="datetime1">
              <a:rPr lang="ko-KR" altLang="en-US"/>
              <a:pPr lvl="0">
                <a:defRPr lang="ko-KR" altLang="en-US"/>
              </a:pPr>
              <a:t>2016-12-12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표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 noTextEdit="1"/>
          </p:cNvSpPr>
          <p:nvPr>
            <p:ph type="tbl" sz="quarter" idx="13"/>
          </p:nvPr>
        </p:nvSpPr>
        <p:spPr>
          <a:xfrm>
            <a:off x="456028" y="1643063"/>
            <a:ext cx="8229600" cy="4525200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8721E90-850C-410B-8B89-8394F580CFDA}" type="datetime1">
              <a:rPr lang="ko-KR" altLang="en-US"/>
              <a:pPr lvl="0">
                <a:defRPr lang="ko-KR" altLang="en-US"/>
              </a:pPr>
              <a:t>2016-12-12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6028" y="398422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7028" y="398422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2016-12-12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2016-12-12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470025"/>
          </a:xfrm>
        </p:spPr>
        <p:txBody>
          <a:bodyPr>
            <a:normAutofit/>
          </a:bodyPr>
          <a:lstStyle>
            <a:lvl1pPr>
              <a:defRPr sz="44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A348888-F454-4AD2-BA62-3AF29D9807C0}" type="datetime1">
              <a:rPr lang="ko-KR" altLang="en-US"/>
              <a:pPr lvl="0">
                <a:defRPr lang="ko-KR" altLang="en-US"/>
              </a:pPr>
              <a:t>2016-12-12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2143108" y="2214563"/>
            <a:ext cx="4857767" cy="3214687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>
              <a:defRPr lang="ko-KR" altLang="en-US"/>
            </a:pPr>
            <a:r>
              <a:rPr lang="ko-KR" altLang="en-US"/>
              <a:t>첫째 목차</a:t>
            </a:r>
          </a:p>
          <a:p>
            <a:pPr lvl="0">
              <a:defRPr lang="ko-KR" altLang="en-US"/>
            </a:pPr>
            <a:r>
              <a:rPr lang="ko-KR" altLang="en-US"/>
              <a:t>둘째 목차</a:t>
            </a:r>
          </a:p>
          <a:p>
            <a:pPr lvl="0">
              <a:defRPr lang="ko-KR" altLang="en-US"/>
            </a:pPr>
            <a:r>
              <a:rPr lang="ko-KR" altLang="en-US"/>
              <a:t>셋째 목차</a:t>
            </a:r>
          </a:p>
          <a:p>
            <a:pPr lvl="0">
              <a:defRPr lang="ko-KR" altLang="en-US"/>
            </a:pPr>
            <a:r>
              <a:rPr lang="ko-KR" altLang="en-US"/>
              <a:t>넷째 목차</a:t>
            </a:r>
          </a:p>
          <a:p>
            <a:pPr lvl="0">
              <a:defRPr lang="ko-KR" altLang="en-US"/>
            </a:pPr>
            <a:r>
              <a:rPr lang="ko-KR" altLang="en-US"/>
              <a:t>다섯째 목차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6FEC12-A4C9-4837-AF94-AD867782C04C}" type="datetime1">
              <a:rPr lang="ko-KR" altLang="en-US"/>
              <a:pPr lvl="0">
                <a:defRPr lang="ko-KR" altLang="en-US"/>
              </a:pPr>
              <a:t>2016-12-12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7F84A3-4F29-4053-ACFD-1BAF2D3F140C}" type="datetime1">
              <a:rPr lang="ko-KR" altLang="en-US"/>
              <a:pPr lvl="0">
                <a:defRPr lang="ko-KR" altLang="en-US"/>
              </a:pPr>
              <a:t>2016-12-12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한컴오피스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D422D86A-5F52-4165-8473-F1B836277586}" type="datetime1">
              <a:rPr lang="ko-KR" altLang="en-US"/>
              <a:pPr lvl="0">
                <a:defRPr lang="ko-KR" altLang="en-US"/>
              </a:pPr>
              <a:t>2016-12-12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그룹 32"/>
          <p:cNvGrpSpPr/>
          <p:nvPr/>
        </p:nvGrpSpPr>
        <p:grpSpPr>
          <a:xfrm>
            <a:off x="539440" y="1628775"/>
            <a:ext cx="2952369" cy="3516620"/>
            <a:chOff x="395478" y="692658"/>
            <a:chExt cx="2952369" cy="3516620"/>
          </a:xfrm>
        </p:grpSpPr>
        <p:sp>
          <p:nvSpPr>
            <p:cNvPr id="9" name="직사각형 8"/>
            <p:cNvSpPr/>
            <p:nvPr/>
          </p:nvSpPr>
          <p:spPr>
            <a:xfrm>
              <a:off x="396000" y="692658"/>
              <a:ext cx="2392793" cy="351662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cxnSp>
          <p:nvCxnSpPr>
            <p:cNvPr id="10" name="직선 연결선 9"/>
            <p:cNvCxnSpPr/>
            <p:nvPr/>
          </p:nvCxnSpPr>
          <p:spPr>
            <a:xfrm>
              <a:off x="396000" y="980694"/>
              <a:ext cx="2392793" cy="2667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/>
            <p:nvPr/>
          </p:nvCxnSpPr>
          <p:spPr>
            <a:xfrm>
              <a:off x="396000" y="1844802"/>
              <a:ext cx="2392793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>
              <a:off x="396000" y="1196721"/>
              <a:ext cx="2392793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>
              <a:off x="396000" y="1412748"/>
              <a:ext cx="2392793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>
              <a:off x="396000" y="2420874"/>
              <a:ext cx="2392793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396000" y="1628775"/>
              <a:ext cx="2392793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 flipV="1">
              <a:off x="396000" y="2204847"/>
              <a:ext cx="2392793" cy="5334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직사각형 20"/>
            <p:cNvSpPr txBox="1"/>
            <p:nvPr/>
          </p:nvSpPr>
          <p:spPr>
            <a:xfrm>
              <a:off x="810488" y="692658"/>
              <a:ext cx="1889252" cy="2865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 lang="ko-KR" altLang="en-US"/>
              </a:pPr>
              <a:r>
                <a:rPr lang="ko-KR" altLang="en-US" sz="1300" b="1" dirty="0">
                  <a:solidFill>
                    <a:srgbClr val="E50000"/>
                  </a:solidFill>
                  <a:latin typeface="휴먼명조"/>
                  <a:ea typeface="휴먼명조"/>
                </a:rPr>
                <a:t>고장 소화전 안내</a:t>
              </a:r>
            </a:p>
          </p:txBody>
        </p:sp>
        <p:sp>
          <p:nvSpPr>
            <p:cNvPr id="22" name="직사각형 21"/>
            <p:cNvSpPr txBox="1"/>
            <p:nvPr/>
          </p:nvSpPr>
          <p:spPr>
            <a:xfrm>
              <a:off x="395478" y="980694"/>
              <a:ext cx="1368171" cy="2366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 lang="ko-KR" altLang="en-US"/>
              </a:pPr>
              <a:r>
                <a:rPr lang="ko-KR" altLang="en-US" sz="1000" b="1">
                  <a:latin typeface="휴먼명조"/>
                  <a:ea typeface="휴먼명조"/>
                </a:rPr>
                <a:t>고장일시</a:t>
              </a:r>
            </a:p>
          </p:txBody>
        </p:sp>
        <p:sp>
          <p:nvSpPr>
            <p:cNvPr id="23" name="직사각형 22"/>
            <p:cNvSpPr txBox="1"/>
            <p:nvPr/>
          </p:nvSpPr>
          <p:spPr>
            <a:xfrm>
              <a:off x="395478" y="1196721"/>
              <a:ext cx="1368171" cy="2411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 lang="ko-KR" altLang="en-US"/>
              </a:pPr>
              <a:r>
                <a:rPr lang="ko-KR" altLang="en-US" sz="1000" b="1">
                  <a:latin typeface="휴먼명조"/>
                  <a:ea typeface="휴먼명조"/>
                </a:rPr>
                <a:t>관리번호</a:t>
              </a:r>
            </a:p>
          </p:txBody>
        </p:sp>
        <p:sp>
          <p:nvSpPr>
            <p:cNvPr id="24" name="직사각형 23"/>
            <p:cNvSpPr txBox="1"/>
            <p:nvPr/>
          </p:nvSpPr>
          <p:spPr>
            <a:xfrm>
              <a:off x="395478" y="1412748"/>
              <a:ext cx="1368171" cy="2426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 lang="ko-KR" altLang="en-US"/>
              </a:pPr>
              <a:r>
                <a:rPr lang="ko-KR" altLang="en-US" sz="1000" b="1">
                  <a:latin typeface="휴먼명조"/>
                  <a:ea typeface="휴먼명조"/>
                </a:rPr>
                <a:t>고장위치</a:t>
              </a:r>
            </a:p>
          </p:txBody>
        </p:sp>
        <p:sp>
          <p:nvSpPr>
            <p:cNvPr id="25" name="직사각형 24"/>
            <p:cNvSpPr txBox="1"/>
            <p:nvPr/>
          </p:nvSpPr>
          <p:spPr>
            <a:xfrm>
              <a:off x="395478" y="1628775"/>
              <a:ext cx="1368171" cy="2434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 lang="ko-KR" altLang="en-US"/>
              </a:pPr>
              <a:r>
                <a:rPr lang="ko-KR" altLang="en-US" sz="1000" b="1">
                  <a:latin typeface="휴먼명조"/>
                  <a:ea typeface="휴먼명조"/>
                </a:rPr>
                <a:t>고장내용</a:t>
              </a:r>
            </a:p>
          </p:txBody>
        </p:sp>
        <p:sp>
          <p:nvSpPr>
            <p:cNvPr id="26" name="직사각형 25"/>
            <p:cNvSpPr txBox="1"/>
            <p:nvPr/>
          </p:nvSpPr>
          <p:spPr>
            <a:xfrm>
              <a:off x="395478" y="1844802"/>
              <a:ext cx="1368171" cy="3958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 lang="ko-KR" altLang="en-US"/>
              </a:pPr>
              <a:r>
                <a:rPr lang="ko-KR" altLang="en-US" sz="1000" b="1">
                  <a:latin typeface="휴먼명조"/>
                  <a:ea typeface="휴먼명조"/>
                </a:rPr>
                <a:t> 인 근</a:t>
              </a:r>
            </a:p>
            <a:p>
              <a:pPr>
                <a:defRPr lang="ko-KR" altLang="en-US"/>
              </a:pPr>
              <a:r>
                <a:rPr lang="ko-KR" altLang="en-US" sz="1000" b="1">
                  <a:latin typeface="휴먼명조"/>
                  <a:ea typeface="휴먼명조"/>
                </a:rPr>
                <a:t> 소화전</a:t>
              </a:r>
            </a:p>
          </p:txBody>
        </p:sp>
        <p:sp>
          <p:nvSpPr>
            <p:cNvPr id="28" name="직사각형 24"/>
            <p:cNvSpPr txBox="1"/>
            <p:nvPr/>
          </p:nvSpPr>
          <p:spPr>
            <a:xfrm>
              <a:off x="1187577" y="2177415"/>
              <a:ext cx="1368171" cy="2434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 lang="ko-KR" altLang="en-US"/>
              </a:pPr>
              <a:r>
                <a:rPr lang="ko-KR" altLang="en-US" sz="1000" b="1">
                  <a:latin typeface="휴먼명조"/>
                  <a:ea typeface="휴먼명조"/>
                </a:rPr>
                <a:t>위 치 도</a:t>
              </a:r>
            </a:p>
          </p:txBody>
        </p:sp>
        <p:sp>
          <p:nvSpPr>
            <p:cNvPr id="29" name="직사각형 28"/>
            <p:cNvSpPr txBox="1"/>
            <p:nvPr/>
          </p:nvSpPr>
          <p:spPr>
            <a:xfrm>
              <a:off x="1475613" y="980694"/>
              <a:ext cx="1872234" cy="2366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 lang="ko-KR" altLang="en-US"/>
              </a:pPr>
              <a:r>
                <a:rPr lang="ko-KR" altLang="en-US" sz="1000" dirty="0" smtClean="0">
                  <a:latin typeface="휴먼명조"/>
                  <a:ea typeface="휴먼명조"/>
                </a:rPr>
                <a:t>2014-3-13</a:t>
              </a:r>
              <a:endParaRPr lang="ko-KR" altLang="en-US" sz="1000" dirty="0">
                <a:latin typeface="휴먼명조"/>
                <a:ea typeface="휴먼명조"/>
              </a:endParaRPr>
            </a:p>
          </p:txBody>
        </p:sp>
        <p:sp>
          <p:nvSpPr>
            <p:cNvPr id="30" name="직사각형 29"/>
            <p:cNvSpPr txBox="1"/>
            <p:nvPr/>
          </p:nvSpPr>
          <p:spPr>
            <a:xfrm>
              <a:off x="1187577" y="1196721"/>
              <a:ext cx="1872234" cy="2628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 lang="ko-KR" altLang="en-US"/>
              </a:pPr>
              <a:r>
                <a:rPr lang="ko-KR" altLang="en-US" sz="1100" dirty="0">
                  <a:latin typeface="휴먼명조"/>
                  <a:ea typeface="휴먼명조"/>
                </a:rPr>
                <a:t> </a:t>
              </a:r>
              <a:r>
                <a:rPr lang="ko-KR" altLang="en-US" sz="1000" dirty="0">
                  <a:latin typeface="휴먼명조"/>
                  <a:ea typeface="휴먼명조"/>
                </a:rPr>
                <a:t>     </a:t>
              </a:r>
              <a:r>
                <a:rPr lang="ko-KR" altLang="en-US" sz="1000" dirty="0" smtClean="0">
                  <a:latin typeface="휴먼명조"/>
                  <a:ea typeface="휴먼명조"/>
                </a:rPr>
                <a:t>1402호</a:t>
              </a:r>
              <a:endParaRPr lang="ko-KR" altLang="en-US" sz="1000" dirty="0">
                <a:latin typeface="휴먼명조"/>
                <a:ea typeface="휴먼명조"/>
              </a:endParaRPr>
            </a:p>
          </p:txBody>
        </p:sp>
        <p:sp>
          <p:nvSpPr>
            <p:cNvPr id="31" name="직사각형 30"/>
            <p:cNvSpPr txBox="1"/>
            <p:nvPr/>
          </p:nvSpPr>
          <p:spPr>
            <a:xfrm>
              <a:off x="1331595" y="1412748"/>
              <a:ext cx="1872234" cy="2426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 lang="ko-KR" altLang="en-US"/>
              </a:pPr>
              <a:r>
                <a:rPr lang="ko-KR" altLang="en-US" sz="1000" dirty="0">
                  <a:latin typeface="휴먼명조"/>
                  <a:ea typeface="휴먼명조"/>
                </a:rPr>
                <a:t>개봉동 </a:t>
              </a:r>
              <a:r>
                <a:rPr lang="ko-KR" altLang="en-US" sz="1000" dirty="0" smtClean="0">
                  <a:latin typeface="휴먼명조"/>
                  <a:ea typeface="휴먼명조"/>
                </a:rPr>
                <a:t>359-18</a:t>
              </a:r>
              <a:endParaRPr lang="ko-KR" altLang="en-US" sz="1000" dirty="0">
                <a:latin typeface="휴먼명조"/>
                <a:ea typeface="휴먼명조"/>
              </a:endParaRPr>
            </a:p>
          </p:txBody>
        </p:sp>
        <p:sp>
          <p:nvSpPr>
            <p:cNvPr id="32" name="직사각형 31"/>
            <p:cNvSpPr txBox="1"/>
            <p:nvPr/>
          </p:nvSpPr>
          <p:spPr>
            <a:xfrm>
              <a:off x="1475613" y="1628775"/>
              <a:ext cx="1872234" cy="236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 lang="ko-KR" altLang="en-US"/>
              </a:pPr>
              <a:r>
                <a:rPr lang="ko-KR" altLang="en-US" sz="1000">
                  <a:latin typeface="휴먼명조"/>
                  <a:ea typeface="휴먼명조"/>
                </a:rPr>
                <a:t>배수불량</a:t>
              </a:r>
            </a:p>
          </p:txBody>
        </p:sp>
        <p:sp>
          <p:nvSpPr>
            <p:cNvPr id="35" name="직사각형 30"/>
            <p:cNvSpPr txBox="1"/>
            <p:nvPr/>
          </p:nvSpPr>
          <p:spPr>
            <a:xfrm>
              <a:off x="1115568" y="1817370"/>
              <a:ext cx="1872234" cy="2434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 lang="ko-KR" altLang="en-US"/>
              </a:pPr>
              <a:r>
                <a:rPr lang="ko-KR" altLang="en-US" sz="1000" dirty="0">
                  <a:latin typeface="휴먼명조"/>
                  <a:ea typeface="휴먼명조"/>
                </a:rPr>
                <a:t>■2530호(개봉동 359-29)</a:t>
              </a:r>
            </a:p>
          </p:txBody>
        </p:sp>
        <p:sp>
          <p:nvSpPr>
            <p:cNvPr id="36" name="직사각형 30"/>
            <p:cNvSpPr txBox="1"/>
            <p:nvPr/>
          </p:nvSpPr>
          <p:spPr>
            <a:xfrm>
              <a:off x="1115568" y="1988820"/>
              <a:ext cx="1872234" cy="2434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 lang="ko-KR" altLang="en-US"/>
              </a:pPr>
              <a:r>
                <a:rPr lang="ko-KR" altLang="en-US" sz="1000">
                  <a:latin typeface="휴먼명조"/>
                  <a:ea typeface="휴먼명조"/>
                </a:rPr>
                <a:t>■539호(개봉동 366-1)</a:t>
              </a:r>
            </a:p>
          </p:txBody>
        </p:sp>
        <p:pic>
          <p:nvPicPr>
            <p:cNvPr id="39" name="그림 38"/>
            <p:cNvPicPr>
              <a:picLocks noChangeAspect="1"/>
            </p:cNvPicPr>
            <p:nvPr/>
          </p:nvPicPr>
          <p:blipFill rotWithShape="1">
            <a:blip r:embed="rId2" cstate="print"/>
            <a:stretch>
              <a:fillRect/>
            </a:stretch>
          </p:blipFill>
          <p:spPr>
            <a:xfrm>
              <a:off x="395478" y="2420874"/>
              <a:ext cx="2376297" cy="1788404"/>
            </a:xfrm>
            <a:prstGeom prst="rect">
              <a:avLst/>
            </a:prstGeom>
          </p:spPr>
        </p:pic>
        <p:cxnSp>
          <p:nvCxnSpPr>
            <p:cNvPr id="40" name="직선 연결선 39"/>
            <p:cNvCxnSpPr/>
            <p:nvPr/>
          </p:nvCxnSpPr>
          <p:spPr>
            <a:xfrm rot="5400000">
              <a:off x="506397" y="1601009"/>
              <a:ext cx="1218343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/>
          <p:cNvSpPr txBox="1"/>
          <p:nvPr/>
        </p:nvSpPr>
        <p:spPr>
          <a:xfrm>
            <a:off x="1043936" y="1124680"/>
            <a:ext cx="3228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제출서식</a:t>
            </a:r>
            <a:r>
              <a:rPr lang="en-US" altLang="ko-KR" dirty="0" smtClean="0"/>
              <a:t>(</a:t>
            </a:r>
            <a:r>
              <a:rPr lang="ko-KR" altLang="en-US" dirty="0" smtClean="0"/>
              <a:t>예시</a:t>
            </a:r>
            <a:r>
              <a:rPr lang="en-US" altLang="ko-KR" dirty="0" smtClean="0"/>
              <a:t>)      </a:t>
            </a:r>
            <a:r>
              <a:rPr lang="en-US" altLang="ko-KR" sz="1200" dirty="0" smtClean="0">
                <a:solidFill>
                  <a:srgbClr val="FF0000"/>
                </a:solidFill>
              </a:rPr>
              <a:t>※ </a:t>
            </a:r>
            <a:r>
              <a:rPr lang="ko-KR" altLang="en-US" sz="1200" dirty="0" smtClean="0">
                <a:solidFill>
                  <a:srgbClr val="FF0000"/>
                </a:solidFill>
              </a:rPr>
              <a:t>서식 변경 금지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grpSp>
        <p:nvGrpSpPr>
          <p:cNvPr id="37" name="그룹 36"/>
          <p:cNvGrpSpPr/>
          <p:nvPr/>
        </p:nvGrpSpPr>
        <p:grpSpPr>
          <a:xfrm>
            <a:off x="3356173" y="1628775"/>
            <a:ext cx="2952369" cy="3516620"/>
            <a:chOff x="395478" y="692658"/>
            <a:chExt cx="2952369" cy="3516620"/>
          </a:xfrm>
        </p:grpSpPr>
        <p:sp>
          <p:nvSpPr>
            <p:cNvPr id="38" name="직사각형 37"/>
            <p:cNvSpPr/>
            <p:nvPr/>
          </p:nvSpPr>
          <p:spPr>
            <a:xfrm>
              <a:off x="396000" y="692658"/>
              <a:ext cx="2392793" cy="351662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cxnSp>
          <p:nvCxnSpPr>
            <p:cNvPr id="41" name="직선 연결선 40"/>
            <p:cNvCxnSpPr/>
            <p:nvPr/>
          </p:nvCxnSpPr>
          <p:spPr>
            <a:xfrm>
              <a:off x="396000" y="980694"/>
              <a:ext cx="2392793" cy="2667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396000" y="1844802"/>
              <a:ext cx="2392793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42"/>
            <p:cNvCxnSpPr/>
            <p:nvPr/>
          </p:nvCxnSpPr>
          <p:spPr>
            <a:xfrm>
              <a:off x="396000" y="1196721"/>
              <a:ext cx="2392793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/>
            <p:cNvCxnSpPr/>
            <p:nvPr/>
          </p:nvCxnSpPr>
          <p:spPr>
            <a:xfrm>
              <a:off x="396000" y="1412748"/>
              <a:ext cx="2392793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/>
            <p:cNvCxnSpPr/>
            <p:nvPr/>
          </p:nvCxnSpPr>
          <p:spPr>
            <a:xfrm>
              <a:off x="396000" y="2420874"/>
              <a:ext cx="2392793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396000" y="1628775"/>
              <a:ext cx="2392793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/>
            <p:cNvCxnSpPr/>
            <p:nvPr/>
          </p:nvCxnSpPr>
          <p:spPr>
            <a:xfrm flipV="1">
              <a:off x="396000" y="2204847"/>
              <a:ext cx="2392793" cy="5334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직사각형 20"/>
            <p:cNvSpPr txBox="1"/>
            <p:nvPr/>
          </p:nvSpPr>
          <p:spPr>
            <a:xfrm>
              <a:off x="810488" y="692658"/>
              <a:ext cx="1889252" cy="2865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 lang="ko-KR" altLang="en-US"/>
              </a:pPr>
              <a:r>
                <a:rPr lang="ko-KR" altLang="en-US" sz="1300" b="1" dirty="0">
                  <a:solidFill>
                    <a:srgbClr val="E50000"/>
                  </a:solidFill>
                  <a:latin typeface="휴먼명조"/>
                  <a:ea typeface="휴먼명조"/>
                </a:rPr>
                <a:t>고장 소화전 안내</a:t>
              </a:r>
            </a:p>
          </p:txBody>
        </p:sp>
        <p:sp>
          <p:nvSpPr>
            <p:cNvPr id="49" name="직사각형 21"/>
            <p:cNvSpPr txBox="1"/>
            <p:nvPr/>
          </p:nvSpPr>
          <p:spPr>
            <a:xfrm>
              <a:off x="395478" y="980694"/>
              <a:ext cx="1368171" cy="2366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 lang="ko-KR" altLang="en-US"/>
              </a:pPr>
              <a:r>
                <a:rPr lang="ko-KR" altLang="en-US" sz="1000" b="1">
                  <a:latin typeface="휴먼명조"/>
                  <a:ea typeface="휴먼명조"/>
                </a:rPr>
                <a:t>고장일시</a:t>
              </a:r>
            </a:p>
          </p:txBody>
        </p:sp>
        <p:sp>
          <p:nvSpPr>
            <p:cNvPr id="50" name="직사각형 22"/>
            <p:cNvSpPr txBox="1"/>
            <p:nvPr/>
          </p:nvSpPr>
          <p:spPr>
            <a:xfrm>
              <a:off x="395478" y="1196721"/>
              <a:ext cx="1368171" cy="2411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 lang="ko-KR" altLang="en-US"/>
              </a:pPr>
              <a:r>
                <a:rPr lang="ko-KR" altLang="en-US" sz="1000" b="1">
                  <a:latin typeface="휴먼명조"/>
                  <a:ea typeface="휴먼명조"/>
                </a:rPr>
                <a:t>관리번호</a:t>
              </a:r>
            </a:p>
          </p:txBody>
        </p:sp>
        <p:sp>
          <p:nvSpPr>
            <p:cNvPr id="51" name="직사각형 23"/>
            <p:cNvSpPr txBox="1"/>
            <p:nvPr/>
          </p:nvSpPr>
          <p:spPr>
            <a:xfrm>
              <a:off x="395478" y="1412748"/>
              <a:ext cx="1368171" cy="2426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 lang="ko-KR" altLang="en-US"/>
              </a:pPr>
              <a:r>
                <a:rPr lang="ko-KR" altLang="en-US" sz="1000" b="1">
                  <a:latin typeface="휴먼명조"/>
                  <a:ea typeface="휴먼명조"/>
                </a:rPr>
                <a:t>고장위치</a:t>
              </a:r>
            </a:p>
          </p:txBody>
        </p:sp>
        <p:sp>
          <p:nvSpPr>
            <p:cNvPr id="52" name="직사각형 24"/>
            <p:cNvSpPr txBox="1"/>
            <p:nvPr/>
          </p:nvSpPr>
          <p:spPr>
            <a:xfrm>
              <a:off x="395478" y="1628775"/>
              <a:ext cx="1368171" cy="2434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 lang="ko-KR" altLang="en-US"/>
              </a:pPr>
              <a:r>
                <a:rPr lang="ko-KR" altLang="en-US" sz="1000" b="1">
                  <a:latin typeface="휴먼명조"/>
                  <a:ea typeface="휴먼명조"/>
                </a:rPr>
                <a:t>고장내용</a:t>
              </a:r>
            </a:p>
          </p:txBody>
        </p:sp>
        <p:sp>
          <p:nvSpPr>
            <p:cNvPr id="53" name="직사각형 25"/>
            <p:cNvSpPr txBox="1"/>
            <p:nvPr/>
          </p:nvSpPr>
          <p:spPr>
            <a:xfrm>
              <a:off x="395478" y="1844802"/>
              <a:ext cx="1368171" cy="3958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 lang="ko-KR" altLang="en-US"/>
              </a:pPr>
              <a:r>
                <a:rPr lang="ko-KR" altLang="en-US" sz="1000" b="1">
                  <a:latin typeface="휴먼명조"/>
                  <a:ea typeface="휴먼명조"/>
                </a:rPr>
                <a:t> 인 근</a:t>
              </a:r>
            </a:p>
            <a:p>
              <a:pPr>
                <a:defRPr lang="ko-KR" altLang="en-US"/>
              </a:pPr>
              <a:r>
                <a:rPr lang="ko-KR" altLang="en-US" sz="1000" b="1">
                  <a:latin typeface="휴먼명조"/>
                  <a:ea typeface="휴먼명조"/>
                </a:rPr>
                <a:t> 소화전</a:t>
              </a:r>
            </a:p>
          </p:txBody>
        </p:sp>
        <p:sp>
          <p:nvSpPr>
            <p:cNvPr id="54" name="직사각형 24"/>
            <p:cNvSpPr txBox="1"/>
            <p:nvPr/>
          </p:nvSpPr>
          <p:spPr>
            <a:xfrm>
              <a:off x="1187577" y="2177415"/>
              <a:ext cx="1368171" cy="2434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 lang="ko-KR" altLang="en-US"/>
              </a:pPr>
              <a:r>
                <a:rPr lang="ko-KR" altLang="en-US" sz="1000" b="1">
                  <a:latin typeface="휴먼명조"/>
                  <a:ea typeface="휴먼명조"/>
                </a:rPr>
                <a:t>위 치 도</a:t>
              </a:r>
            </a:p>
          </p:txBody>
        </p:sp>
        <p:sp>
          <p:nvSpPr>
            <p:cNvPr id="55" name="직사각형 28"/>
            <p:cNvSpPr txBox="1"/>
            <p:nvPr/>
          </p:nvSpPr>
          <p:spPr>
            <a:xfrm>
              <a:off x="1475613" y="980694"/>
              <a:ext cx="1872234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 lang="ko-KR" altLang="en-US"/>
              </a:pPr>
              <a:r>
                <a:rPr lang="ko-KR" altLang="en-US" sz="1000" dirty="0" smtClean="0">
                  <a:latin typeface="휴먼명조"/>
                  <a:ea typeface="휴먼명조"/>
                </a:rPr>
                <a:t>20</a:t>
              </a:r>
              <a:r>
                <a:rPr lang="en-US" altLang="ko-KR" sz="1000" dirty="0" smtClean="0">
                  <a:latin typeface="휴먼명조"/>
                  <a:ea typeface="휴먼명조"/>
                </a:rPr>
                <a:t>00</a:t>
              </a:r>
              <a:r>
                <a:rPr lang="ko-KR" altLang="en-US" sz="1000" dirty="0" smtClean="0">
                  <a:latin typeface="휴먼명조"/>
                  <a:ea typeface="휴먼명조"/>
                </a:rPr>
                <a:t>-</a:t>
              </a:r>
              <a:r>
                <a:rPr lang="en-US" altLang="ko-KR" sz="1000" dirty="0" smtClean="0">
                  <a:latin typeface="휴먼명조"/>
                  <a:ea typeface="휴먼명조"/>
                </a:rPr>
                <a:t>00</a:t>
              </a:r>
              <a:r>
                <a:rPr lang="ko-KR" altLang="en-US" sz="1000" dirty="0" smtClean="0">
                  <a:latin typeface="휴먼명조"/>
                  <a:ea typeface="휴먼명조"/>
                </a:rPr>
                <a:t>-</a:t>
              </a:r>
              <a:r>
                <a:rPr lang="en-US" altLang="ko-KR" sz="1000" dirty="0" smtClean="0">
                  <a:latin typeface="휴먼명조"/>
                  <a:ea typeface="휴먼명조"/>
                </a:rPr>
                <a:t>00</a:t>
              </a:r>
              <a:endParaRPr lang="ko-KR" altLang="en-US" sz="1000" dirty="0">
                <a:latin typeface="휴먼명조"/>
                <a:ea typeface="휴먼명조"/>
              </a:endParaRPr>
            </a:p>
          </p:txBody>
        </p:sp>
        <p:sp>
          <p:nvSpPr>
            <p:cNvPr id="56" name="직사각형 29"/>
            <p:cNvSpPr txBox="1"/>
            <p:nvPr/>
          </p:nvSpPr>
          <p:spPr>
            <a:xfrm>
              <a:off x="1187577" y="1196721"/>
              <a:ext cx="1872234" cy="2628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 lang="ko-KR" altLang="en-US"/>
              </a:pPr>
              <a:r>
                <a:rPr lang="ko-KR" altLang="en-US" sz="1100" dirty="0">
                  <a:latin typeface="휴먼명조"/>
                  <a:ea typeface="휴먼명조"/>
                </a:rPr>
                <a:t> </a:t>
              </a:r>
              <a:r>
                <a:rPr lang="ko-KR" altLang="en-US" sz="1000" dirty="0">
                  <a:latin typeface="휴먼명조"/>
                  <a:ea typeface="휴먼명조"/>
                </a:rPr>
                <a:t>     </a:t>
              </a:r>
              <a:r>
                <a:rPr lang="ko-KR" altLang="en-US" sz="1000" dirty="0" smtClean="0">
                  <a:latin typeface="휴먼명조"/>
                  <a:ea typeface="휴먼명조"/>
                </a:rPr>
                <a:t> </a:t>
              </a:r>
              <a:r>
                <a:rPr lang="ko-KR" altLang="en-US" sz="1000" dirty="0" smtClean="0">
                  <a:latin typeface="휴먼명조"/>
                  <a:ea typeface="휴먼명조"/>
                </a:rPr>
                <a:t>   </a:t>
              </a:r>
              <a:r>
                <a:rPr lang="ko-KR" altLang="en-US" sz="1000" dirty="0" smtClean="0">
                  <a:latin typeface="휴먼명조"/>
                  <a:ea typeface="휴먼명조"/>
                </a:rPr>
                <a:t>호</a:t>
              </a:r>
              <a:endParaRPr lang="ko-KR" altLang="en-US" sz="1000" dirty="0">
                <a:latin typeface="휴먼명조"/>
                <a:ea typeface="휴먼명조"/>
              </a:endParaRPr>
            </a:p>
          </p:txBody>
        </p:sp>
        <p:sp>
          <p:nvSpPr>
            <p:cNvPr id="57" name="직사각형 30"/>
            <p:cNvSpPr txBox="1"/>
            <p:nvPr/>
          </p:nvSpPr>
          <p:spPr>
            <a:xfrm>
              <a:off x="1331595" y="1412748"/>
              <a:ext cx="1872234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 lang="ko-KR" altLang="en-US"/>
              </a:pPr>
              <a:r>
                <a:rPr lang="ko-KR" altLang="en-US" sz="1000" dirty="0">
                  <a:latin typeface="휴먼명조"/>
                  <a:ea typeface="휴먼명조"/>
                </a:rPr>
                <a:t>개봉동 </a:t>
              </a:r>
              <a:r>
                <a:rPr lang="en-US" altLang="ko-KR" sz="1000" dirty="0" smtClean="0">
                  <a:latin typeface="휴먼명조"/>
                  <a:ea typeface="휴먼명조"/>
                </a:rPr>
                <a:t>00</a:t>
              </a:r>
              <a:r>
                <a:rPr lang="ko-KR" altLang="en-US" sz="1000" dirty="0" smtClean="0">
                  <a:latin typeface="휴먼명조"/>
                  <a:ea typeface="휴먼명조"/>
                </a:rPr>
                <a:t>-</a:t>
              </a:r>
              <a:r>
                <a:rPr lang="en-US" altLang="ko-KR" sz="1000" dirty="0" smtClean="0">
                  <a:latin typeface="휴먼명조"/>
                  <a:ea typeface="휴먼명조"/>
                </a:rPr>
                <a:t>0</a:t>
              </a:r>
              <a:endParaRPr lang="ko-KR" altLang="en-US" sz="1000" dirty="0">
                <a:latin typeface="휴먼명조"/>
                <a:ea typeface="휴먼명조"/>
              </a:endParaRPr>
            </a:p>
          </p:txBody>
        </p:sp>
        <p:sp>
          <p:nvSpPr>
            <p:cNvPr id="58" name="직사각형 31"/>
            <p:cNvSpPr txBox="1"/>
            <p:nvPr/>
          </p:nvSpPr>
          <p:spPr>
            <a:xfrm>
              <a:off x="1475613" y="1628775"/>
              <a:ext cx="1872234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 lang="ko-KR" altLang="en-US"/>
              </a:pPr>
              <a:endParaRPr lang="ko-KR" altLang="en-US" sz="1000" dirty="0">
                <a:latin typeface="휴먼명조"/>
                <a:ea typeface="휴먼명조"/>
              </a:endParaRPr>
            </a:p>
          </p:txBody>
        </p:sp>
        <p:sp>
          <p:nvSpPr>
            <p:cNvPr id="59" name="직사각형 30"/>
            <p:cNvSpPr txBox="1"/>
            <p:nvPr/>
          </p:nvSpPr>
          <p:spPr>
            <a:xfrm>
              <a:off x="1115568" y="1817370"/>
              <a:ext cx="1872234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 lang="ko-KR" altLang="en-US"/>
              </a:pPr>
              <a:r>
                <a:rPr lang="ko-KR" altLang="en-US" sz="1000" dirty="0" smtClean="0">
                  <a:latin typeface="휴먼명조"/>
                  <a:ea typeface="휴먼명조"/>
                </a:rPr>
                <a:t>■</a:t>
              </a:r>
              <a:r>
                <a:rPr lang="ko-KR" altLang="en-US" sz="1000" dirty="0" smtClean="0">
                  <a:latin typeface="휴먼명조"/>
                  <a:ea typeface="휴먼명조"/>
                </a:rPr>
                <a:t> </a:t>
              </a:r>
              <a:r>
                <a:rPr lang="ko-KR" altLang="en-US" sz="1000" dirty="0" smtClean="0">
                  <a:latin typeface="휴먼명조"/>
                  <a:ea typeface="휴먼명조"/>
                </a:rPr>
                <a:t>   </a:t>
              </a:r>
              <a:r>
                <a:rPr lang="ko-KR" altLang="en-US" sz="1000" dirty="0" smtClean="0">
                  <a:latin typeface="휴먼명조"/>
                  <a:ea typeface="휴먼명조"/>
                </a:rPr>
                <a:t>호</a:t>
              </a:r>
              <a:r>
                <a:rPr lang="ko-KR" altLang="en-US" sz="1000" dirty="0">
                  <a:latin typeface="휴먼명조"/>
                  <a:ea typeface="휴먼명조"/>
                </a:rPr>
                <a:t>(개봉동 </a:t>
              </a:r>
              <a:r>
                <a:rPr lang="ko-KR" altLang="en-US" sz="1000" dirty="0" smtClean="0">
                  <a:latin typeface="휴먼명조"/>
                  <a:ea typeface="휴먼명조"/>
                </a:rPr>
                <a:t>- )</a:t>
              </a:r>
              <a:endParaRPr lang="ko-KR" altLang="en-US" sz="1000" dirty="0">
                <a:latin typeface="휴먼명조"/>
                <a:ea typeface="휴먼명조"/>
              </a:endParaRPr>
            </a:p>
          </p:txBody>
        </p:sp>
        <p:sp>
          <p:nvSpPr>
            <p:cNvPr id="60" name="직사각형 30"/>
            <p:cNvSpPr txBox="1"/>
            <p:nvPr/>
          </p:nvSpPr>
          <p:spPr>
            <a:xfrm>
              <a:off x="1115568" y="1988820"/>
              <a:ext cx="1872234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 lang="ko-KR" altLang="en-US"/>
              </a:pPr>
              <a:r>
                <a:rPr lang="ko-KR" altLang="en-US" sz="1000" dirty="0" smtClean="0">
                  <a:latin typeface="휴먼명조"/>
                  <a:ea typeface="휴먼명조"/>
                </a:rPr>
                <a:t>■</a:t>
              </a:r>
              <a:r>
                <a:rPr lang="ko-KR" altLang="en-US" sz="1000" dirty="0" smtClean="0">
                  <a:latin typeface="휴먼명조"/>
                  <a:ea typeface="휴먼명조"/>
                </a:rPr>
                <a:t> </a:t>
              </a:r>
              <a:r>
                <a:rPr lang="ko-KR" altLang="en-US" sz="1000" dirty="0" smtClean="0">
                  <a:latin typeface="휴먼명조"/>
                  <a:ea typeface="휴먼명조"/>
                </a:rPr>
                <a:t>   </a:t>
              </a:r>
              <a:r>
                <a:rPr lang="ko-KR" altLang="en-US" sz="1000" dirty="0" smtClean="0">
                  <a:latin typeface="휴먼명조"/>
                  <a:ea typeface="휴먼명조"/>
                </a:rPr>
                <a:t>호</a:t>
              </a:r>
              <a:r>
                <a:rPr lang="ko-KR" altLang="en-US" sz="1000" dirty="0">
                  <a:latin typeface="휴먼명조"/>
                  <a:ea typeface="휴먼명조"/>
                </a:rPr>
                <a:t>(개봉동 </a:t>
              </a:r>
              <a:r>
                <a:rPr lang="ko-KR" altLang="en-US" sz="1000" dirty="0" smtClean="0">
                  <a:latin typeface="휴먼명조"/>
                  <a:ea typeface="휴먼명조"/>
                </a:rPr>
                <a:t>- )</a:t>
              </a:r>
              <a:endParaRPr lang="ko-KR" altLang="en-US" sz="1000" dirty="0">
                <a:latin typeface="휴먼명조"/>
                <a:ea typeface="휴먼명조"/>
              </a:endParaRPr>
            </a:p>
          </p:txBody>
        </p:sp>
        <p:cxnSp>
          <p:nvCxnSpPr>
            <p:cNvPr id="62" name="직선 연결선 61"/>
            <p:cNvCxnSpPr/>
            <p:nvPr/>
          </p:nvCxnSpPr>
          <p:spPr>
            <a:xfrm rot="5400000">
              <a:off x="506397" y="1601009"/>
              <a:ext cx="1218343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그룹 62"/>
          <p:cNvGrpSpPr/>
          <p:nvPr/>
        </p:nvGrpSpPr>
        <p:grpSpPr>
          <a:xfrm>
            <a:off x="6191631" y="1598681"/>
            <a:ext cx="2952369" cy="3516620"/>
            <a:chOff x="395478" y="692658"/>
            <a:chExt cx="2952369" cy="3516620"/>
          </a:xfrm>
        </p:grpSpPr>
        <p:sp>
          <p:nvSpPr>
            <p:cNvPr id="64" name="직사각형 63"/>
            <p:cNvSpPr/>
            <p:nvPr/>
          </p:nvSpPr>
          <p:spPr>
            <a:xfrm>
              <a:off x="396000" y="692658"/>
              <a:ext cx="2392793" cy="351662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cxnSp>
          <p:nvCxnSpPr>
            <p:cNvPr id="65" name="직선 연결선 64"/>
            <p:cNvCxnSpPr/>
            <p:nvPr/>
          </p:nvCxnSpPr>
          <p:spPr>
            <a:xfrm>
              <a:off x="396000" y="980694"/>
              <a:ext cx="2392793" cy="2667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직선 연결선 65"/>
            <p:cNvCxnSpPr/>
            <p:nvPr/>
          </p:nvCxnSpPr>
          <p:spPr>
            <a:xfrm>
              <a:off x="396000" y="1844802"/>
              <a:ext cx="2392793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연결선 66"/>
            <p:cNvCxnSpPr/>
            <p:nvPr/>
          </p:nvCxnSpPr>
          <p:spPr>
            <a:xfrm>
              <a:off x="396000" y="1196721"/>
              <a:ext cx="2392793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연결선 67"/>
            <p:cNvCxnSpPr/>
            <p:nvPr/>
          </p:nvCxnSpPr>
          <p:spPr>
            <a:xfrm>
              <a:off x="396000" y="1412748"/>
              <a:ext cx="2392793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직선 연결선 68"/>
            <p:cNvCxnSpPr/>
            <p:nvPr/>
          </p:nvCxnSpPr>
          <p:spPr>
            <a:xfrm>
              <a:off x="396000" y="2420874"/>
              <a:ext cx="2392793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직선 연결선 69"/>
            <p:cNvCxnSpPr/>
            <p:nvPr/>
          </p:nvCxnSpPr>
          <p:spPr>
            <a:xfrm>
              <a:off x="396000" y="1628775"/>
              <a:ext cx="2392793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직선 연결선 70"/>
            <p:cNvCxnSpPr/>
            <p:nvPr/>
          </p:nvCxnSpPr>
          <p:spPr>
            <a:xfrm flipV="1">
              <a:off x="396000" y="2204847"/>
              <a:ext cx="2392793" cy="5334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직사각형 20"/>
            <p:cNvSpPr txBox="1"/>
            <p:nvPr/>
          </p:nvSpPr>
          <p:spPr>
            <a:xfrm>
              <a:off x="810488" y="692658"/>
              <a:ext cx="1889252" cy="2865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 lang="ko-KR" altLang="en-US"/>
              </a:pPr>
              <a:r>
                <a:rPr lang="ko-KR" altLang="en-US" sz="1300" b="1" dirty="0">
                  <a:solidFill>
                    <a:srgbClr val="E50000"/>
                  </a:solidFill>
                  <a:latin typeface="휴먼명조"/>
                  <a:ea typeface="휴먼명조"/>
                </a:rPr>
                <a:t>고장 소화전 안내</a:t>
              </a:r>
            </a:p>
          </p:txBody>
        </p:sp>
        <p:sp>
          <p:nvSpPr>
            <p:cNvPr id="73" name="직사각형 21"/>
            <p:cNvSpPr txBox="1"/>
            <p:nvPr/>
          </p:nvSpPr>
          <p:spPr>
            <a:xfrm>
              <a:off x="395478" y="980694"/>
              <a:ext cx="1368171" cy="2366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 lang="ko-KR" altLang="en-US"/>
              </a:pPr>
              <a:r>
                <a:rPr lang="ko-KR" altLang="en-US" sz="1000" b="1">
                  <a:latin typeface="휴먼명조"/>
                  <a:ea typeface="휴먼명조"/>
                </a:rPr>
                <a:t>고장일시</a:t>
              </a:r>
            </a:p>
          </p:txBody>
        </p:sp>
        <p:sp>
          <p:nvSpPr>
            <p:cNvPr id="74" name="직사각형 22"/>
            <p:cNvSpPr txBox="1"/>
            <p:nvPr/>
          </p:nvSpPr>
          <p:spPr>
            <a:xfrm>
              <a:off x="395478" y="1196721"/>
              <a:ext cx="1368171" cy="2411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 lang="ko-KR" altLang="en-US"/>
              </a:pPr>
              <a:r>
                <a:rPr lang="ko-KR" altLang="en-US" sz="1000" b="1">
                  <a:latin typeface="휴먼명조"/>
                  <a:ea typeface="휴먼명조"/>
                </a:rPr>
                <a:t>관리번호</a:t>
              </a:r>
            </a:p>
          </p:txBody>
        </p:sp>
        <p:sp>
          <p:nvSpPr>
            <p:cNvPr id="75" name="직사각형 23"/>
            <p:cNvSpPr txBox="1"/>
            <p:nvPr/>
          </p:nvSpPr>
          <p:spPr>
            <a:xfrm>
              <a:off x="395478" y="1412748"/>
              <a:ext cx="1368171" cy="2426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 lang="ko-KR" altLang="en-US"/>
              </a:pPr>
              <a:r>
                <a:rPr lang="ko-KR" altLang="en-US" sz="1000" b="1">
                  <a:latin typeface="휴먼명조"/>
                  <a:ea typeface="휴먼명조"/>
                </a:rPr>
                <a:t>고장위치</a:t>
              </a:r>
            </a:p>
          </p:txBody>
        </p:sp>
        <p:sp>
          <p:nvSpPr>
            <p:cNvPr id="76" name="직사각형 24"/>
            <p:cNvSpPr txBox="1"/>
            <p:nvPr/>
          </p:nvSpPr>
          <p:spPr>
            <a:xfrm>
              <a:off x="395478" y="1628775"/>
              <a:ext cx="1368171" cy="2434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 lang="ko-KR" altLang="en-US"/>
              </a:pPr>
              <a:r>
                <a:rPr lang="ko-KR" altLang="en-US" sz="1000" b="1">
                  <a:latin typeface="휴먼명조"/>
                  <a:ea typeface="휴먼명조"/>
                </a:rPr>
                <a:t>고장내용</a:t>
              </a:r>
            </a:p>
          </p:txBody>
        </p:sp>
        <p:sp>
          <p:nvSpPr>
            <p:cNvPr id="77" name="직사각형 25"/>
            <p:cNvSpPr txBox="1"/>
            <p:nvPr/>
          </p:nvSpPr>
          <p:spPr>
            <a:xfrm>
              <a:off x="395478" y="1844802"/>
              <a:ext cx="1368171" cy="3958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 lang="ko-KR" altLang="en-US"/>
              </a:pPr>
              <a:r>
                <a:rPr lang="ko-KR" altLang="en-US" sz="1000" b="1">
                  <a:latin typeface="휴먼명조"/>
                  <a:ea typeface="휴먼명조"/>
                </a:rPr>
                <a:t> 인 근</a:t>
              </a:r>
            </a:p>
            <a:p>
              <a:pPr>
                <a:defRPr lang="ko-KR" altLang="en-US"/>
              </a:pPr>
              <a:r>
                <a:rPr lang="ko-KR" altLang="en-US" sz="1000" b="1">
                  <a:latin typeface="휴먼명조"/>
                  <a:ea typeface="휴먼명조"/>
                </a:rPr>
                <a:t> 소화전</a:t>
              </a:r>
            </a:p>
          </p:txBody>
        </p:sp>
        <p:sp>
          <p:nvSpPr>
            <p:cNvPr id="78" name="직사각형 24"/>
            <p:cNvSpPr txBox="1"/>
            <p:nvPr/>
          </p:nvSpPr>
          <p:spPr>
            <a:xfrm>
              <a:off x="1187577" y="2177415"/>
              <a:ext cx="1368171" cy="2434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 lang="ko-KR" altLang="en-US"/>
              </a:pPr>
              <a:r>
                <a:rPr lang="ko-KR" altLang="en-US" sz="1000" b="1">
                  <a:latin typeface="휴먼명조"/>
                  <a:ea typeface="휴먼명조"/>
                </a:rPr>
                <a:t>위 치 도</a:t>
              </a:r>
            </a:p>
          </p:txBody>
        </p:sp>
        <p:sp>
          <p:nvSpPr>
            <p:cNvPr id="79" name="직사각형 28"/>
            <p:cNvSpPr txBox="1"/>
            <p:nvPr/>
          </p:nvSpPr>
          <p:spPr>
            <a:xfrm>
              <a:off x="1475613" y="980694"/>
              <a:ext cx="1872234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 lang="ko-KR" altLang="en-US"/>
              </a:pPr>
              <a:r>
                <a:rPr lang="ko-KR" altLang="en-US" sz="1000" dirty="0" smtClean="0">
                  <a:latin typeface="휴먼명조"/>
                  <a:ea typeface="휴먼명조"/>
                </a:rPr>
                <a:t>20</a:t>
              </a:r>
              <a:r>
                <a:rPr lang="en-US" altLang="ko-KR" sz="1000" dirty="0" smtClean="0">
                  <a:latin typeface="휴먼명조"/>
                  <a:ea typeface="휴먼명조"/>
                </a:rPr>
                <a:t>00</a:t>
              </a:r>
              <a:r>
                <a:rPr lang="ko-KR" altLang="en-US" sz="1000" dirty="0" smtClean="0">
                  <a:latin typeface="휴먼명조"/>
                  <a:ea typeface="휴먼명조"/>
                </a:rPr>
                <a:t>-</a:t>
              </a:r>
              <a:r>
                <a:rPr lang="en-US" altLang="ko-KR" sz="1000" dirty="0" smtClean="0">
                  <a:latin typeface="휴먼명조"/>
                  <a:ea typeface="휴먼명조"/>
                </a:rPr>
                <a:t>00</a:t>
              </a:r>
              <a:r>
                <a:rPr lang="ko-KR" altLang="en-US" sz="1000" dirty="0" smtClean="0">
                  <a:latin typeface="휴먼명조"/>
                  <a:ea typeface="휴먼명조"/>
                </a:rPr>
                <a:t>-</a:t>
              </a:r>
              <a:r>
                <a:rPr lang="en-US" altLang="ko-KR" sz="1000" dirty="0" smtClean="0">
                  <a:latin typeface="휴먼명조"/>
                  <a:ea typeface="휴먼명조"/>
                </a:rPr>
                <a:t>00</a:t>
              </a:r>
              <a:endParaRPr lang="ko-KR" altLang="en-US" sz="1000" dirty="0">
                <a:latin typeface="휴먼명조"/>
                <a:ea typeface="휴먼명조"/>
              </a:endParaRPr>
            </a:p>
          </p:txBody>
        </p:sp>
        <p:sp>
          <p:nvSpPr>
            <p:cNvPr id="80" name="직사각형 29"/>
            <p:cNvSpPr txBox="1"/>
            <p:nvPr/>
          </p:nvSpPr>
          <p:spPr>
            <a:xfrm>
              <a:off x="1187577" y="1196721"/>
              <a:ext cx="1872234" cy="2628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 lang="ko-KR" altLang="en-US"/>
              </a:pPr>
              <a:r>
                <a:rPr lang="ko-KR" altLang="en-US" sz="1100" dirty="0">
                  <a:latin typeface="휴먼명조"/>
                  <a:ea typeface="휴먼명조"/>
                </a:rPr>
                <a:t> </a:t>
              </a:r>
              <a:r>
                <a:rPr lang="ko-KR" altLang="en-US" sz="1000" dirty="0">
                  <a:latin typeface="휴먼명조"/>
                  <a:ea typeface="휴먼명조"/>
                </a:rPr>
                <a:t>     </a:t>
              </a:r>
              <a:r>
                <a:rPr lang="ko-KR" altLang="en-US" sz="1000" dirty="0" smtClean="0">
                  <a:latin typeface="휴먼명조"/>
                  <a:ea typeface="휴먼명조"/>
                </a:rPr>
                <a:t> </a:t>
              </a:r>
              <a:r>
                <a:rPr lang="ko-KR" altLang="en-US" sz="1000" dirty="0" smtClean="0">
                  <a:latin typeface="휴먼명조"/>
                  <a:ea typeface="휴먼명조"/>
                </a:rPr>
                <a:t>   </a:t>
              </a:r>
              <a:r>
                <a:rPr lang="ko-KR" altLang="en-US" sz="1000" dirty="0" smtClean="0">
                  <a:latin typeface="휴먼명조"/>
                  <a:ea typeface="휴먼명조"/>
                </a:rPr>
                <a:t>호</a:t>
              </a:r>
              <a:endParaRPr lang="ko-KR" altLang="en-US" sz="1000" dirty="0">
                <a:latin typeface="휴먼명조"/>
                <a:ea typeface="휴먼명조"/>
              </a:endParaRPr>
            </a:p>
          </p:txBody>
        </p:sp>
        <p:sp>
          <p:nvSpPr>
            <p:cNvPr id="81" name="직사각형 30"/>
            <p:cNvSpPr txBox="1"/>
            <p:nvPr/>
          </p:nvSpPr>
          <p:spPr>
            <a:xfrm>
              <a:off x="1331595" y="1412748"/>
              <a:ext cx="1872234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 lang="ko-KR" altLang="en-US"/>
              </a:pPr>
              <a:r>
                <a:rPr lang="ko-KR" altLang="en-US" sz="1000" dirty="0">
                  <a:latin typeface="휴먼명조"/>
                  <a:ea typeface="휴먼명조"/>
                </a:rPr>
                <a:t>개봉동 </a:t>
              </a:r>
              <a:r>
                <a:rPr lang="en-US" altLang="ko-KR" sz="1000" dirty="0" smtClean="0">
                  <a:latin typeface="휴먼명조"/>
                  <a:ea typeface="휴먼명조"/>
                </a:rPr>
                <a:t>00</a:t>
              </a:r>
              <a:r>
                <a:rPr lang="ko-KR" altLang="en-US" sz="1000" dirty="0" smtClean="0">
                  <a:latin typeface="휴먼명조"/>
                  <a:ea typeface="휴먼명조"/>
                </a:rPr>
                <a:t>-</a:t>
              </a:r>
              <a:r>
                <a:rPr lang="en-US" altLang="ko-KR" sz="1000" dirty="0" smtClean="0">
                  <a:latin typeface="휴먼명조"/>
                  <a:ea typeface="휴먼명조"/>
                </a:rPr>
                <a:t>0</a:t>
              </a:r>
              <a:endParaRPr lang="ko-KR" altLang="en-US" sz="1000" dirty="0">
                <a:latin typeface="휴먼명조"/>
                <a:ea typeface="휴먼명조"/>
              </a:endParaRPr>
            </a:p>
          </p:txBody>
        </p:sp>
        <p:sp>
          <p:nvSpPr>
            <p:cNvPr id="82" name="직사각형 31"/>
            <p:cNvSpPr txBox="1"/>
            <p:nvPr/>
          </p:nvSpPr>
          <p:spPr>
            <a:xfrm>
              <a:off x="1475613" y="1628775"/>
              <a:ext cx="1872234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 lang="ko-KR" altLang="en-US"/>
              </a:pPr>
              <a:endParaRPr lang="ko-KR" altLang="en-US" sz="1000" dirty="0">
                <a:latin typeface="휴먼명조"/>
                <a:ea typeface="휴먼명조"/>
              </a:endParaRPr>
            </a:p>
          </p:txBody>
        </p:sp>
        <p:sp>
          <p:nvSpPr>
            <p:cNvPr id="83" name="직사각형 30"/>
            <p:cNvSpPr txBox="1"/>
            <p:nvPr/>
          </p:nvSpPr>
          <p:spPr>
            <a:xfrm>
              <a:off x="1115568" y="1817370"/>
              <a:ext cx="1872234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 lang="ko-KR" altLang="en-US"/>
              </a:pPr>
              <a:r>
                <a:rPr lang="ko-KR" altLang="en-US" sz="1000" dirty="0" smtClean="0">
                  <a:latin typeface="휴먼명조"/>
                  <a:ea typeface="휴먼명조"/>
                </a:rPr>
                <a:t>■</a:t>
              </a:r>
              <a:r>
                <a:rPr lang="ko-KR" altLang="en-US" sz="1000" dirty="0" smtClean="0">
                  <a:latin typeface="휴먼명조"/>
                  <a:ea typeface="휴먼명조"/>
                </a:rPr>
                <a:t> </a:t>
              </a:r>
              <a:r>
                <a:rPr lang="ko-KR" altLang="en-US" sz="1000" dirty="0" smtClean="0">
                  <a:latin typeface="휴먼명조"/>
                  <a:ea typeface="휴먼명조"/>
                </a:rPr>
                <a:t>   </a:t>
              </a:r>
              <a:r>
                <a:rPr lang="ko-KR" altLang="en-US" sz="1000" dirty="0" smtClean="0">
                  <a:latin typeface="휴먼명조"/>
                  <a:ea typeface="휴먼명조"/>
                </a:rPr>
                <a:t>호</a:t>
              </a:r>
              <a:r>
                <a:rPr lang="ko-KR" altLang="en-US" sz="1000" dirty="0">
                  <a:latin typeface="휴먼명조"/>
                  <a:ea typeface="휴먼명조"/>
                </a:rPr>
                <a:t>(개봉동 </a:t>
              </a:r>
              <a:r>
                <a:rPr lang="ko-KR" altLang="en-US" sz="1000" dirty="0" smtClean="0">
                  <a:latin typeface="휴먼명조"/>
                  <a:ea typeface="휴먼명조"/>
                </a:rPr>
                <a:t>-</a:t>
              </a:r>
              <a:r>
                <a:rPr lang="en-US" altLang="ko-KR" sz="1000" dirty="0" smtClean="0">
                  <a:latin typeface="휴먼명조"/>
                  <a:ea typeface="휴먼명조"/>
                </a:rPr>
                <a:t> </a:t>
              </a:r>
              <a:r>
                <a:rPr lang="ko-KR" altLang="en-US" sz="1000" dirty="0" smtClean="0">
                  <a:latin typeface="휴먼명조"/>
                  <a:ea typeface="휴먼명조"/>
                </a:rPr>
                <a:t>)</a:t>
              </a:r>
              <a:endParaRPr lang="ko-KR" altLang="en-US" sz="1000" dirty="0">
                <a:latin typeface="휴먼명조"/>
                <a:ea typeface="휴먼명조"/>
              </a:endParaRPr>
            </a:p>
          </p:txBody>
        </p:sp>
        <p:sp>
          <p:nvSpPr>
            <p:cNvPr id="84" name="직사각형 30"/>
            <p:cNvSpPr txBox="1"/>
            <p:nvPr/>
          </p:nvSpPr>
          <p:spPr>
            <a:xfrm>
              <a:off x="1115568" y="1988820"/>
              <a:ext cx="1872234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 lang="ko-KR" altLang="en-US"/>
              </a:pPr>
              <a:r>
                <a:rPr lang="ko-KR" altLang="en-US" sz="1000" dirty="0" smtClean="0">
                  <a:latin typeface="휴먼명조"/>
                  <a:ea typeface="휴먼명조"/>
                </a:rPr>
                <a:t>■</a:t>
              </a:r>
              <a:r>
                <a:rPr lang="ko-KR" altLang="en-US" sz="1000" dirty="0" smtClean="0">
                  <a:latin typeface="휴먼명조"/>
                  <a:ea typeface="휴먼명조"/>
                </a:rPr>
                <a:t> </a:t>
              </a:r>
              <a:r>
                <a:rPr lang="ko-KR" altLang="en-US" sz="1000" dirty="0" smtClean="0">
                  <a:latin typeface="휴먼명조"/>
                  <a:ea typeface="휴먼명조"/>
                </a:rPr>
                <a:t>   </a:t>
              </a:r>
              <a:r>
                <a:rPr lang="ko-KR" altLang="en-US" sz="1000" dirty="0" smtClean="0">
                  <a:latin typeface="휴먼명조"/>
                  <a:ea typeface="휴먼명조"/>
                </a:rPr>
                <a:t>호</a:t>
              </a:r>
              <a:r>
                <a:rPr lang="ko-KR" altLang="en-US" sz="1000" dirty="0">
                  <a:latin typeface="휴먼명조"/>
                  <a:ea typeface="휴먼명조"/>
                </a:rPr>
                <a:t>(개봉동 </a:t>
              </a:r>
              <a:r>
                <a:rPr lang="ko-KR" altLang="en-US" sz="1000" dirty="0" smtClean="0">
                  <a:latin typeface="휴먼명조"/>
                  <a:ea typeface="휴먼명조"/>
                </a:rPr>
                <a:t>-</a:t>
              </a:r>
              <a:r>
                <a:rPr lang="en-US" altLang="ko-KR" sz="1000" dirty="0" smtClean="0">
                  <a:latin typeface="휴먼명조"/>
                  <a:ea typeface="휴먼명조"/>
                </a:rPr>
                <a:t> </a:t>
              </a:r>
              <a:r>
                <a:rPr lang="ko-KR" altLang="en-US" sz="1000" dirty="0" smtClean="0">
                  <a:latin typeface="휴먼명조"/>
                  <a:ea typeface="휴먼명조"/>
                </a:rPr>
                <a:t>)</a:t>
              </a:r>
              <a:endParaRPr lang="ko-KR" altLang="en-US" sz="1000" dirty="0">
                <a:latin typeface="휴먼명조"/>
                <a:ea typeface="휴먼명조"/>
              </a:endParaRPr>
            </a:p>
          </p:txBody>
        </p:sp>
        <p:cxnSp>
          <p:nvCxnSpPr>
            <p:cNvPr id="86" name="직선 연결선 85"/>
            <p:cNvCxnSpPr/>
            <p:nvPr/>
          </p:nvCxnSpPr>
          <p:spPr>
            <a:xfrm rot="5400000">
              <a:off x="506397" y="1601009"/>
              <a:ext cx="1218343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122</Words>
  <Application>Microsoft Office PowerPoint</Application>
  <PresentationFormat>화면 슬라이드 쇼(4:3)</PresentationFormat>
  <Paragraphs>41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한컴오피스</vt:lpstr>
      <vt:lpstr>슬라이드 1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subject/>
  <dc:creator>user</dc:creator>
  <cp:keywords/>
  <dc:description/>
  <cp:lastModifiedBy>user</cp:lastModifiedBy>
  <cp:revision>9</cp:revision>
  <dcterms:created xsi:type="dcterms:W3CDTF">2016-12-12T01:34:24Z</dcterms:created>
  <dcterms:modified xsi:type="dcterms:W3CDTF">2016-12-12T06:52:03Z</dcterms:modified>
  <cp:category/>
</cp:coreProperties>
</file>