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5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4560-A736-4DC4-979F-A1B8B9C38D04}" type="datetimeFigureOut">
              <a:rPr lang="ko-KR" altLang="en-US" smtClean="0"/>
              <a:pPr/>
              <a:t>2016-03-26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BF5BA-F19E-4AF2-87BB-DFB634EA86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66937" y="980728"/>
            <a:ext cx="8281527" cy="5431661"/>
            <a:chOff x="448" y="890"/>
            <a:chExt cx="4881" cy="3148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448" y="890"/>
              <a:ext cx="4881" cy="272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 flipH="1">
              <a:off x="4605" y="3619"/>
              <a:ext cx="411" cy="419"/>
              <a:chOff x="-658" y="2117"/>
              <a:chExt cx="345" cy="347"/>
            </a:xfrm>
          </p:grpSpPr>
          <p:sp>
            <p:nvSpPr>
              <p:cNvPr id="19" name="Arc 20" descr="점선 다이아몬드"/>
              <p:cNvSpPr>
                <a:spLocks/>
              </p:cNvSpPr>
              <p:nvPr/>
            </p:nvSpPr>
            <p:spPr bwMode="auto">
              <a:xfrm flipH="1" flipV="1">
                <a:off x="-658" y="2126"/>
                <a:ext cx="345" cy="33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pattFill prst="dotDmnd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0" name="Line 21" descr="점선 다이아몬드"/>
              <p:cNvSpPr>
                <a:spLocks noChangeShapeType="1"/>
              </p:cNvSpPr>
              <p:nvPr/>
            </p:nvSpPr>
            <p:spPr bwMode="auto">
              <a:xfrm flipV="1">
                <a:off x="-313" y="2117"/>
                <a:ext cx="0" cy="3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4" name="Text Box 23"/>
            <p:cNvSpPr txBox="1">
              <a:spLocks noChangeArrowheads="1"/>
            </p:cNvSpPr>
            <p:nvPr/>
          </p:nvSpPr>
          <p:spPr bwMode="auto">
            <a:xfrm>
              <a:off x="1338" y="1208"/>
              <a:ext cx="11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ko-KR" altLang="en-US" dirty="0"/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3490000" y="2564903"/>
            <a:ext cx="1008112" cy="689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Group 660"/>
          <p:cNvGrpSpPr>
            <a:grpSpLocks/>
          </p:cNvGrpSpPr>
          <p:nvPr/>
        </p:nvGrpSpPr>
        <p:grpSpPr bwMode="auto">
          <a:xfrm rot="5400000">
            <a:off x="6446143" y="-115929"/>
            <a:ext cx="644202" cy="1512168"/>
            <a:chOff x="1920" y="432"/>
            <a:chExt cx="227" cy="467"/>
          </a:xfrm>
        </p:grpSpPr>
        <p:sp>
          <p:nvSpPr>
            <p:cNvPr id="41" name="Arc 661" descr="점선 다이아몬드"/>
            <p:cNvSpPr>
              <a:spLocks/>
            </p:cNvSpPr>
            <p:nvPr/>
          </p:nvSpPr>
          <p:spPr bwMode="auto">
            <a:xfrm rot="5400000" flipH="1" flipV="1">
              <a:off x="1921" y="671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Line 662" descr="점선 다이아몬드"/>
            <p:cNvSpPr>
              <a:spLocks noChangeShapeType="1"/>
            </p:cNvSpPr>
            <p:nvPr/>
          </p:nvSpPr>
          <p:spPr bwMode="auto">
            <a:xfrm rot="5400000" flipV="1">
              <a:off x="2033" y="785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" name="Arc 663" descr="점선 다이아몬드"/>
            <p:cNvSpPr>
              <a:spLocks/>
            </p:cNvSpPr>
            <p:nvPr/>
          </p:nvSpPr>
          <p:spPr bwMode="auto">
            <a:xfrm rot="16200000" flipH="1">
              <a:off x="1921" y="432"/>
              <a:ext cx="226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pattFill prst="dotDmn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Line 664" descr="점선 다이아몬드"/>
            <p:cNvSpPr>
              <a:spLocks noChangeShapeType="1"/>
            </p:cNvSpPr>
            <p:nvPr/>
          </p:nvSpPr>
          <p:spPr bwMode="auto">
            <a:xfrm rot="-5400000">
              <a:off x="2033" y="319"/>
              <a:ext cx="1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3490000" y="3254787"/>
            <a:ext cx="1008112" cy="6782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496232" y="2564903"/>
            <a:ext cx="1008112" cy="689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Group 111"/>
          <p:cNvGrpSpPr>
            <a:grpSpLocks/>
          </p:cNvGrpSpPr>
          <p:nvPr/>
        </p:nvGrpSpPr>
        <p:grpSpPr bwMode="auto">
          <a:xfrm>
            <a:off x="3491880" y="2246675"/>
            <a:ext cx="1008112" cy="304800"/>
            <a:chOff x="432" y="3792"/>
            <a:chExt cx="4800" cy="192"/>
          </a:xfrm>
        </p:grpSpPr>
        <p:sp>
          <p:nvSpPr>
            <p:cNvPr id="46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0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9" name="Group 111"/>
          <p:cNvGrpSpPr>
            <a:grpSpLocks/>
          </p:cNvGrpSpPr>
          <p:nvPr/>
        </p:nvGrpSpPr>
        <p:grpSpPr bwMode="auto">
          <a:xfrm>
            <a:off x="4499992" y="2246675"/>
            <a:ext cx="1008112" cy="304800"/>
            <a:chOff x="432" y="3792"/>
            <a:chExt cx="4800" cy="192"/>
          </a:xfrm>
        </p:grpSpPr>
        <p:sp>
          <p:nvSpPr>
            <p:cNvPr id="63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5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5508104" y="2250868"/>
            <a:ext cx="1008112" cy="304800"/>
            <a:chOff x="432" y="3792"/>
            <a:chExt cx="4800" cy="192"/>
          </a:xfrm>
        </p:grpSpPr>
        <p:sp>
          <p:nvSpPr>
            <p:cNvPr id="67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8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7" name="Group 175"/>
          <p:cNvGrpSpPr>
            <a:grpSpLocks/>
          </p:cNvGrpSpPr>
          <p:nvPr/>
        </p:nvGrpSpPr>
        <p:grpSpPr bwMode="auto">
          <a:xfrm>
            <a:off x="2555776" y="1109563"/>
            <a:ext cx="914402" cy="303213"/>
            <a:chOff x="2688" y="336"/>
            <a:chExt cx="576" cy="191"/>
          </a:xfrm>
        </p:grpSpPr>
        <p:sp>
          <p:nvSpPr>
            <p:cNvPr id="109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1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8" name="Group 175"/>
          <p:cNvGrpSpPr>
            <a:grpSpLocks/>
          </p:cNvGrpSpPr>
          <p:nvPr/>
        </p:nvGrpSpPr>
        <p:grpSpPr bwMode="auto">
          <a:xfrm>
            <a:off x="3476638" y="1109563"/>
            <a:ext cx="914402" cy="303213"/>
            <a:chOff x="2688" y="336"/>
            <a:chExt cx="576" cy="191"/>
          </a:xfrm>
        </p:grpSpPr>
        <p:sp>
          <p:nvSpPr>
            <p:cNvPr id="115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6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1" name="Group 175"/>
          <p:cNvGrpSpPr>
            <a:grpSpLocks/>
          </p:cNvGrpSpPr>
          <p:nvPr/>
        </p:nvGrpSpPr>
        <p:grpSpPr bwMode="auto">
          <a:xfrm>
            <a:off x="4383684" y="1109563"/>
            <a:ext cx="914402" cy="303213"/>
            <a:chOff x="2688" y="336"/>
            <a:chExt cx="576" cy="191"/>
          </a:xfrm>
        </p:grpSpPr>
        <p:sp>
          <p:nvSpPr>
            <p:cNvPr id="118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9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5750296" y="2190650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120</a:t>
            </a:r>
            <a:endParaRPr lang="ko-KR" altLang="en-US" sz="10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4788024" y="2190650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80</a:t>
            </a:r>
            <a:endParaRPr lang="ko-KR" altLang="en-US" sz="1000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3878088" y="2190650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120</a:t>
            </a:r>
            <a:endParaRPr lang="ko-KR" altLang="en-US" sz="1000" b="1" dirty="0"/>
          </a:p>
        </p:txBody>
      </p:sp>
      <p:sp>
        <p:nvSpPr>
          <p:cNvPr id="124" name="TextBox 123"/>
          <p:cNvSpPr txBox="1"/>
          <p:nvPr/>
        </p:nvSpPr>
        <p:spPr>
          <a:xfrm>
            <a:off x="2869976" y="2190650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140</a:t>
            </a:r>
            <a:endParaRPr lang="ko-KR" altLang="en-US" sz="1000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1979712" y="2220847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80</a:t>
            </a:r>
            <a:endParaRPr lang="ko-KR" altLang="en-US" sz="1000" b="1" dirty="0"/>
          </a:p>
        </p:txBody>
      </p:sp>
      <p:grpSp>
        <p:nvGrpSpPr>
          <p:cNvPr id="22" name="Group 111"/>
          <p:cNvGrpSpPr>
            <a:grpSpLocks/>
          </p:cNvGrpSpPr>
          <p:nvPr/>
        </p:nvGrpSpPr>
        <p:grpSpPr bwMode="auto">
          <a:xfrm>
            <a:off x="1763688" y="2250868"/>
            <a:ext cx="720080" cy="304800"/>
            <a:chOff x="432" y="3792"/>
            <a:chExt cx="4800" cy="192"/>
          </a:xfrm>
        </p:grpSpPr>
        <p:sp>
          <p:nvSpPr>
            <p:cNvPr id="128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9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0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3779912" y="344061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예방</a:t>
            </a:r>
            <a:endParaRPr lang="ko-KR" altLang="en-US" sz="10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4546289" y="3440614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용수 및 훈련</a:t>
            </a:r>
            <a:endParaRPr lang="ko-KR" altLang="en-US" sz="10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5652120" y="34290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구급반장</a:t>
            </a:r>
            <a:endParaRPr lang="ko-KR" altLang="en-US" sz="1000" b="1" dirty="0"/>
          </a:p>
        </p:txBody>
      </p:sp>
      <p:grpSp>
        <p:nvGrpSpPr>
          <p:cNvPr id="29" name="Group 175"/>
          <p:cNvGrpSpPr>
            <a:grpSpLocks/>
          </p:cNvGrpSpPr>
          <p:nvPr/>
        </p:nvGrpSpPr>
        <p:grpSpPr bwMode="auto">
          <a:xfrm rot="5400000">
            <a:off x="7995640" y="1740072"/>
            <a:ext cx="914402" cy="303213"/>
            <a:chOff x="2688" y="336"/>
            <a:chExt cx="576" cy="191"/>
          </a:xfrm>
        </p:grpSpPr>
        <p:sp>
          <p:nvSpPr>
            <p:cNvPr id="175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6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0" name="Group 175"/>
          <p:cNvGrpSpPr>
            <a:grpSpLocks/>
          </p:cNvGrpSpPr>
          <p:nvPr/>
        </p:nvGrpSpPr>
        <p:grpSpPr bwMode="auto">
          <a:xfrm rot="5400000">
            <a:off x="7995640" y="2150419"/>
            <a:ext cx="914402" cy="303213"/>
            <a:chOff x="2688" y="336"/>
            <a:chExt cx="576" cy="191"/>
          </a:xfrm>
        </p:grpSpPr>
        <p:sp>
          <p:nvSpPr>
            <p:cNvPr id="178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9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1" name="Group 175"/>
          <p:cNvGrpSpPr>
            <a:grpSpLocks/>
          </p:cNvGrpSpPr>
          <p:nvPr/>
        </p:nvGrpSpPr>
        <p:grpSpPr bwMode="auto">
          <a:xfrm rot="5400000">
            <a:off x="7995640" y="3561973"/>
            <a:ext cx="914402" cy="303213"/>
            <a:chOff x="2688" y="336"/>
            <a:chExt cx="576" cy="191"/>
          </a:xfrm>
        </p:grpSpPr>
        <p:sp>
          <p:nvSpPr>
            <p:cNvPr id="181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2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2" name="Group 175"/>
          <p:cNvGrpSpPr>
            <a:grpSpLocks/>
          </p:cNvGrpSpPr>
          <p:nvPr/>
        </p:nvGrpSpPr>
        <p:grpSpPr bwMode="auto">
          <a:xfrm rot="5400000">
            <a:off x="7995640" y="3972320"/>
            <a:ext cx="914402" cy="303213"/>
            <a:chOff x="2688" y="336"/>
            <a:chExt cx="576" cy="191"/>
          </a:xfrm>
        </p:grpSpPr>
        <p:sp>
          <p:nvSpPr>
            <p:cNvPr id="184" name="Rectangle 162"/>
            <p:cNvSpPr>
              <a:spLocks noChangeArrowheads="1"/>
            </p:cNvSpPr>
            <p:nvPr/>
          </p:nvSpPr>
          <p:spPr bwMode="auto">
            <a:xfrm>
              <a:off x="2976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85" name="Rectangle 164"/>
            <p:cNvSpPr>
              <a:spLocks noChangeArrowheads="1"/>
            </p:cNvSpPr>
            <p:nvPr/>
          </p:nvSpPr>
          <p:spPr bwMode="auto">
            <a:xfrm>
              <a:off x="2688" y="336"/>
              <a:ext cx="288" cy="19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86" name="타원 185"/>
          <p:cNvSpPr/>
          <p:nvPr/>
        </p:nvSpPr>
        <p:spPr>
          <a:xfrm>
            <a:off x="8100392" y="2753220"/>
            <a:ext cx="504056" cy="50405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Rectangle 11"/>
          <p:cNvSpPr>
            <a:spLocks noChangeArrowheads="1"/>
          </p:cNvSpPr>
          <p:nvPr/>
        </p:nvSpPr>
        <p:spPr bwMode="auto">
          <a:xfrm rot="5400000">
            <a:off x="-288540" y="2672916"/>
            <a:ext cx="2448272" cy="50405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26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5388" y="4021461"/>
            <a:ext cx="288032" cy="385454"/>
          </a:xfrm>
          <a:prstGeom prst="rect">
            <a:avLst/>
          </a:prstGeom>
          <a:noFill/>
        </p:spPr>
      </p:pic>
      <p:pic>
        <p:nvPicPr>
          <p:cNvPr id="138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5508" y="4021461"/>
            <a:ext cx="288032" cy="385454"/>
          </a:xfrm>
          <a:prstGeom prst="rect">
            <a:avLst/>
          </a:prstGeom>
          <a:noFill/>
        </p:spPr>
      </p:pic>
      <p:pic>
        <p:nvPicPr>
          <p:cNvPr id="139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8616" y="4046875"/>
            <a:ext cx="288032" cy="385454"/>
          </a:xfrm>
          <a:prstGeom prst="rect">
            <a:avLst/>
          </a:prstGeom>
          <a:noFill/>
        </p:spPr>
      </p:pic>
      <p:pic>
        <p:nvPicPr>
          <p:cNvPr id="143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8616" y="1851571"/>
            <a:ext cx="288032" cy="385454"/>
          </a:xfrm>
          <a:prstGeom prst="rect">
            <a:avLst/>
          </a:prstGeom>
          <a:noFill/>
        </p:spPr>
      </p:pic>
      <p:pic>
        <p:nvPicPr>
          <p:cNvPr id="147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5508" y="1851571"/>
            <a:ext cx="288032" cy="385454"/>
          </a:xfrm>
          <a:prstGeom prst="rect">
            <a:avLst/>
          </a:prstGeom>
          <a:noFill/>
        </p:spPr>
      </p:pic>
      <p:pic>
        <p:nvPicPr>
          <p:cNvPr id="151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396" y="1851571"/>
            <a:ext cx="288032" cy="385454"/>
          </a:xfrm>
          <a:prstGeom prst="rect">
            <a:avLst/>
          </a:prstGeom>
          <a:noFill/>
        </p:spPr>
      </p:pic>
      <p:pic>
        <p:nvPicPr>
          <p:cNvPr id="166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971538"/>
            <a:ext cx="288032" cy="385454"/>
          </a:xfrm>
          <a:prstGeom prst="rect">
            <a:avLst/>
          </a:prstGeom>
          <a:noFill/>
        </p:spPr>
      </p:pic>
      <p:pic>
        <p:nvPicPr>
          <p:cNvPr id="177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851571"/>
            <a:ext cx="288032" cy="385454"/>
          </a:xfrm>
          <a:prstGeom prst="rect">
            <a:avLst/>
          </a:prstGeom>
          <a:noFill/>
        </p:spPr>
      </p:pic>
      <p:pic>
        <p:nvPicPr>
          <p:cNvPr id="180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051658"/>
            <a:ext cx="288032" cy="385454"/>
          </a:xfrm>
          <a:prstGeom prst="rect">
            <a:avLst/>
          </a:prstGeom>
          <a:noFill/>
          <a:ln>
            <a:solidFill>
              <a:srgbClr val="0505BB"/>
            </a:solidFill>
          </a:ln>
        </p:spPr>
      </p:pic>
      <p:sp>
        <p:nvSpPr>
          <p:cNvPr id="183" name="왼쪽 화살표 182"/>
          <p:cNvSpPr/>
          <p:nvPr/>
        </p:nvSpPr>
        <p:spPr>
          <a:xfrm>
            <a:off x="1115616" y="4941168"/>
            <a:ext cx="1008112" cy="360040"/>
          </a:xfrm>
          <a:prstGeom prst="leftArrow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259632" y="4985468"/>
            <a:ext cx="769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20cm</a:t>
            </a:r>
            <a:r>
              <a:rPr lang="ko-KR" altLang="en-US" sz="1000" b="1" dirty="0" smtClean="0"/>
              <a:t>후퇴</a:t>
            </a:r>
            <a:endParaRPr lang="ko-KR" altLang="en-US" sz="1000" b="1" dirty="0"/>
          </a:p>
        </p:txBody>
      </p:sp>
      <p:sp>
        <p:nvSpPr>
          <p:cNvPr id="191" name="TextBox 190"/>
          <p:cNvSpPr txBox="1"/>
          <p:nvPr/>
        </p:nvSpPr>
        <p:spPr>
          <a:xfrm>
            <a:off x="6955400" y="4406915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책상 및 의자 추가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grpSp>
        <p:nvGrpSpPr>
          <p:cNvPr id="159" name="Group 111"/>
          <p:cNvGrpSpPr>
            <a:grpSpLocks/>
          </p:cNvGrpSpPr>
          <p:nvPr/>
        </p:nvGrpSpPr>
        <p:grpSpPr bwMode="auto">
          <a:xfrm>
            <a:off x="467544" y="5255028"/>
            <a:ext cx="8280920" cy="304800"/>
            <a:chOff x="432" y="3792"/>
            <a:chExt cx="4800" cy="192"/>
          </a:xfrm>
        </p:grpSpPr>
        <p:sp>
          <p:nvSpPr>
            <p:cNvPr id="189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2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3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683568" y="5415027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980</a:t>
            </a:r>
            <a:endParaRPr lang="ko-KR" altLang="en-US" sz="1000" b="1" dirty="0"/>
          </a:p>
        </p:txBody>
      </p:sp>
      <p:grpSp>
        <p:nvGrpSpPr>
          <p:cNvPr id="195" name="Group 111"/>
          <p:cNvGrpSpPr>
            <a:grpSpLocks/>
          </p:cNvGrpSpPr>
          <p:nvPr/>
        </p:nvGrpSpPr>
        <p:grpSpPr bwMode="auto">
          <a:xfrm>
            <a:off x="1187624" y="2246001"/>
            <a:ext cx="576064" cy="304800"/>
            <a:chOff x="432" y="3792"/>
            <a:chExt cx="4800" cy="192"/>
          </a:xfrm>
        </p:grpSpPr>
        <p:sp>
          <p:nvSpPr>
            <p:cNvPr id="196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7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8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1313168" y="2206744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120</a:t>
            </a:r>
            <a:endParaRPr lang="ko-KR" altLang="en-US" sz="1000" b="1" dirty="0"/>
          </a:p>
        </p:txBody>
      </p:sp>
      <p:grpSp>
        <p:nvGrpSpPr>
          <p:cNvPr id="200" name="Group 111"/>
          <p:cNvGrpSpPr>
            <a:grpSpLocks/>
          </p:cNvGrpSpPr>
          <p:nvPr/>
        </p:nvGrpSpPr>
        <p:grpSpPr bwMode="auto">
          <a:xfrm>
            <a:off x="7524328" y="2246001"/>
            <a:ext cx="782852" cy="304800"/>
            <a:chOff x="432" y="3792"/>
            <a:chExt cx="4800" cy="192"/>
          </a:xfrm>
        </p:grpSpPr>
        <p:sp>
          <p:nvSpPr>
            <p:cNvPr id="201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2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3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7740352" y="2197508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60</a:t>
            </a:r>
            <a:endParaRPr lang="ko-KR" altLang="en-US" sz="1000" b="1" dirty="0"/>
          </a:p>
        </p:txBody>
      </p:sp>
      <p:sp>
        <p:nvSpPr>
          <p:cNvPr id="215" name="직사각형 214"/>
          <p:cNvSpPr/>
          <p:nvPr/>
        </p:nvSpPr>
        <p:spPr>
          <a:xfrm>
            <a:off x="2483768" y="2564904"/>
            <a:ext cx="1008112" cy="683135"/>
          </a:xfrm>
          <a:prstGeom prst="rect">
            <a:avLst/>
          </a:prstGeom>
          <a:noFill/>
          <a:ln>
            <a:solidFill>
              <a:srgbClr val="0505B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6" name="Group 111"/>
          <p:cNvGrpSpPr>
            <a:grpSpLocks/>
          </p:cNvGrpSpPr>
          <p:nvPr/>
        </p:nvGrpSpPr>
        <p:grpSpPr bwMode="auto">
          <a:xfrm>
            <a:off x="2483768" y="2251044"/>
            <a:ext cx="1008112" cy="304800"/>
            <a:chOff x="432" y="3792"/>
            <a:chExt cx="4800" cy="192"/>
          </a:xfrm>
        </p:grpSpPr>
        <p:sp>
          <p:nvSpPr>
            <p:cNvPr id="217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8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9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48" name="왼쪽 화살표 247"/>
          <p:cNvSpPr/>
          <p:nvPr/>
        </p:nvSpPr>
        <p:spPr>
          <a:xfrm rot="10800000">
            <a:off x="7308304" y="4941167"/>
            <a:ext cx="1008112" cy="360040"/>
          </a:xfrm>
          <a:prstGeom prst="leftArrow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49" name="직사각형 248"/>
          <p:cNvSpPr/>
          <p:nvPr/>
        </p:nvSpPr>
        <p:spPr>
          <a:xfrm rot="16200000">
            <a:off x="1511661" y="2888940"/>
            <a:ext cx="1224134" cy="720080"/>
          </a:xfrm>
          <a:prstGeom prst="rect">
            <a:avLst/>
          </a:prstGeom>
          <a:noFill/>
          <a:ln>
            <a:solidFill>
              <a:srgbClr val="0505B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0" name="직사각형 249"/>
          <p:cNvSpPr/>
          <p:nvPr/>
        </p:nvSpPr>
        <p:spPr>
          <a:xfrm>
            <a:off x="2483768" y="3249920"/>
            <a:ext cx="1008112" cy="68313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1" name="Group 111"/>
          <p:cNvGrpSpPr>
            <a:grpSpLocks/>
          </p:cNvGrpSpPr>
          <p:nvPr/>
        </p:nvGrpSpPr>
        <p:grpSpPr bwMode="auto">
          <a:xfrm rot="16200000">
            <a:off x="1503276" y="3096580"/>
            <a:ext cx="1224135" cy="304800"/>
            <a:chOff x="432" y="3792"/>
            <a:chExt cx="4800" cy="192"/>
          </a:xfrm>
        </p:grpSpPr>
        <p:sp>
          <p:nvSpPr>
            <p:cNvPr id="252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3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4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55" name="TextBox 254"/>
          <p:cNvSpPr txBox="1"/>
          <p:nvPr/>
        </p:nvSpPr>
        <p:spPr>
          <a:xfrm>
            <a:off x="2051720" y="3470811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140</a:t>
            </a:r>
            <a:endParaRPr lang="ko-KR" altLang="en-US" sz="1000" b="1" dirty="0"/>
          </a:p>
        </p:txBody>
      </p:sp>
      <p:sp>
        <p:nvSpPr>
          <p:cNvPr id="260" name="TextBox 259"/>
          <p:cNvSpPr txBox="1"/>
          <p:nvPr/>
        </p:nvSpPr>
        <p:spPr>
          <a:xfrm>
            <a:off x="2771800" y="342900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서무</a:t>
            </a:r>
            <a:endParaRPr lang="ko-KR" altLang="en-US" sz="10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6764048" y="2195433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80</a:t>
            </a:r>
            <a:endParaRPr lang="ko-KR" altLang="en-US" sz="1000" b="1" dirty="0"/>
          </a:p>
        </p:txBody>
      </p:sp>
      <p:pic>
        <p:nvPicPr>
          <p:cNvPr id="164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2368" y="1856354"/>
            <a:ext cx="288032" cy="385454"/>
          </a:xfrm>
          <a:prstGeom prst="rect">
            <a:avLst/>
          </a:prstGeom>
          <a:noFill/>
        </p:spPr>
      </p:pic>
      <p:grpSp>
        <p:nvGrpSpPr>
          <p:cNvPr id="174" name="Group 111"/>
          <p:cNvGrpSpPr>
            <a:grpSpLocks/>
          </p:cNvGrpSpPr>
          <p:nvPr/>
        </p:nvGrpSpPr>
        <p:grpSpPr bwMode="auto">
          <a:xfrm>
            <a:off x="6516216" y="2250868"/>
            <a:ext cx="1008112" cy="304800"/>
            <a:chOff x="432" y="3792"/>
            <a:chExt cx="4800" cy="192"/>
          </a:xfrm>
        </p:grpSpPr>
        <p:sp>
          <p:nvSpPr>
            <p:cNvPr id="205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8" name="TextBox 207"/>
          <p:cNvSpPr txBox="1"/>
          <p:nvPr/>
        </p:nvSpPr>
        <p:spPr>
          <a:xfrm>
            <a:off x="6660232" y="3429000"/>
            <a:ext cx="7713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/>
              <a:t>구급경방</a:t>
            </a:r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231" name="TextBox 230"/>
          <p:cNvSpPr txBox="1"/>
          <p:nvPr/>
        </p:nvSpPr>
        <p:spPr>
          <a:xfrm>
            <a:off x="2411760" y="2780928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smtClean="0"/>
              <a:t>경리 및 탱크운전</a:t>
            </a:r>
            <a:endParaRPr lang="ko-KR" altLang="en-US" sz="1000" b="1" dirty="0"/>
          </a:p>
        </p:txBody>
      </p:sp>
      <p:sp>
        <p:nvSpPr>
          <p:cNvPr id="232" name="TextBox 231"/>
          <p:cNvSpPr txBox="1"/>
          <p:nvPr/>
        </p:nvSpPr>
        <p:spPr>
          <a:xfrm>
            <a:off x="3635896" y="278092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펌프운전</a:t>
            </a:r>
            <a:endParaRPr lang="ko-KR" altLang="en-US" sz="1000" b="1" dirty="0"/>
          </a:p>
        </p:txBody>
      </p:sp>
      <p:sp>
        <p:nvSpPr>
          <p:cNvPr id="233" name="TextBox 232"/>
          <p:cNvSpPr txBox="1"/>
          <p:nvPr/>
        </p:nvSpPr>
        <p:spPr>
          <a:xfrm>
            <a:off x="4666461" y="2780928"/>
            <a:ext cx="7713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구급운전</a:t>
            </a:r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261" name="TextBox 260"/>
          <p:cNvSpPr txBox="1"/>
          <p:nvPr/>
        </p:nvSpPr>
        <p:spPr>
          <a:xfrm>
            <a:off x="5652120" y="2780928"/>
            <a:ext cx="7713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구급운전</a:t>
            </a:r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262" name="TextBox 261"/>
          <p:cNvSpPr txBox="1"/>
          <p:nvPr/>
        </p:nvSpPr>
        <p:spPr>
          <a:xfrm>
            <a:off x="6660232" y="2780928"/>
            <a:ext cx="7713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/>
              <a:t>구급경방</a:t>
            </a:r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grpSp>
        <p:nvGrpSpPr>
          <p:cNvPr id="263" name="Group 111"/>
          <p:cNvGrpSpPr>
            <a:grpSpLocks/>
          </p:cNvGrpSpPr>
          <p:nvPr/>
        </p:nvGrpSpPr>
        <p:grpSpPr bwMode="auto">
          <a:xfrm rot="5400000">
            <a:off x="-1720492" y="3168588"/>
            <a:ext cx="4680520" cy="304800"/>
            <a:chOff x="432" y="3792"/>
            <a:chExt cx="4800" cy="192"/>
          </a:xfrm>
        </p:grpSpPr>
        <p:sp>
          <p:nvSpPr>
            <p:cNvPr id="264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5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67" name="TextBox 266"/>
          <p:cNvSpPr txBox="1"/>
          <p:nvPr/>
        </p:nvSpPr>
        <p:spPr>
          <a:xfrm>
            <a:off x="593428" y="5054987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540</a:t>
            </a:r>
            <a:endParaRPr lang="ko-KR" altLang="en-US" sz="1000" b="1" dirty="0"/>
          </a:p>
        </p:txBody>
      </p:sp>
      <p:grpSp>
        <p:nvGrpSpPr>
          <p:cNvPr id="269" name="Group 111"/>
          <p:cNvGrpSpPr>
            <a:grpSpLocks/>
          </p:cNvGrpSpPr>
          <p:nvPr/>
        </p:nvGrpSpPr>
        <p:grpSpPr bwMode="auto">
          <a:xfrm rot="5400000">
            <a:off x="6975884" y="3096580"/>
            <a:ext cx="1368152" cy="304800"/>
            <a:chOff x="432" y="3792"/>
            <a:chExt cx="4800" cy="192"/>
          </a:xfrm>
        </p:grpSpPr>
        <p:sp>
          <p:nvSpPr>
            <p:cNvPr id="270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1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2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73" name="TextBox 272"/>
          <p:cNvSpPr txBox="1"/>
          <p:nvPr/>
        </p:nvSpPr>
        <p:spPr>
          <a:xfrm>
            <a:off x="7659108" y="2574140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160</a:t>
            </a:r>
            <a:endParaRPr lang="ko-KR" altLang="en-US" sz="1000" b="1" dirty="0"/>
          </a:p>
        </p:txBody>
      </p:sp>
      <p:grpSp>
        <p:nvGrpSpPr>
          <p:cNvPr id="274" name="Group 111"/>
          <p:cNvGrpSpPr>
            <a:grpSpLocks/>
          </p:cNvGrpSpPr>
          <p:nvPr/>
        </p:nvGrpSpPr>
        <p:grpSpPr bwMode="auto">
          <a:xfrm>
            <a:off x="8307180" y="1179984"/>
            <a:ext cx="432048" cy="304800"/>
            <a:chOff x="432" y="3792"/>
            <a:chExt cx="4800" cy="192"/>
          </a:xfrm>
        </p:grpSpPr>
        <p:sp>
          <p:nvSpPr>
            <p:cNvPr id="275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7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78" name="TextBox 277"/>
          <p:cNvSpPr txBox="1"/>
          <p:nvPr/>
        </p:nvSpPr>
        <p:spPr>
          <a:xfrm>
            <a:off x="8362596" y="1071208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60</a:t>
            </a:r>
            <a:endParaRPr lang="ko-KR" altLang="en-US" sz="1000" b="1" dirty="0"/>
          </a:p>
        </p:txBody>
      </p:sp>
      <p:sp>
        <p:nvSpPr>
          <p:cNvPr id="281" name="직사각형 280"/>
          <p:cNvSpPr/>
          <p:nvPr/>
        </p:nvSpPr>
        <p:spPr>
          <a:xfrm>
            <a:off x="4499992" y="3250529"/>
            <a:ext cx="1008112" cy="6825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2" name="TextBox 281"/>
          <p:cNvSpPr txBox="1"/>
          <p:nvPr/>
        </p:nvSpPr>
        <p:spPr>
          <a:xfrm>
            <a:off x="1714133" y="414908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FF0000"/>
                </a:solidFill>
              </a:rPr>
              <a:t>책상추가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grpSp>
        <p:nvGrpSpPr>
          <p:cNvPr id="140" name="Group 111"/>
          <p:cNvGrpSpPr>
            <a:grpSpLocks/>
          </p:cNvGrpSpPr>
          <p:nvPr/>
        </p:nvGrpSpPr>
        <p:grpSpPr bwMode="auto">
          <a:xfrm>
            <a:off x="1763688" y="4581128"/>
            <a:ext cx="5760640" cy="304800"/>
            <a:chOff x="432" y="3792"/>
            <a:chExt cx="4800" cy="192"/>
          </a:xfrm>
        </p:grpSpPr>
        <p:sp>
          <p:nvSpPr>
            <p:cNvPr id="141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2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4371869" y="4725144"/>
            <a:ext cx="416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620</a:t>
            </a:r>
            <a:endParaRPr lang="ko-KR" altLang="en-US" sz="1000" b="1" dirty="0"/>
          </a:p>
        </p:txBody>
      </p:sp>
      <p:grpSp>
        <p:nvGrpSpPr>
          <p:cNvPr id="146" name="Group 111"/>
          <p:cNvGrpSpPr>
            <a:grpSpLocks/>
          </p:cNvGrpSpPr>
          <p:nvPr/>
        </p:nvGrpSpPr>
        <p:grpSpPr bwMode="auto">
          <a:xfrm>
            <a:off x="467544" y="1324000"/>
            <a:ext cx="720080" cy="304800"/>
            <a:chOff x="432" y="3792"/>
            <a:chExt cx="4800" cy="192"/>
          </a:xfrm>
        </p:grpSpPr>
        <p:sp>
          <p:nvSpPr>
            <p:cNvPr id="148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9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0" name="Line 114"/>
            <p:cNvSpPr>
              <a:spLocks noChangeShapeType="1"/>
            </p:cNvSpPr>
            <p:nvPr/>
          </p:nvSpPr>
          <p:spPr bwMode="auto">
            <a:xfrm>
              <a:off x="432" y="3893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2" name="TextBox 151"/>
          <p:cNvSpPr txBox="1"/>
          <p:nvPr/>
        </p:nvSpPr>
        <p:spPr>
          <a:xfrm>
            <a:off x="738984" y="1215224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80</a:t>
            </a:r>
            <a:endParaRPr lang="ko-KR" altLang="en-US" sz="1000" b="1" dirty="0"/>
          </a:p>
        </p:txBody>
      </p:sp>
      <p:sp>
        <p:nvSpPr>
          <p:cNvPr id="158" name="TextBox 157"/>
          <p:cNvSpPr txBox="1"/>
          <p:nvPr/>
        </p:nvSpPr>
        <p:spPr>
          <a:xfrm>
            <a:off x="7402637" y="4985468"/>
            <a:ext cx="769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60cm</a:t>
            </a:r>
            <a:r>
              <a:rPr lang="ko-KR" altLang="en-US" sz="1000" b="1" dirty="0" smtClean="0"/>
              <a:t>후퇴</a:t>
            </a:r>
            <a:endParaRPr lang="ko-KR" altLang="en-US" sz="10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2411760" y="1526595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파티션 작업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pic>
        <p:nvPicPr>
          <p:cNvPr id="154" name="Picture 2" descr="C:\Users\user\Desktop\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05064"/>
            <a:ext cx="288032" cy="385454"/>
          </a:xfrm>
          <a:prstGeom prst="rect">
            <a:avLst/>
          </a:prstGeom>
          <a:noFill/>
        </p:spPr>
      </p:pic>
      <p:sp>
        <p:nvSpPr>
          <p:cNvPr id="155" name="오른쪽으로 구부러진 화살표 154"/>
          <p:cNvSpPr/>
          <p:nvPr/>
        </p:nvSpPr>
        <p:spPr>
          <a:xfrm rot="10800000" flipV="1">
            <a:off x="7740352" y="3501008"/>
            <a:ext cx="360040" cy="864096"/>
          </a:xfrm>
          <a:prstGeom prst="curvedRightArrow">
            <a:avLst/>
          </a:prstGeom>
          <a:noFill/>
          <a:ln>
            <a:solidFill>
              <a:srgbClr val="0505BB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6" name="오른쪽으로 구부러진 화살표 155"/>
          <p:cNvSpPr/>
          <p:nvPr/>
        </p:nvSpPr>
        <p:spPr>
          <a:xfrm rot="10800000" flipH="1">
            <a:off x="2051721" y="1556792"/>
            <a:ext cx="360040" cy="1728192"/>
          </a:xfrm>
          <a:prstGeom prst="curvedRightArrow">
            <a:avLst/>
          </a:prstGeom>
          <a:noFill/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5508104" y="2564904"/>
            <a:ext cx="1008112" cy="689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직사각형 156"/>
          <p:cNvSpPr/>
          <p:nvPr/>
        </p:nvSpPr>
        <p:spPr>
          <a:xfrm>
            <a:off x="6516216" y="2564904"/>
            <a:ext cx="1008112" cy="689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/>
          <p:cNvSpPr/>
          <p:nvPr/>
        </p:nvSpPr>
        <p:spPr>
          <a:xfrm>
            <a:off x="6516216" y="3249921"/>
            <a:ext cx="1008112" cy="683135"/>
          </a:xfrm>
          <a:prstGeom prst="rect">
            <a:avLst/>
          </a:prstGeom>
          <a:noFill/>
          <a:ln>
            <a:solidFill>
              <a:srgbClr val="0505B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직사각형 162"/>
          <p:cNvSpPr/>
          <p:nvPr/>
        </p:nvSpPr>
        <p:spPr>
          <a:xfrm>
            <a:off x="5508104" y="3249921"/>
            <a:ext cx="1008112" cy="683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5" name="Group 111"/>
          <p:cNvGrpSpPr>
            <a:grpSpLocks/>
          </p:cNvGrpSpPr>
          <p:nvPr/>
        </p:nvGrpSpPr>
        <p:grpSpPr bwMode="auto">
          <a:xfrm>
            <a:off x="1178388" y="1689083"/>
            <a:ext cx="7128792" cy="304800"/>
            <a:chOff x="432" y="3792"/>
            <a:chExt cx="4800" cy="192"/>
          </a:xfrm>
        </p:grpSpPr>
        <p:sp>
          <p:nvSpPr>
            <p:cNvPr id="167" name="Line 112"/>
            <p:cNvSpPr>
              <a:spLocks noChangeShapeType="1"/>
            </p:cNvSpPr>
            <p:nvPr/>
          </p:nvSpPr>
          <p:spPr bwMode="auto">
            <a:xfrm>
              <a:off x="4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9" name="Line 113"/>
            <p:cNvSpPr>
              <a:spLocks noChangeShapeType="1"/>
            </p:cNvSpPr>
            <p:nvPr/>
          </p:nvSpPr>
          <p:spPr bwMode="auto">
            <a:xfrm>
              <a:off x="5232" y="37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0" name="Line 114"/>
            <p:cNvSpPr>
              <a:spLocks noChangeShapeType="1"/>
            </p:cNvSpPr>
            <p:nvPr/>
          </p:nvSpPr>
          <p:spPr bwMode="auto">
            <a:xfrm>
              <a:off x="432" y="3888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4299861" y="1598603"/>
            <a:ext cx="416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800</a:t>
            </a:r>
            <a:endParaRPr lang="ko-KR" altLang="en-US" sz="1000" b="1" dirty="0"/>
          </a:p>
        </p:txBody>
      </p:sp>
      <p:sp>
        <p:nvSpPr>
          <p:cNvPr id="209" name="TextBox 208"/>
          <p:cNvSpPr txBox="1"/>
          <p:nvPr/>
        </p:nvSpPr>
        <p:spPr>
          <a:xfrm>
            <a:off x="467544" y="11663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※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소요량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책상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(W140 X D80 X 70) 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개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책상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(W80 X D80 X 70) 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개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*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책상별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파티션작업필요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5.4M X 0.3M, 1.4M X 0.3M)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60" name="오른쪽으로 구부러진 화살표 159"/>
          <p:cNvSpPr/>
          <p:nvPr/>
        </p:nvSpPr>
        <p:spPr>
          <a:xfrm rot="10800000" flipH="1" flipV="1">
            <a:off x="1331640" y="3501008"/>
            <a:ext cx="360040" cy="864096"/>
          </a:xfrm>
          <a:prstGeom prst="curvedRightArrow">
            <a:avLst/>
          </a:prstGeom>
          <a:noFill/>
          <a:ln>
            <a:solidFill>
              <a:srgbClr val="0505BB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0" name="오른쪽으로 구부러진 화살표 209"/>
          <p:cNvSpPr/>
          <p:nvPr/>
        </p:nvSpPr>
        <p:spPr>
          <a:xfrm rot="10800000" flipV="1">
            <a:off x="2555777" y="3068960"/>
            <a:ext cx="360040" cy="1296144"/>
          </a:xfrm>
          <a:prstGeom prst="curvedRightArrow">
            <a:avLst/>
          </a:prstGeom>
          <a:noFill/>
          <a:ln>
            <a:solidFill>
              <a:srgbClr val="0505BB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84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86</cp:revision>
  <dcterms:created xsi:type="dcterms:W3CDTF">2016-03-24T10:56:29Z</dcterms:created>
  <dcterms:modified xsi:type="dcterms:W3CDTF">2016-03-26T10:30:19Z</dcterms:modified>
</cp:coreProperties>
</file>