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6" r:id="rId4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615" autoAdjust="0"/>
    <p:restoredTop sz="86430" autoAdjust="0"/>
  </p:normalViewPr>
  <p:slideViewPr>
    <p:cSldViewPr>
      <p:cViewPr varScale="1">
        <p:scale>
          <a:sx n="79" d="100"/>
          <a:sy n="79" d="100"/>
        </p:scale>
        <p:origin x="-90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A54E3-72CF-48F3-ABDA-4055FE138DC1}" type="datetimeFigureOut">
              <a:rPr lang="ko-KR" altLang="en-US" smtClean="0"/>
              <a:pPr/>
              <a:t>2016-08-05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B4E53-1FEA-44B6-BEA7-F2757F6AD9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58925" y="2679303"/>
            <a:ext cx="7457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/>
              <a:t>민간포털 브랜드검색 활용 광고 집행 화면 </a:t>
            </a:r>
            <a:r>
              <a:rPr lang="en-US" altLang="ko-KR" sz="2400" dirty="0" smtClean="0"/>
              <a:t>(’16</a:t>
            </a:r>
            <a:r>
              <a:rPr lang="ko-KR" altLang="en-US" sz="2400" dirty="0" smtClean="0"/>
              <a:t>년</a:t>
            </a:r>
            <a:r>
              <a:rPr lang="en-US" altLang="ko-KR" sz="2400" dirty="0" smtClean="0"/>
              <a:t>7</a:t>
            </a:r>
            <a:r>
              <a:rPr lang="ko-KR" altLang="en-US" sz="2400" dirty="0" smtClean="0"/>
              <a:t>월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076056" y="4149080"/>
            <a:ext cx="2468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O</a:t>
            </a:r>
            <a:r>
              <a:rPr lang="ko-KR" altLang="en-US" sz="1600" dirty="0" smtClean="0"/>
              <a:t> 기간 </a:t>
            </a:r>
            <a:r>
              <a:rPr lang="en-US" altLang="ko-KR" sz="1600" dirty="0" smtClean="0"/>
              <a:t>: ‘16. </a:t>
            </a:r>
            <a:r>
              <a:rPr lang="en-US" altLang="ko-KR" sz="1600" dirty="0" smtClean="0"/>
              <a:t>6.29 </a:t>
            </a:r>
            <a:r>
              <a:rPr lang="en-US" altLang="ko-KR" sz="1600" dirty="0" smtClean="0"/>
              <a:t>~ </a:t>
            </a:r>
            <a:r>
              <a:rPr lang="en-US" altLang="ko-KR" sz="1600" dirty="0" smtClean="0"/>
              <a:t>7.28</a:t>
            </a:r>
            <a:endParaRPr lang="en-US" altLang="ko-KR" sz="1600" dirty="0" smtClean="0"/>
          </a:p>
          <a:p>
            <a:r>
              <a:rPr lang="en-US" altLang="ko-KR" sz="1600" dirty="0" smtClean="0"/>
              <a:t>O </a:t>
            </a:r>
            <a:r>
              <a:rPr lang="ko-KR" altLang="en-US" sz="1600" dirty="0" smtClean="0"/>
              <a:t>매체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네이버</a:t>
            </a:r>
            <a:r>
              <a:rPr lang="ko-KR" altLang="en-US" sz="1600" dirty="0" smtClean="0"/>
              <a:t> 및 다음</a:t>
            </a:r>
            <a:endParaRPr lang="ko-KR" alt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6167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/>
              <a:t>네이버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브랜드 검색 주요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집행 화면 </a:t>
            </a:r>
            <a:r>
              <a:rPr lang="en-US" altLang="ko-KR" sz="2000" b="1" dirty="0" smtClean="0"/>
              <a:t>(PC </a:t>
            </a:r>
            <a:r>
              <a:rPr lang="ko-KR" altLang="en-US" sz="2000" b="1" dirty="0" smtClean="0"/>
              <a:t>및 </a:t>
            </a:r>
            <a:r>
              <a:rPr lang="ko-KR" altLang="en-US" sz="2000" b="1" dirty="0" err="1" smtClean="0"/>
              <a:t>모바일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47625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59569" y="6413846"/>
            <a:ext cx="1720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err="1" smtClean="0"/>
              <a:t>네이버</a:t>
            </a:r>
            <a:r>
              <a:rPr lang="ko-KR" altLang="en-US" sz="1400" dirty="0" smtClean="0"/>
              <a:t> 검색</a:t>
            </a:r>
            <a:r>
              <a:rPr lang="en-US" altLang="ko-KR" sz="1400" dirty="0" smtClean="0"/>
              <a:t>(PC)&gt;</a:t>
            </a:r>
            <a:endParaRPr lang="ko-KR" alt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660232" y="6433591"/>
            <a:ext cx="2042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err="1" smtClean="0"/>
              <a:t>네이버</a:t>
            </a:r>
            <a:r>
              <a:rPr lang="ko-KR" altLang="en-US" sz="1400" dirty="0" smtClean="0"/>
              <a:t> 검색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모바일</a:t>
            </a:r>
            <a:r>
              <a:rPr lang="en-US" altLang="ko-KR" sz="1400" dirty="0" smtClean="0"/>
              <a:t>)&gt;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764704"/>
            <a:ext cx="8351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O </a:t>
            </a:r>
            <a:r>
              <a:rPr lang="ko-KR" altLang="en-US" sz="1400" dirty="0" err="1" smtClean="0"/>
              <a:t>검색어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서울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서울시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서울시청</a:t>
            </a:r>
            <a:r>
              <a:rPr lang="en-US" altLang="ko-KR" sz="1400" dirty="0" smtClean="0"/>
              <a:t>, </a:t>
            </a:r>
            <a:r>
              <a:rPr lang="en-US" altLang="ko-KR" sz="1400" dirty="0" err="1" smtClean="0"/>
              <a:t>seoul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다산콜센터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내 손안에 서울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서울브랜드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서울을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가지세요 등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37" y="1052736"/>
            <a:ext cx="550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O </a:t>
            </a:r>
            <a:r>
              <a:rPr lang="ko-KR" altLang="en-US" sz="1400" dirty="0" smtClean="0"/>
              <a:t>노출 및 클릭 </a:t>
            </a:r>
            <a:r>
              <a:rPr lang="en-US" altLang="ko-KR" sz="1400" dirty="0" smtClean="0"/>
              <a:t>:  </a:t>
            </a:r>
            <a:r>
              <a:rPr lang="ko-KR" altLang="en-US" sz="1400" dirty="0" smtClean="0"/>
              <a:t>노출 </a:t>
            </a:r>
            <a:r>
              <a:rPr lang="en-US" altLang="ko-KR" sz="1400" dirty="0" smtClean="0"/>
              <a:t>552,241</a:t>
            </a:r>
            <a:r>
              <a:rPr lang="ko-KR" altLang="en-US" sz="1400" dirty="0" smtClean="0"/>
              <a:t>회  </a:t>
            </a:r>
            <a:r>
              <a:rPr lang="en-US" altLang="ko-KR" sz="1400" dirty="0" smtClean="0"/>
              <a:t>/  </a:t>
            </a:r>
            <a:r>
              <a:rPr lang="ko-KR" altLang="en-US" sz="1400" dirty="0" smtClean="0"/>
              <a:t>클릭 </a:t>
            </a:r>
            <a:r>
              <a:rPr lang="en-US" altLang="ko-KR" sz="1400" dirty="0" smtClean="0"/>
              <a:t>42,416</a:t>
            </a:r>
            <a:r>
              <a:rPr lang="ko-KR" altLang="en-US" sz="1400" dirty="0" smtClean="0"/>
              <a:t>회   </a:t>
            </a:r>
            <a:r>
              <a:rPr lang="en-US" altLang="ko-KR" sz="1400" dirty="0" smtClean="0"/>
              <a:t>(CTR </a:t>
            </a:r>
            <a:r>
              <a:rPr lang="en-US" altLang="ko-KR" sz="1400" dirty="0" smtClean="0"/>
              <a:t>7.68%)</a:t>
            </a:r>
            <a:endParaRPr lang="ko-KR" altLang="en-US" sz="1400" dirty="0"/>
          </a:p>
        </p:txBody>
      </p:sp>
      <p:pic>
        <p:nvPicPr>
          <p:cNvPr id="2" name="Picture 2" descr="D:\김수진\01.업무\03.포털광고\77.(16.07)브랜드검색(16년7월)\2_홍보\네이버브랜드검색_서울을가지세요_16년7월_PC.jpg"/>
          <p:cNvPicPr>
            <a:picLocks noChangeAspect="1" noChangeArrowheads="1"/>
          </p:cNvPicPr>
          <p:nvPr/>
        </p:nvPicPr>
        <p:blipFill>
          <a:blip r:embed="rId2" cstate="print"/>
          <a:srcRect l="2091" t="2703" r="4848" b="8806"/>
          <a:stretch>
            <a:fillRect/>
          </a:stretch>
        </p:blipFill>
        <p:spPr bwMode="auto">
          <a:xfrm>
            <a:off x="179512" y="1700807"/>
            <a:ext cx="3551365" cy="3456385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5" name="Picture 2" descr="C:\Users\user209\Desktop\ima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333"/>
          <a:stretch>
            <a:fillRect/>
          </a:stretch>
        </p:blipFill>
        <p:spPr bwMode="auto">
          <a:xfrm>
            <a:off x="6535432" y="2420888"/>
            <a:ext cx="2429056" cy="396044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6588224" y="4077072"/>
            <a:ext cx="2304256" cy="20882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51520" y="3068960"/>
            <a:ext cx="3312368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49" t="6159" r="45550" b="25830"/>
          <a:stretch/>
        </p:blipFill>
        <p:spPr bwMode="auto">
          <a:xfrm>
            <a:off x="2843808" y="2852936"/>
            <a:ext cx="3168352" cy="3470101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2915816" y="4509120"/>
            <a:ext cx="3024336" cy="1728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5915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/>
              <a:t>다음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브랜드 검색 주요 집행 화면 </a:t>
            </a:r>
            <a:r>
              <a:rPr lang="en-US" altLang="ko-KR" sz="2000" b="1" dirty="0" smtClean="0"/>
              <a:t>(PC </a:t>
            </a:r>
            <a:r>
              <a:rPr lang="ko-KR" altLang="en-US" sz="2000" b="1" dirty="0" smtClean="0"/>
              <a:t>및 </a:t>
            </a:r>
            <a:r>
              <a:rPr lang="ko-KR" altLang="en-US" sz="2000" b="1" dirty="0" err="1" smtClean="0"/>
              <a:t>모바일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47625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03585" y="6341838"/>
            <a:ext cx="1478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smtClean="0"/>
              <a:t>다음검색</a:t>
            </a:r>
            <a:r>
              <a:rPr lang="en-US" altLang="ko-KR" sz="1400" dirty="0" smtClean="0"/>
              <a:t>(PC)&gt;</a:t>
            </a:r>
            <a:endParaRPr lang="ko-KR" alt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6525413" y="6361583"/>
            <a:ext cx="18630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smtClean="0"/>
              <a:t>다음 검색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모바일</a:t>
            </a:r>
            <a:r>
              <a:rPr lang="en-US" altLang="ko-KR" sz="1400" dirty="0" smtClean="0"/>
              <a:t>)&gt;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764704"/>
            <a:ext cx="85315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O </a:t>
            </a:r>
            <a:r>
              <a:rPr lang="ko-KR" altLang="en-US" sz="1400" dirty="0" err="1" smtClean="0"/>
              <a:t>검색어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서울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서울시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서울시청</a:t>
            </a:r>
            <a:r>
              <a:rPr lang="en-US" altLang="ko-KR" sz="1400" dirty="0" smtClean="0"/>
              <a:t>, </a:t>
            </a:r>
            <a:r>
              <a:rPr lang="en-US" altLang="ko-KR" sz="1400" dirty="0" err="1" smtClean="0"/>
              <a:t>seoul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다산콜센터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내 손안에 서울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서울브랜드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서울 일자리대장정 등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37" y="1052736"/>
            <a:ext cx="54008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O </a:t>
            </a:r>
            <a:r>
              <a:rPr lang="ko-KR" altLang="en-US" sz="1400" dirty="0" smtClean="0"/>
              <a:t>노출 및 클릭 </a:t>
            </a:r>
            <a:r>
              <a:rPr lang="en-US" altLang="ko-KR" sz="1400" dirty="0" smtClean="0"/>
              <a:t>:  </a:t>
            </a:r>
            <a:r>
              <a:rPr lang="ko-KR" altLang="en-US" sz="1400" dirty="0" smtClean="0"/>
              <a:t>노출 </a:t>
            </a:r>
            <a:r>
              <a:rPr lang="en-US" altLang="ko-KR" sz="1400" dirty="0" smtClean="0"/>
              <a:t>214,101</a:t>
            </a:r>
            <a:r>
              <a:rPr lang="ko-KR" altLang="en-US" sz="1400" dirty="0" smtClean="0"/>
              <a:t>회  </a:t>
            </a:r>
            <a:r>
              <a:rPr lang="en-US" altLang="ko-KR" sz="1400" dirty="0" smtClean="0"/>
              <a:t>/  </a:t>
            </a:r>
            <a:r>
              <a:rPr lang="ko-KR" altLang="en-US" sz="1400" dirty="0" smtClean="0"/>
              <a:t>클릭 </a:t>
            </a:r>
            <a:r>
              <a:rPr lang="en-US" altLang="ko-KR" sz="1400" dirty="0" smtClean="0"/>
              <a:t>4,181</a:t>
            </a:r>
            <a:r>
              <a:rPr lang="ko-KR" altLang="en-US" sz="1400" dirty="0" smtClean="0"/>
              <a:t>회   </a:t>
            </a:r>
            <a:r>
              <a:rPr lang="en-US" altLang="ko-KR" sz="1400" dirty="0" smtClean="0"/>
              <a:t>(CTR </a:t>
            </a:r>
            <a:r>
              <a:rPr lang="en-US" altLang="ko-KR" sz="1400" dirty="0" smtClean="0"/>
              <a:t>1.95%)</a:t>
            </a:r>
            <a:endParaRPr lang="ko-KR" altLang="en-US" sz="1400" dirty="0"/>
          </a:p>
        </p:txBody>
      </p:sp>
      <p:pic>
        <p:nvPicPr>
          <p:cNvPr id="2" name="Picture 2" descr="C:\Users\서울시\Desktop\서울시게재화면\서울시_다음브랜드검색_PC게재화면_1.jpg"/>
          <p:cNvPicPr>
            <a:picLocks noChangeAspect="1" noChangeArrowheads="1"/>
          </p:cNvPicPr>
          <p:nvPr/>
        </p:nvPicPr>
        <p:blipFill>
          <a:blip r:embed="rId2" cstate="print"/>
          <a:srcRect r="41396" b="20001"/>
          <a:stretch>
            <a:fillRect/>
          </a:stretch>
        </p:blipFill>
        <p:spPr bwMode="auto">
          <a:xfrm>
            <a:off x="179512" y="2132856"/>
            <a:ext cx="5616624" cy="374441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052" name="Picture 4" descr="C:\Users\서울시\Desktop\서울시게재화면\서울시_다음브랜드검색_모바일게재화면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340768"/>
            <a:ext cx="2808312" cy="4985221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1259632" y="3501008"/>
            <a:ext cx="4320480" cy="22322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156176" y="3429000"/>
            <a:ext cx="2664296" cy="16561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148</Words>
  <Application>Microsoft Office PowerPoint</Application>
  <PresentationFormat>화면 슬라이드 쇼(4:3)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서울시</dc:creator>
  <cp:lastModifiedBy>서울시</cp:lastModifiedBy>
  <cp:revision>29</cp:revision>
  <dcterms:created xsi:type="dcterms:W3CDTF">2015-12-17T01:24:56Z</dcterms:created>
  <dcterms:modified xsi:type="dcterms:W3CDTF">2016-08-05T02:05:29Z</dcterms:modified>
</cp:coreProperties>
</file>