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6368-22B1-4CD3-A75C-0A39C03069B4}" type="datetimeFigureOut">
              <a:rPr lang="ko-KR" altLang="en-US" smtClean="0"/>
              <a:pPr/>
              <a:t>2016/12/13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A08E7-D4C3-42E9-9D73-B66A52CC35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6368-22B1-4CD3-A75C-0A39C03069B4}" type="datetimeFigureOut">
              <a:rPr lang="ko-KR" altLang="en-US" smtClean="0"/>
              <a:pPr/>
              <a:t>2016/12/13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A08E7-D4C3-42E9-9D73-B66A52CC35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6368-22B1-4CD3-A75C-0A39C03069B4}" type="datetimeFigureOut">
              <a:rPr lang="ko-KR" altLang="en-US" smtClean="0"/>
              <a:pPr/>
              <a:t>2016/12/13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A08E7-D4C3-42E9-9D73-B66A52CC35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6368-22B1-4CD3-A75C-0A39C03069B4}" type="datetimeFigureOut">
              <a:rPr lang="ko-KR" altLang="en-US" smtClean="0"/>
              <a:pPr/>
              <a:t>2016/12/13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A08E7-D4C3-42E9-9D73-B66A52CC35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6368-22B1-4CD3-A75C-0A39C03069B4}" type="datetimeFigureOut">
              <a:rPr lang="ko-KR" altLang="en-US" smtClean="0"/>
              <a:pPr/>
              <a:t>2016/12/13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A08E7-D4C3-42E9-9D73-B66A52CC35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6368-22B1-4CD3-A75C-0A39C03069B4}" type="datetimeFigureOut">
              <a:rPr lang="ko-KR" altLang="en-US" smtClean="0"/>
              <a:pPr/>
              <a:t>2016/12/13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A08E7-D4C3-42E9-9D73-B66A52CC35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6368-22B1-4CD3-A75C-0A39C03069B4}" type="datetimeFigureOut">
              <a:rPr lang="ko-KR" altLang="en-US" smtClean="0"/>
              <a:pPr/>
              <a:t>2016/12/13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A08E7-D4C3-42E9-9D73-B66A52CC35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6368-22B1-4CD3-A75C-0A39C03069B4}" type="datetimeFigureOut">
              <a:rPr lang="ko-KR" altLang="en-US" smtClean="0"/>
              <a:pPr/>
              <a:t>2016/12/13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A08E7-D4C3-42E9-9D73-B66A52CC35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6368-22B1-4CD3-A75C-0A39C03069B4}" type="datetimeFigureOut">
              <a:rPr lang="ko-KR" altLang="en-US" smtClean="0"/>
              <a:pPr/>
              <a:t>2016/12/13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A08E7-D4C3-42E9-9D73-B66A52CC35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6368-22B1-4CD3-A75C-0A39C03069B4}" type="datetimeFigureOut">
              <a:rPr lang="ko-KR" altLang="en-US" smtClean="0"/>
              <a:pPr/>
              <a:t>2016/12/13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A08E7-D4C3-42E9-9D73-B66A52CC35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6368-22B1-4CD3-A75C-0A39C03069B4}" type="datetimeFigureOut">
              <a:rPr lang="ko-KR" altLang="en-US" smtClean="0"/>
              <a:pPr/>
              <a:t>2016/12/13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A08E7-D4C3-42E9-9D73-B66A52CC35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A6368-22B1-4CD3-A75C-0A39C03069B4}" type="datetimeFigureOut">
              <a:rPr lang="ko-KR" altLang="en-US" smtClean="0"/>
              <a:pPr/>
              <a:t>2016/12/13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A08E7-D4C3-42E9-9D73-B66A52CC35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0" y="841688"/>
            <a:ext cx="9144000" cy="5174624"/>
            <a:chOff x="0" y="841688"/>
            <a:chExt cx="9144000" cy="5174624"/>
          </a:xfrm>
        </p:grpSpPr>
        <p:pic>
          <p:nvPicPr>
            <p:cNvPr id="6" name="그림 5" descr="강일IC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41688"/>
              <a:ext cx="9144000" cy="5174624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463077" y="908720"/>
              <a:ext cx="892899" cy="369332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chemeClr val="tx2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강일</a:t>
              </a:r>
              <a:r>
                <a:rPr lang="en-US" altLang="ko-KR" b="1" dirty="0" smtClean="0">
                  <a:solidFill>
                    <a:schemeClr val="tx2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IC</a:t>
              </a:r>
              <a:endParaRPr lang="ko-KR" altLang="en-US" b="1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" name="타원 6"/>
            <p:cNvSpPr/>
            <p:nvPr/>
          </p:nvSpPr>
          <p:spPr>
            <a:xfrm>
              <a:off x="4211960" y="206084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타원 8"/>
            <p:cNvSpPr/>
            <p:nvPr/>
          </p:nvSpPr>
          <p:spPr>
            <a:xfrm>
              <a:off x="4499992" y="206084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타원 11"/>
            <p:cNvSpPr/>
            <p:nvPr/>
          </p:nvSpPr>
          <p:spPr>
            <a:xfrm>
              <a:off x="4788024" y="206084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타원 13"/>
            <p:cNvSpPr/>
            <p:nvPr/>
          </p:nvSpPr>
          <p:spPr>
            <a:xfrm>
              <a:off x="5076056" y="206084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1835696" y="764704"/>
            <a:ext cx="6180598" cy="5002681"/>
            <a:chOff x="1835696" y="764704"/>
            <a:chExt cx="6180598" cy="5002681"/>
          </a:xfrm>
        </p:grpSpPr>
        <p:pic>
          <p:nvPicPr>
            <p:cNvPr id="8" name="그림 7" descr="양재IC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35696" y="764704"/>
              <a:ext cx="6180598" cy="5002681"/>
            </a:xfrm>
            <a:prstGeom prst="rect">
              <a:avLst/>
            </a:prstGeom>
          </p:spPr>
        </p:pic>
        <p:grpSp>
          <p:nvGrpSpPr>
            <p:cNvPr id="2" name="그룹 13"/>
            <p:cNvGrpSpPr/>
            <p:nvPr/>
          </p:nvGrpSpPr>
          <p:grpSpPr>
            <a:xfrm>
              <a:off x="3563888" y="1187460"/>
              <a:ext cx="3384377" cy="2745597"/>
              <a:chOff x="4083015" y="1835532"/>
              <a:chExt cx="2361193" cy="2745597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4660754" y="1835532"/>
                <a:ext cx="1080120" cy="369332"/>
              </a:xfrm>
              <a:prstGeom prst="rect">
                <a:avLst/>
              </a:prstGeom>
              <a:noFill/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chemeClr val="tx2">
                        <a:lumMod val="75000"/>
                      </a:schemeClr>
                    </a:solidFill>
                    <a:latin typeface="HY견고딕" pitchFamily="18" charset="-127"/>
                    <a:ea typeface="HY견고딕" pitchFamily="18" charset="-127"/>
                  </a:rPr>
                  <a:t>양재</a:t>
                </a:r>
                <a:r>
                  <a:rPr lang="en-US" altLang="ko-KR" b="1" dirty="0" smtClean="0">
                    <a:solidFill>
                      <a:schemeClr val="tx2">
                        <a:lumMod val="75000"/>
                      </a:schemeClr>
                    </a:solidFill>
                    <a:latin typeface="HY견고딕" pitchFamily="18" charset="-127"/>
                    <a:ea typeface="HY견고딕" pitchFamily="18" charset="-127"/>
                  </a:rPr>
                  <a:t>IC</a:t>
                </a:r>
                <a:endParaRPr lang="ko-KR" altLang="en-US" b="1" dirty="0">
                  <a:solidFill>
                    <a:schemeClr val="tx2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12" name="1/2 액자 11"/>
              <p:cNvSpPr/>
              <p:nvPr/>
            </p:nvSpPr>
            <p:spPr>
              <a:xfrm rot="5400000">
                <a:off x="4579536" y="2716456"/>
                <a:ext cx="1368152" cy="2361193"/>
              </a:xfrm>
              <a:prstGeom prst="halfFrame">
                <a:avLst>
                  <a:gd name="adj1" fmla="val 4765"/>
                  <a:gd name="adj2" fmla="val 8340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7" name="1/2 액자 6"/>
          <p:cNvSpPr/>
          <p:nvPr/>
        </p:nvSpPr>
        <p:spPr>
          <a:xfrm>
            <a:off x="1907704" y="2564904"/>
            <a:ext cx="3024336" cy="1296144"/>
          </a:xfrm>
          <a:prstGeom prst="halfFrame">
            <a:avLst>
              <a:gd name="adj1" fmla="val 8857"/>
              <a:gd name="adj2" fmla="val 741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1332</TotalTime>
  <Words>4</Words>
  <Application>Microsoft Office PowerPoint</Application>
  <PresentationFormat>화면 슬라이드 쇼(4:3)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박용화</cp:lastModifiedBy>
  <cp:revision>72</cp:revision>
  <dcterms:created xsi:type="dcterms:W3CDTF">2016-11-30T01:01:01Z</dcterms:created>
  <dcterms:modified xsi:type="dcterms:W3CDTF">2016-12-13T01:58:08Z</dcterms:modified>
</cp:coreProperties>
</file>