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theme/theme8.xml" ContentType="application/vnd.openxmlformats-officedocument.theme+xml"/>
  <Override PartName="/ppt/theme/theme9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313" r:id="rId1"/>
    <p:sldMasterId id="2147483744" r:id="rId2"/>
    <p:sldMasterId id="2147483921" r:id="rId3"/>
    <p:sldMasterId id="2147483956" r:id="rId4"/>
    <p:sldMasterId id="2147484155" r:id="rId5"/>
    <p:sldMasterId id="2147484298" r:id="rId6"/>
    <p:sldMasterId id="2147484310" r:id="rId7"/>
    <p:sldMasterId id="2147484316" r:id="rId8"/>
  </p:sldMasterIdLst>
  <p:notesMasterIdLst>
    <p:notesMasterId r:id="rId15"/>
  </p:notesMasterIdLst>
  <p:sldIdLst>
    <p:sldId id="680" r:id="rId9"/>
    <p:sldId id="682" r:id="rId10"/>
    <p:sldId id="681" r:id="rId11"/>
    <p:sldId id="688" r:id="rId12"/>
    <p:sldId id="689" r:id="rId13"/>
    <p:sldId id="695" r:id="rId14"/>
  </p:sldIdLst>
  <p:sldSz cx="9144000" cy="6858000" type="screen4x3"/>
  <p:notesSz cx="6797675" cy="9926638"/>
  <p:embeddedFontLst>
    <p:embeddedFont>
      <p:font typeface="나눔고딕" charset="-127"/>
      <p:regular r:id="rId16"/>
      <p:bold r:id="rId17"/>
    </p:embeddedFont>
    <p:embeddedFont>
      <p:font typeface="맑은 고딕" pitchFamily="50" charset="-127"/>
      <p:regular r:id="rId18"/>
      <p:bold r:id="rId19"/>
    </p:embeddedFont>
    <p:embeddedFont>
      <p:font typeface="나눔고딕 Bold" charset="-127"/>
      <p:bold r:id="rId2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744A9"/>
    <a:srgbClr val="008000"/>
    <a:srgbClr val="99CCFF"/>
    <a:srgbClr val="3399FF"/>
    <a:srgbClr val="66CCFF"/>
    <a:srgbClr val="66FF33"/>
    <a:srgbClr val="00CC00"/>
    <a:srgbClr val="33CC33"/>
    <a:srgbClr val="FEF0F0"/>
    <a:srgbClr val="FEE6E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92" autoAdjust="0"/>
    <p:restoredTop sz="99752" autoAdjust="0"/>
  </p:normalViewPr>
  <p:slideViewPr>
    <p:cSldViewPr>
      <p:cViewPr>
        <p:scale>
          <a:sx n="125" d="100"/>
          <a:sy n="125" d="100"/>
        </p:scale>
        <p:origin x="318" y="402"/>
      </p:cViewPr>
      <p:guideLst>
        <p:guide orient="horz" pos="3884"/>
        <p:guide orient="horz" pos="391"/>
        <p:guide/>
        <p:guide pos="54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5726A179-B861-4F8C-B14F-57A88B18F71A}" type="datetimeFigureOut">
              <a:rPr lang="ko-KR" altLang="en-US" smtClean="0"/>
              <a:pPr>
                <a:defRPr/>
              </a:pPr>
              <a:t>2016-01-25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dirty="0" smtClean="0"/>
              <a:t>마스터 텍스트 스타일을 편집합니다</a:t>
            </a:r>
          </a:p>
          <a:p>
            <a:pPr lvl="1"/>
            <a:r>
              <a:rPr lang="ko-KR" altLang="en-US" noProof="0" dirty="0" smtClean="0"/>
              <a:t>둘째 수준</a:t>
            </a:r>
          </a:p>
          <a:p>
            <a:pPr lvl="2"/>
            <a:r>
              <a:rPr lang="ko-KR" altLang="en-US" noProof="0" dirty="0" smtClean="0"/>
              <a:t>셋째 수준</a:t>
            </a:r>
          </a:p>
          <a:p>
            <a:pPr lvl="3"/>
            <a:r>
              <a:rPr lang="ko-KR" altLang="en-US" noProof="0" dirty="0" smtClean="0"/>
              <a:t>넷째 수준</a:t>
            </a:r>
          </a:p>
          <a:p>
            <a:pPr lvl="4"/>
            <a:r>
              <a:rPr lang="ko-KR" altLang="en-US" noProof="0" dirty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BB603AD8-5E65-4927-996D-B805A967C9D9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621814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pPr>
              <a:defRPr/>
            </a:pPr>
            <a:fld id="{F9E43DA9-EA1D-4791-A28A-BC731CA6C799}" type="datetime1">
              <a:rPr lang="ko-KR" altLang="en-US" smtClean="0"/>
              <a:pPr>
                <a:defRPr/>
              </a:pPr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5200" y="6561348"/>
            <a:ext cx="2133600" cy="2111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9B659-A973-4244-94C4-AC7E0D1972F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748187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3505200" y="6591828"/>
            <a:ext cx="2133600" cy="2111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A71880D-D494-4342-A05F-721C4F68BCC2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4094865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3172E-CAC6-4177-AB16-B1BDA13182EC}" type="datetimeFigureOut">
              <a:rPr lang="ko-KR" altLang="en-US"/>
              <a:pPr>
                <a:defRPr/>
              </a:pPr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CB261-1A49-4492-B471-E63BC907E81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41752-E5E7-4283-A33D-BE10F16C123E}" type="datetimeFigureOut">
              <a:rPr lang="ko-KR" altLang="en-US"/>
              <a:pPr>
                <a:defRPr/>
              </a:pPr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BAE6D-3BD8-4115-BB1D-4344AB2DD11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pPr>
              <a:defRPr/>
            </a:pPr>
            <a:fld id="{414D5349-5820-41DB-9C39-927BFE6E9879}" type="datetimeFigureOut">
              <a:rPr lang="ko-KR" altLang="en-US" smtClean="0"/>
              <a:pPr>
                <a:defRPr/>
              </a:pPr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pPr>
              <a:defRPr/>
            </a:pPr>
            <a:fld id="{31E0B337-0C37-4A3B-8411-25987CD37FBD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pPr>
              <a:defRPr/>
            </a:pPr>
            <a:fld id="{CC96491F-115A-413A-A9DA-74E705D3AEFB}" type="datetime1">
              <a:rPr lang="ko-KR" altLang="en-US" smtClean="0"/>
              <a:pPr>
                <a:defRPr/>
              </a:pPr>
              <a:t>2016-01-25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pPr>
              <a:defRPr/>
            </a:pPr>
            <a:fld id="{FD1AC6AE-C5E9-4171-89B3-1FFEDD3E94B6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60FF5-0D66-4BE2-8AEF-D6AA19DD87CC}" type="datetimeFigureOut">
              <a:rPr lang="ko-KR" altLang="en-US"/>
              <a:pPr>
                <a:defRPr/>
              </a:pPr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7C94D-C9EA-4F16-9F79-2A3E5D9B438B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60FF5-0D66-4BE2-8AEF-D6AA19DD87CC}" type="datetimeFigureOut">
              <a:rPr lang="ko-KR" altLang="en-US"/>
              <a:pPr>
                <a:defRPr/>
              </a:pPr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423C7-A0AE-473E-839D-28E82AE4C1D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1F9844B2-F94F-4279-921C-AC8202DAFBDD}" type="datetimeFigureOut">
              <a:rPr lang="ko-KR" altLang="en-US" smtClean="0"/>
              <a:pPr/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3B2DE67A-1F42-4C72-8822-4B9901B382E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159895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  <a:lvl2pPr>
              <a:defRPr>
                <a:latin typeface="나눔고딕" pitchFamily="50" charset="-127"/>
                <a:ea typeface="나눔고딕" pitchFamily="50" charset="-127"/>
              </a:defRPr>
            </a:lvl2pPr>
            <a:lvl3pPr>
              <a:defRPr>
                <a:latin typeface="나눔고딕" pitchFamily="50" charset="-127"/>
                <a:ea typeface="나눔고딕" pitchFamily="50" charset="-127"/>
              </a:defRPr>
            </a:lvl3pPr>
            <a:lvl4pPr>
              <a:defRPr>
                <a:latin typeface="나눔고딕" pitchFamily="50" charset="-127"/>
                <a:ea typeface="나눔고딕" pitchFamily="50" charset="-127"/>
              </a:defRPr>
            </a:lvl4pPr>
            <a:lvl5pPr>
              <a:defRPr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1F9844B2-F94F-4279-921C-AC8202DAFBDD}" type="datetimeFigureOut">
              <a:rPr lang="ko-KR" altLang="en-US" smtClean="0"/>
              <a:pPr/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3B2DE67A-1F42-4C72-8822-4B9901B382E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440805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1F9844B2-F94F-4279-921C-AC8202DAFBDD}" type="datetimeFigureOut">
              <a:rPr lang="ko-KR" altLang="en-US" smtClean="0"/>
              <a:pPr/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3B2DE67A-1F42-4C72-8822-4B9901B382E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625476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나눔고딕" pitchFamily="50" charset="-127"/>
                <a:ea typeface="나눔고딕" pitchFamily="50" charset="-127"/>
              </a:defRPr>
            </a:lvl1pPr>
            <a:lvl2pPr>
              <a:defRPr sz="2400">
                <a:latin typeface="나눔고딕" pitchFamily="50" charset="-127"/>
                <a:ea typeface="나눔고딕" pitchFamily="50" charset="-127"/>
              </a:defRPr>
            </a:lvl2pPr>
            <a:lvl3pPr>
              <a:defRPr sz="2000">
                <a:latin typeface="나눔고딕" pitchFamily="50" charset="-127"/>
                <a:ea typeface="나눔고딕" pitchFamily="50" charset="-127"/>
              </a:defRPr>
            </a:lvl3pPr>
            <a:lvl4pPr>
              <a:defRPr sz="1800">
                <a:latin typeface="나눔고딕" pitchFamily="50" charset="-127"/>
                <a:ea typeface="나눔고딕" pitchFamily="50" charset="-127"/>
              </a:defRPr>
            </a:lvl4pPr>
            <a:lvl5pPr>
              <a:defRPr sz="1800">
                <a:latin typeface="나눔고딕" pitchFamily="50" charset="-127"/>
                <a:ea typeface="나눔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나눔고딕" pitchFamily="50" charset="-127"/>
                <a:ea typeface="나눔고딕" pitchFamily="50" charset="-127"/>
              </a:defRPr>
            </a:lvl1pPr>
            <a:lvl2pPr>
              <a:defRPr sz="2400">
                <a:latin typeface="나눔고딕" pitchFamily="50" charset="-127"/>
                <a:ea typeface="나눔고딕" pitchFamily="50" charset="-127"/>
              </a:defRPr>
            </a:lvl2pPr>
            <a:lvl3pPr>
              <a:defRPr sz="2000">
                <a:latin typeface="나눔고딕" pitchFamily="50" charset="-127"/>
                <a:ea typeface="나눔고딕" pitchFamily="50" charset="-127"/>
              </a:defRPr>
            </a:lvl3pPr>
            <a:lvl4pPr>
              <a:defRPr sz="1800">
                <a:latin typeface="나눔고딕" pitchFamily="50" charset="-127"/>
                <a:ea typeface="나눔고딕" pitchFamily="50" charset="-127"/>
              </a:defRPr>
            </a:lvl4pPr>
            <a:lvl5pPr>
              <a:defRPr sz="1800">
                <a:latin typeface="나눔고딕" pitchFamily="50" charset="-127"/>
                <a:ea typeface="나눔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1F9844B2-F94F-4279-921C-AC8202DAFBDD}" type="datetimeFigureOut">
              <a:rPr lang="ko-KR" altLang="en-US" smtClean="0"/>
              <a:pPr/>
              <a:t>2016-01-25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3B2DE67A-1F42-4C72-8822-4B9901B382E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331987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나눔고딕" pitchFamily="50" charset="-127"/>
                <a:ea typeface="나눔고딕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나눔고딕" pitchFamily="50" charset="-127"/>
                <a:ea typeface="나눔고딕" pitchFamily="50" charset="-127"/>
              </a:defRPr>
            </a:lvl1pPr>
            <a:lvl2pPr>
              <a:defRPr sz="2000">
                <a:latin typeface="나눔고딕" pitchFamily="50" charset="-127"/>
                <a:ea typeface="나눔고딕" pitchFamily="50" charset="-127"/>
              </a:defRPr>
            </a:lvl2pPr>
            <a:lvl3pPr>
              <a:defRPr sz="1800">
                <a:latin typeface="나눔고딕" pitchFamily="50" charset="-127"/>
                <a:ea typeface="나눔고딕" pitchFamily="50" charset="-127"/>
              </a:defRPr>
            </a:lvl3pPr>
            <a:lvl4pPr>
              <a:defRPr sz="1600">
                <a:latin typeface="나눔고딕" pitchFamily="50" charset="-127"/>
                <a:ea typeface="나눔고딕" pitchFamily="50" charset="-127"/>
              </a:defRPr>
            </a:lvl4pPr>
            <a:lvl5pPr>
              <a:defRPr sz="1600">
                <a:latin typeface="나눔고딕" pitchFamily="50" charset="-127"/>
                <a:ea typeface="나눔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나눔고딕" pitchFamily="50" charset="-127"/>
                <a:ea typeface="나눔고딕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나눔고딕" pitchFamily="50" charset="-127"/>
                <a:ea typeface="나눔고딕" pitchFamily="50" charset="-127"/>
              </a:defRPr>
            </a:lvl1pPr>
            <a:lvl2pPr>
              <a:defRPr sz="2000">
                <a:latin typeface="나눔고딕" pitchFamily="50" charset="-127"/>
                <a:ea typeface="나눔고딕" pitchFamily="50" charset="-127"/>
              </a:defRPr>
            </a:lvl2pPr>
            <a:lvl3pPr>
              <a:defRPr sz="1800">
                <a:latin typeface="나눔고딕" pitchFamily="50" charset="-127"/>
                <a:ea typeface="나눔고딕" pitchFamily="50" charset="-127"/>
              </a:defRPr>
            </a:lvl3pPr>
            <a:lvl4pPr>
              <a:defRPr sz="1600">
                <a:latin typeface="나눔고딕" pitchFamily="50" charset="-127"/>
                <a:ea typeface="나눔고딕" pitchFamily="50" charset="-127"/>
              </a:defRPr>
            </a:lvl4pPr>
            <a:lvl5pPr>
              <a:defRPr sz="1600">
                <a:latin typeface="나눔고딕" pitchFamily="50" charset="-127"/>
                <a:ea typeface="나눔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1F9844B2-F94F-4279-921C-AC8202DAFBDD}" type="datetimeFigureOut">
              <a:rPr lang="ko-KR" altLang="en-US" smtClean="0"/>
              <a:pPr/>
              <a:t>2016-01-25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3B2DE67A-1F42-4C72-8822-4B9901B382E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599810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1F9844B2-F94F-4279-921C-AC8202DAFBDD}" type="datetimeFigureOut">
              <a:rPr lang="ko-KR" altLang="en-US" smtClean="0"/>
              <a:pPr/>
              <a:t>2016-01-25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3B2DE67A-1F42-4C72-8822-4B9901B382E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491350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1F9844B2-F94F-4279-921C-AC8202DAFBDD}" type="datetimeFigureOut">
              <a:rPr lang="ko-KR" altLang="en-US" smtClean="0"/>
              <a:pPr/>
              <a:t>2016-01-25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3B2DE67A-1F42-4C72-8822-4B9901B382E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368418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나눔고딕" pitchFamily="50" charset="-127"/>
                <a:ea typeface="나눔고딕" pitchFamily="50" charset="-127"/>
              </a:defRPr>
            </a:lvl1pPr>
            <a:lvl2pPr>
              <a:defRPr sz="2800">
                <a:latin typeface="나눔고딕" pitchFamily="50" charset="-127"/>
                <a:ea typeface="나눔고딕" pitchFamily="50" charset="-127"/>
              </a:defRPr>
            </a:lvl2pPr>
            <a:lvl3pPr>
              <a:defRPr sz="2400">
                <a:latin typeface="나눔고딕" pitchFamily="50" charset="-127"/>
                <a:ea typeface="나눔고딕" pitchFamily="50" charset="-127"/>
              </a:defRPr>
            </a:lvl3pPr>
            <a:lvl4pPr>
              <a:defRPr sz="2000">
                <a:latin typeface="나눔고딕" pitchFamily="50" charset="-127"/>
                <a:ea typeface="나눔고딕" pitchFamily="50" charset="-127"/>
              </a:defRPr>
            </a:lvl4pPr>
            <a:lvl5pPr>
              <a:defRPr sz="2000">
                <a:latin typeface="나눔고딕" pitchFamily="50" charset="-127"/>
                <a:ea typeface="나눔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1F9844B2-F94F-4279-921C-AC8202DAFBDD}" type="datetimeFigureOut">
              <a:rPr lang="ko-KR" altLang="en-US" smtClean="0"/>
              <a:pPr/>
              <a:t>2016-01-25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3B2DE67A-1F42-4C72-8822-4B9901B382E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4251972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나눔고딕" pitchFamily="50" charset="-127"/>
                <a:ea typeface="나눔고딕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1F9844B2-F94F-4279-921C-AC8202DAFBDD}" type="datetimeFigureOut">
              <a:rPr lang="ko-KR" altLang="en-US" smtClean="0"/>
              <a:pPr/>
              <a:t>2016-01-25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3B2DE67A-1F42-4C72-8822-4B9901B382E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543409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  <a:lvl2pPr>
              <a:defRPr>
                <a:latin typeface="나눔고딕" pitchFamily="50" charset="-127"/>
                <a:ea typeface="나눔고딕" pitchFamily="50" charset="-127"/>
              </a:defRPr>
            </a:lvl2pPr>
            <a:lvl3pPr>
              <a:defRPr>
                <a:latin typeface="나눔고딕" pitchFamily="50" charset="-127"/>
                <a:ea typeface="나눔고딕" pitchFamily="50" charset="-127"/>
              </a:defRPr>
            </a:lvl3pPr>
            <a:lvl4pPr>
              <a:defRPr>
                <a:latin typeface="나눔고딕" pitchFamily="50" charset="-127"/>
                <a:ea typeface="나눔고딕" pitchFamily="50" charset="-127"/>
              </a:defRPr>
            </a:lvl4pPr>
            <a:lvl5pPr>
              <a:defRPr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1F9844B2-F94F-4279-921C-AC8202DAFBDD}" type="datetimeFigureOut">
              <a:rPr lang="ko-KR" altLang="en-US" smtClean="0"/>
              <a:pPr/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3B2DE67A-1F42-4C72-8822-4B9901B382E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30711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  <a:lvl2pPr>
              <a:defRPr>
                <a:latin typeface="나눔고딕" pitchFamily="50" charset="-127"/>
                <a:ea typeface="나눔고딕" pitchFamily="50" charset="-127"/>
              </a:defRPr>
            </a:lvl2pPr>
            <a:lvl3pPr>
              <a:defRPr>
                <a:latin typeface="나눔고딕" pitchFamily="50" charset="-127"/>
                <a:ea typeface="나눔고딕" pitchFamily="50" charset="-127"/>
              </a:defRPr>
            </a:lvl3pPr>
            <a:lvl4pPr>
              <a:defRPr>
                <a:latin typeface="나눔고딕" pitchFamily="50" charset="-127"/>
                <a:ea typeface="나눔고딕" pitchFamily="50" charset="-127"/>
              </a:defRPr>
            </a:lvl4pPr>
            <a:lvl5pPr>
              <a:defRPr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1F9844B2-F94F-4279-921C-AC8202DAFBDD}" type="datetimeFigureOut">
              <a:rPr lang="ko-KR" altLang="en-US" smtClean="0"/>
              <a:pPr/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fld id="{3B2DE67A-1F42-4C72-8822-4B9901B382E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5069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60FF5-0D66-4BE2-8AEF-D6AA19DD87C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2016-01-25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7C94D-C9EA-4F16-9F79-2A3E5D9B438B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60FF5-0D66-4BE2-8AEF-D6AA19DD87C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2016-01-25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423C7-A0AE-473E-839D-28E82AE4C1D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itchFamily="50" charset="-127"/>
              </a:defRPr>
            </a:lvl1pPr>
          </a:lstStyle>
          <a:p>
            <a:pPr>
              <a:defRPr/>
            </a:pPr>
            <a:fld id="{F9E43DA9-EA1D-4791-A28A-BC731CA6C799}" type="datetime1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2016-01-25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5200" y="6561348"/>
            <a:ext cx="2133600" cy="2111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9B659-A973-4244-94C4-AC7E0D1972F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832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3505200" y="6561348"/>
            <a:ext cx="2133600" cy="2111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1880D-D494-4342-A05F-721C4F68BCC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0967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모서리가 둥근 직사각형 39"/>
          <p:cNvSpPr/>
          <p:nvPr/>
        </p:nvSpPr>
        <p:spPr>
          <a:xfrm>
            <a:off x="4319588" y="6630988"/>
            <a:ext cx="504825" cy="1651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모서리가 둥근 직사각형 15"/>
          <p:cNvSpPr/>
          <p:nvPr userDrawn="1"/>
        </p:nvSpPr>
        <p:spPr bwMode="auto">
          <a:xfrm>
            <a:off x="149087" y="1556792"/>
            <a:ext cx="8845826" cy="4957547"/>
          </a:xfrm>
          <a:prstGeom prst="roundRect">
            <a:avLst>
              <a:gd name="adj" fmla="val 1547"/>
            </a:avLst>
          </a:prstGeom>
          <a:solidFill>
            <a:schemeClr val="bg1"/>
          </a:solidFill>
          <a:ln w="57150">
            <a:noFill/>
            <a:headEnd/>
            <a:tailEnd type="none" w="med" len="med"/>
          </a:ln>
          <a:effectLst>
            <a:outerShdw dist="25400" dir="16200000" rotWithShape="0">
              <a:srgbClr val="0070C0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8984" t="86992"/>
          <a:stretch/>
        </p:blipFill>
        <p:spPr>
          <a:xfrm>
            <a:off x="7965" y="3484"/>
            <a:ext cx="1496893" cy="694863"/>
          </a:xfrm>
          <a:prstGeom prst="rect">
            <a:avLst/>
          </a:prstGeom>
        </p:spPr>
      </p:pic>
      <p:sp>
        <p:nvSpPr>
          <p:cNvPr id="3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05200" y="6597650"/>
            <a:ext cx="2133600" cy="2111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7B20C88D-98F6-4F09-A38D-CF64045C4336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66420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  <p:sldLayoutId id="2147484315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623172E-CAC6-4177-AB16-B1BDA13182EC}" type="datetimeFigureOut">
              <a:rPr lang="ko-KR" altLang="en-US" smtClean="0"/>
              <a:pPr>
                <a:defRPr/>
              </a:pPr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E1FD2A7-AC97-4840-8874-B01AE6D77FF6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409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DB41752-E5E7-4283-A33D-BE10F16C123E}" type="datetimeFigureOut">
              <a:rPr lang="ko-KR" altLang="en-US" smtClean="0"/>
              <a:pPr>
                <a:defRPr/>
              </a:pPr>
              <a:t>2016-01-25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18FDCBC-0D7E-45F8-A462-8052A8ABFE1D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8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9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18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EE60FF5-0D66-4BE2-8AEF-D6AA19DD87CC}" type="datetimeFigureOut">
              <a:rPr lang="ko-KR" altLang="en-US" smtClean="0"/>
              <a:pPr>
                <a:defRPr/>
              </a:pPr>
              <a:t>2016-01-25</a:t>
            </a:fld>
            <a:endParaRPr lang="ko-KR" altLang="en-US" dirty="0"/>
          </a:p>
        </p:txBody>
      </p:sp>
      <p:sp>
        <p:nvSpPr>
          <p:cNvPr id="19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2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A6CE4B3-6A5A-4DC6-B202-31487F301E47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2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그룹 8"/>
          <p:cNvGrpSpPr>
            <a:grpSpLocks/>
          </p:cNvGrpSpPr>
          <p:nvPr/>
        </p:nvGrpSpPr>
        <p:grpSpPr bwMode="auto">
          <a:xfrm>
            <a:off x="468314" y="2708277"/>
            <a:ext cx="8207375" cy="3821113"/>
            <a:chOff x="467544" y="2636912"/>
            <a:chExt cx="8208912" cy="3892584"/>
          </a:xfrm>
        </p:grpSpPr>
        <p:pic>
          <p:nvPicPr>
            <p:cNvPr id="24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957"/>
            <a:stretch/>
          </p:blipFill>
          <p:spPr bwMode="auto">
            <a:xfrm>
              <a:off x="467544" y="2636912"/>
              <a:ext cx="8208912" cy="3892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076"/>
            <a:stretch/>
          </p:blipFill>
          <p:spPr bwMode="auto">
            <a:xfrm>
              <a:off x="494402" y="2636912"/>
              <a:ext cx="8153781" cy="38625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6" name="모서리가 둥근 직사각형 25"/>
          <p:cNvSpPr/>
          <p:nvPr/>
        </p:nvSpPr>
        <p:spPr>
          <a:xfrm>
            <a:off x="0" y="1736812"/>
            <a:ext cx="9144000" cy="972108"/>
          </a:xfrm>
          <a:prstGeom prst="roundRect">
            <a:avLst>
              <a:gd name="adj" fmla="val 1639"/>
            </a:avLst>
          </a:prstGeom>
          <a:gradFill flip="none" rotWithShape="1">
            <a:gsLst>
              <a:gs pos="60800">
                <a:srgbClr val="FFFFFF">
                  <a:alpha val="72000"/>
                </a:srgbClr>
              </a:gs>
              <a:gs pos="0">
                <a:schemeClr val="bg1">
                  <a:alpha val="80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1"/>
            <a:tileRect/>
          </a:gra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9" r:id="rId1"/>
    <p:sldLayoutId id="2147484290" r:id="rId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6611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300" r:id="rId2"/>
    <p:sldLayoutId id="2147484301" r:id="rId3"/>
    <p:sldLayoutId id="2147484302" r:id="rId4"/>
    <p:sldLayoutId id="2147484303" r:id="rId5"/>
    <p:sldLayoutId id="2147484304" r:id="rId6"/>
    <p:sldLayoutId id="2147484305" r:id="rId7"/>
    <p:sldLayoutId id="2147484306" r:id="rId8"/>
    <p:sldLayoutId id="2147484307" r:id="rId9"/>
    <p:sldLayoutId id="2147484308" r:id="rId10"/>
    <p:sldLayoutId id="214748430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18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EE60FF5-0D66-4BE2-8AEF-D6AA19DD87C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2016-01-25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A6CE4B3-6A5A-4DC6-B202-31487F301E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2" name="그림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그룹 8"/>
          <p:cNvGrpSpPr>
            <a:grpSpLocks/>
          </p:cNvGrpSpPr>
          <p:nvPr userDrawn="1"/>
        </p:nvGrpSpPr>
        <p:grpSpPr bwMode="auto">
          <a:xfrm>
            <a:off x="468314" y="2708277"/>
            <a:ext cx="8207375" cy="3821113"/>
            <a:chOff x="467544" y="2636912"/>
            <a:chExt cx="8208912" cy="3892584"/>
          </a:xfrm>
        </p:grpSpPr>
        <p:pic>
          <p:nvPicPr>
            <p:cNvPr id="24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957"/>
            <a:stretch/>
          </p:blipFill>
          <p:spPr bwMode="auto">
            <a:xfrm>
              <a:off x="467544" y="2636912"/>
              <a:ext cx="8208912" cy="3892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076"/>
            <a:stretch/>
          </p:blipFill>
          <p:spPr bwMode="auto">
            <a:xfrm>
              <a:off x="494402" y="2636912"/>
              <a:ext cx="8153781" cy="38625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6" name="모서리가 둥근 직사각형 25"/>
          <p:cNvSpPr/>
          <p:nvPr userDrawn="1"/>
        </p:nvSpPr>
        <p:spPr>
          <a:xfrm>
            <a:off x="0" y="1736812"/>
            <a:ext cx="9144000" cy="972108"/>
          </a:xfrm>
          <a:prstGeom prst="roundRect">
            <a:avLst>
              <a:gd name="adj" fmla="val 1639"/>
            </a:avLst>
          </a:prstGeom>
          <a:gradFill flip="none" rotWithShape="1">
            <a:gsLst>
              <a:gs pos="60800">
                <a:srgbClr val="FFFFFF">
                  <a:alpha val="72000"/>
                </a:srgbClr>
              </a:gs>
              <a:gs pos="0">
                <a:schemeClr val="bg1">
                  <a:alpha val="80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1"/>
            <a:tileRect/>
          </a:gra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05200" y="6597650"/>
            <a:ext cx="2133600" cy="2111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7B20C88D-98F6-4F09-A38D-CF64045C433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4319588" y="6630988"/>
            <a:ext cx="504825" cy="1651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모서리가 둥근 직사각형 15"/>
          <p:cNvSpPr/>
          <p:nvPr userDrawn="1"/>
        </p:nvSpPr>
        <p:spPr bwMode="auto">
          <a:xfrm>
            <a:off x="149087" y="1556792"/>
            <a:ext cx="8845826" cy="4957547"/>
          </a:xfrm>
          <a:prstGeom prst="roundRect">
            <a:avLst>
              <a:gd name="adj" fmla="val 1547"/>
            </a:avLst>
          </a:prstGeom>
          <a:solidFill>
            <a:schemeClr val="bg1"/>
          </a:solidFill>
          <a:ln w="57150">
            <a:noFill/>
            <a:headEnd/>
            <a:tailEnd type="none" w="med" len="med"/>
          </a:ln>
          <a:effectLst>
            <a:outerShdw dist="25400" dir="16200000" rotWithShape="0">
              <a:srgbClr val="0070C0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8984" t="86992"/>
          <a:stretch/>
        </p:blipFill>
        <p:spPr>
          <a:xfrm>
            <a:off x="7965" y="3484"/>
            <a:ext cx="1496893" cy="6948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189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7" r:id="rId1"/>
    <p:sldLayoutId id="2147484318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7992888" cy="325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71880D-D494-4342-A05F-721C4F68BCC2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592224"/>
            <a:ext cx="8515232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o-KR" altLang="en-US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관리 및 전송을 위한 메뉴</a:t>
            </a:r>
            <a:endParaRPr lang="en-US" altLang="ko-KR" b="1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o-KR" altLang="en-US" sz="1400" dirty="0" err="1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메인화면의</a:t>
            </a:r>
            <a:r>
              <a:rPr lang="ko-KR" altLang="en-US" sz="14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상단메뉴 중 </a:t>
            </a:r>
            <a:r>
              <a:rPr lang="en-US" altLang="ko-KR" sz="1400" b="1" dirty="0" smtClean="0">
                <a:solidFill>
                  <a:srgbClr val="FF0000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SNS</a:t>
            </a:r>
            <a:r>
              <a:rPr lang="ko-KR" altLang="en-US" sz="1400" b="1" dirty="0" smtClean="0">
                <a:solidFill>
                  <a:srgbClr val="FF0000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상담 </a:t>
            </a:r>
            <a:r>
              <a:rPr lang="en-US" altLang="ko-KR" sz="1400" b="1" dirty="0" smtClean="0">
                <a:solidFill>
                  <a:srgbClr val="FF0000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&gt; </a:t>
            </a:r>
            <a:r>
              <a:rPr lang="ko-KR" altLang="en-US" sz="1400" b="1" dirty="0" smtClean="0">
                <a:solidFill>
                  <a:srgbClr val="FF0000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</a:t>
            </a:r>
            <a:r>
              <a:rPr lang="ko-KR" altLang="en-US" sz="14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선택</a:t>
            </a:r>
            <a:endParaRPr lang="ko-KR" altLang="en-US" sz="1400" dirty="0" smtClean="0">
              <a:solidFill>
                <a:srgbClr val="FF0000"/>
              </a:solidFill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069903" y="2837695"/>
            <a:ext cx="972647" cy="2427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5796136" y="2810940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601524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kern="0">
                <a:latin typeface="나눔고딕 Bold" pitchFamily="50" charset="-127"/>
                <a:ea typeface="나눔고딕 Bold" pitchFamily="50" charset="-127"/>
              </a:defRPr>
            </a:lvl1pPr>
          </a:lstStyle>
          <a:p>
            <a:r>
              <a:rPr lang="en-US" altLang="ko-KR" dirty="0" smtClean="0">
                <a:solidFill>
                  <a:prstClr val="black"/>
                </a:solidFill>
              </a:rPr>
              <a:t> </a:t>
            </a:r>
            <a:r>
              <a:rPr lang="ko-KR" altLang="en-US" dirty="0"/>
              <a:t>긴급메시지 관리 및 발송 기능 설명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endParaRPr lang="en-US" altLang="ko-K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231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71880D-D494-4342-A05F-721C4F68BCC2}" type="slidenum">
              <a:rPr lang="ko-KR" altLang="en-US" smtClean="0"/>
              <a:pPr>
                <a:defRPr/>
              </a:pPr>
              <a:t>2</a:t>
            </a:fld>
            <a:endParaRPr lang="ko-KR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642492"/>
            <a:ext cx="5920191" cy="467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44208" y="1592224"/>
            <a:ext cx="2520280" cy="33855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구성</a:t>
            </a:r>
            <a:endParaRPr lang="en-US" altLang="ko-KR" sz="1600" b="1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전파와 긴급메시지 관리로 구성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(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이름을 선택하여 이동 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– 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초기는 긴급메시지 전파가 선택된 상태임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전파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: 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내용을 입력하고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, 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내용을 전파할 때 사용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ea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관리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: 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유형과 긴급메시지내용을 관리할 때 사용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ko-KR" altLang="en-US" sz="1200" dirty="0" smtClean="0">
              <a:solidFill>
                <a:srgbClr val="FF0000"/>
              </a:solidFill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5536" y="2123607"/>
            <a:ext cx="1044273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782904" y="1827608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1835696" y="1827317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448326" y="2123607"/>
            <a:ext cx="1044273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07504" y="601524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kern="0">
                <a:latin typeface="나눔고딕 Bold" pitchFamily="50" charset="-127"/>
                <a:ea typeface="나눔고딕 Bold" pitchFamily="50" charset="-127"/>
              </a:defRPr>
            </a:lvl1pPr>
          </a:lstStyle>
          <a:p>
            <a:r>
              <a:rPr lang="ko-KR" altLang="en-US" dirty="0" smtClean="0"/>
              <a:t>긴급메시지 </a:t>
            </a:r>
            <a:r>
              <a:rPr lang="ko-KR" altLang="en-US" dirty="0"/>
              <a:t>관리 및 발송 기능 설명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endParaRPr lang="en-US" altLang="ko-K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50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71880D-D494-4342-A05F-721C4F68BCC2}" type="slidenum">
              <a:rPr lang="ko-KR" altLang="en-US" smtClean="0"/>
              <a:pPr>
                <a:defRPr/>
              </a:pPr>
              <a:t>3</a:t>
            </a:fld>
            <a:endParaRPr lang="ko-KR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1599628"/>
            <a:ext cx="5920191" cy="467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44208" y="1592224"/>
            <a:ext cx="2520280" cy="22775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</a:t>
            </a:r>
            <a:r>
              <a:rPr lang="ko-KR" altLang="en-US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전파</a:t>
            </a:r>
            <a:endParaRPr lang="en-US" altLang="ko-KR" sz="1600" b="1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err="1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유형찾기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(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유형을 검색하여 선택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입력된 메시지내용 검토 및 수정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작성완료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(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전파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참고를 위해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전파된 긴급메시지 이력을 확인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5724128" y="2522526"/>
            <a:ext cx="507793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5422927" y="2458653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44684" y="4141460"/>
            <a:ext cx="5848181" cy="21363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451539" y="3452006"/>
            <a:ext cx="518865" cy="2351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5422927" y="2890023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153392" y="3434147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1403648" y="3697791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1600" y="2727130"/>
            <a:ext cx="5260321" cy="629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07504" y="601524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kern="0">
                <a:latin typeface="나눔고딕 Bold" pitchFamily="50" charset="-127"/>
                <a:ea typeface="나눔고딕 Bold" pitchFamily="50" charset="-127"/>
              </a:defRPr>
            </a:lvl1pPr>
          </a:lstStyle>
          <a:p>
            <a:r>
              <a:rPr lang="ko-KR" altLang="en-US" dirty="0" smtClean="0"/>
              <a:t>긴급메시지 </a:t>
            </a:r>
            <a:r>
              <a:rPr lang="ko-KR" altLang="en-US" dirty="0"/>
              <a:t>관리 및 발송 기능 설명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endParaRPr lang="en-US" altLang="ko-K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440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31" y="1567840"/>
            <a:ext cx="5949761" cy="4317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71880D-D494-4342-A05F-721C4F68BCC2}" type="slidenum">
              <a:rPr lang="ko-KR" altLang="en-US" smtClean="0"/>
              <a:pPr>
                <a:defRPr/>
              </a:pPr>
              <a:t>4</a:t>
            </a:fld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44208" y="1700808"/>
            <a:ext cx="2520280" cy="36625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관리 </a:t>
            </a:r>
            <a:r>
              <a:rPr lang="en-US" altLang="ko-KR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- </a:t>
            </a:r>
            <a:r>
              <a:rPr lang="ko-KR" altLang="en-US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조회</a:t>
            </a:r>
            <a:endParaRPr lang="en-US" altLang="ko-KR" sz="1600" b="1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ko-KR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“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관리</a:t>
            </a:r>
            <a:r>
              <a:rPr lang="en-US" altLang="ko-KR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”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를 선택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조회를 선택                 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※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조건 없이 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조회를 선택하면 등록된 전체 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목록 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표시됨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목록이 표시됨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해당 목록을 선택하면</a:t>
            </a:r>
            <a:r>
              <a:rPr lang="en-US" altLang="ko-KR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, 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메시지유형과 담당부서 및 </a:t>
            </a:r>
            <a:r>
              <a:rPr lang="ko-KR" altLang="en-US" sz="1200" dirty="0" err="1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메시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내용이 표시됨</a:t>
            </a:r>
            <a:endParaRPr lang="en-US" altLang="ko-KR" sz="120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선택 가능한 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메뉴가 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표시됨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      등록 </a:t>
            </a:r>
            <a:r>
              <a:rPr lang="en-US" altLang="ko-KR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– 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신규로 등록할 때</a:t>
            </a:r>
            <a:endParaRPr lang="en-US" altLang="ko-KR" sz="120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449263" indent="-449263">
              <a:lnSpc>
                <a:spcPct val="150000"/>
              </a:lnSpc>
              <a:spcBef>
                <a:spcPts val="0"/>
              </a:spcBef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      저장 </a:t>
            </a:r>
            <a:r>
              <a:rPr lang="en-US" altLang="ko-KR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– 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메시지 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내용 변경</a:t>
            </a:r>
            <a:endParaRPr lang="en-US" altLang="ko-KR" sz="120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      삭제 </a:t>
            </a:r>
            <a:r>
              <a:rPr lang="en-US" altLang="ko-KR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– 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해당 유형을 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삭제</a:t>
            </a:r>
            <a:endParaRPr lang="en-US" altLang="ko-KR" sz="120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95715" y="2227724"/>
            <a:ext cx="50447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5526179" y="2200968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58617" y="2636911"/>
            <a:ext cx="5841575" cy="20073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58617" y="4858548"/>
            <a:ext cx="5841575" cy="8027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189082" y="3140967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198009" y="5047350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003320" y="5654701"/>
            <a:ext cx="1296873" cy="2121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4572000" y="5659700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5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601524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kern="0">
                <a:latin typeface="나눔고딕 Bold" pitchFamily="50" charset="-127"/>
                <a:ea typeface="나눔고딕 Bold" pitchFamily="50" charset="-127"/>
              </a:defRPr>
            </a:lvl1pPr>
          </a:lstStyle>
          <a:p>
            <a:r>
              <a:rPr lang="ko-KR" altLang="en-US" dirty="0" smtClean="0"/>
              <a:t>긴급메시지 </a:t>
            </a:r>
            <a:r>
              <a:rPr lang="ko-KR" altLang="en-US" dirty="0"/>
              <a:t>관리 및 발송 기능 설명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403648" y="2067824"/>
            <a:ext cx="10801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1808940" y="1810493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968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31" y="1567840"/>
            <a:ext cx="5949761" cy="4317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71880D-D494-4342-A05F-721C4F68BCC2}" type="slidenum">
              <a:rPr lang="ko-KR" altLang="en-US" smtClean="0"/>
              <a:pPr>
                <a:defRPr/>
              </a:pPr>
              <a:t>5</a:t>
            </a:fld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44208" y="1592224"/>
            <a:ext cx="2520280" cy="35009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관리 </a:t>
            </a:r>
            <a:r>
              <a:rPr lang="en-US" altLang="ko-KR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- </a:t>
            </a:r>
            <a:r>
              <a:rPr lang="ko-KR" altLang="en-US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변경</a:t>
            </a:r>
            <a:endParaRPr lang="en-US" altLang="ko-KR" sz="1600" b="1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조회를 선택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메시지 내용을 변경할 대상을 선택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(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배경색이 바뀌어 표시됨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메시지내용을 수정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저장을 선택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ko-KR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※ </a:t>
            </a:r>
            <a:r>
              <a:rPr lang="ko-KR" altLang="en-US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등록버튼은 </a:t>
            </a:r>
            <a:r>
              <a:rPr lang="en-US" altLang="ko-KR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“</a:t>
            </a:r>
            <a:r>
              <a:rPr lang="ko-KR" altLang="en-US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신규로 등록</a:t>
            </a:r>
            <a:r>
              <a:rPr lang="en-US" altLang="ko-KR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”</a:t>
            </a:r>
            <a:r>
              <a:rPr lang="ko-KR" altLang="en-US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할 때만 사용</a:t>
            </a:r>
            <a:r>
              <a:rPr lang="en-US" altLang="ko-KR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. </a:t>
            </a:r>
            <a:r>
              <a:rPr lang="ko-KR" altLang="en-US" sz="1100" dirty="0" smtClean="0">
                <a:solidFill>
                  <a:srgbClr val="FF0000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변경내용을 저장할 때는 </a:t>
            </a:r>
            <a:r>
              <a:rPr lang="en-US" altLang="ko-KR" sz="1100" dirty="0" smtClean="0">
                <a:solidFill>
                  <a:srgbClr val="FF0000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“</a:t>
            </a:r>
            <a:r>
              <a:rPr lang="ko-KR" altLang="en-US" sz="1100" dirty="0" smtClean="0">
                <a:solidFill>
                  <a:srgbClr val="FF0000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저장</a:t>
            </a:r>
            <a:r>
              <a:rPr lang="en-US" altLang="ko-KR" sz="1100" dirty="0" smtClean="0">
                <a:solidFill>
                  <a:srgbClr val="FF0000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” </a:t>
            </a:r>
            <a:r>
              <a:rPr lang="ko-KR" altLang="en-US" sz="1100" dirty="0" smtClean="0">
                <a:solidFill>
                  <a:srgbClr val="FF0000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버튼 클릭</a:t>
            </a:r>
            <a:endParaRPr lang="en-US" altLang="ko-KR" sz="1100" dirty="0" smtClean="0">
              <a:solidFill>
                <a:srgbClr val="FF0000"/>
              </a:solidFill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ko-KR" sz="11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※ </a:t>
            </a:r>
            <a:r>
              <a:rPr lang="ko-KR" altLang="en-US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메시지유형과 담당부서는 변경할 수 없음</a:t>
            </a:r>
            <a:r>
              <a:rPr lang="en-US" altLang="ko-KR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(</a:t>
            </a:r>
            <a:r>
              <a:rPr lang="ko-KR" altLang="en-US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메시지유형과 담당부서를 변경코자 할 경우는 신규로 등록하고</a:t>
            </a:r>
            <a:r>
              <a:rPr lang="en-US" altLang="ko-KR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, </a:t>
            </a:r>
            <a:r>
              <a:rPr lang="ko-KR" altLang="en-US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과거항목을 삭제함</a:t>
            </a:r>
            <a:r>
              <a:rPr lang="en-US" altLang="ko-KR" sz="11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)</a:t>
            </a:r>
            <a:endParaRPr lang="en-US" altLang="ko-KR" sz="110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95715" y="2227724"/>
            <a:ext cx="50447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611560" y="4990363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58617" y="2636911"/>
            <a:ext cx="5841575" cy="20073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971600" y="5047350"/>
            <a:ext cx="5328592" cy="6138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189082" y="3140967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292081" y="5654701"/>
            <a:ext cx="360040" cy="2121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5382586" y="5866847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601524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kern="0">
                <a:latin typeface="나눔고딕 Bold" pitchFamily="50" charset="-127"/>
                <a:ea typeface="나눔고딕 Bold" pitchFamily="50" charset="-127"/>
              </a:defRPr>
            </a:lvl1pPr>
          </a:lstStyle>
          <a:p>
            <a:r>
              <a:rPr lang="ko-KR" altLang="en-US" dirty="0" smtClean="0"/>
              <a:t>긴급메시지 </a:t>
            </a:r>
            <a:r>
              <a:rPr lang="ko-KR" altLang="en-US" dirty="0"/>
              <a:t>관리 및 발송 기능 설명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5526180" y="2200968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803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91" y="1592224"/>
            <a:ext cx="5890619" cy="42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71880D-D494-4342-A05F-721C4F68BCC2}" type="slidenum">
              <a:rPr lang="ko-KR" altLang="en-US" smtClean="0"/>
              <a:pPr>
                <a:defRPr/>
              </a:pPr>
              <a:t>6</a:t>
            </a:fld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00192" y="1592224"/>
            <a:ext cx="2664296" cy="32816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긴급메시지 관리</a:t>
            </a:r>
            <a:r>
              <a:rPr lang="en-US" altLang="ko-KR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-</a:t>
            </a:r>
            <a:r>
              <a:rPr lang="ko-KR" altLang="en-US" sz="1600" b="1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신규등록</a:t>
            </a:r>
            <a:endParaRPr lang="en-US" altLang="ko-KR" sz="1600" b="1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등록버튼을 클릭하여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, </a:t>
            </a: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신규등록 가능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메시지 유형 입력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담당부서 선택하여 입력</a:t>
            </a:r>
            <a:endParaRPr lang="en-US" altLang="ko-KR" sz="1200" dirty="0" smtClean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메시지 내용 입력</a:t>
            </a:r>
            <a:r>
              <a:rPr lang="en-US" altLang="ko-KR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(</a:t>
            </a:r>
            <a:r>
              <a: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예</a:t>
            </a:r>
            <a:r>
              <a:rPr lang="en-US" altLang="ko-KR" sz="12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: </a:t>
            </a:r>
            <a:r>
              <a:rPr lang="en-US" altLang="ko-KR" sz="105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[</a:t>
            </a:r>
            <a:r>
              <a:rPr lang="ko-KR" altLang="en-US" sz="105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서울시폭염대책본부</a:t>
            </a:r>
            <a:r>
              <a:rPr lang="en-US" altLang="ko-KR" sz="105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] (</a:t>
            </a:r>
            <a:r>
              <a:rPr lang="en-US" altLang="ko-KR" sz="105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2014.00.00. 00:00</a:t>
            </a:r>
            <a:r>
              <a:rPr lang="en-US" altLang="ko-KR" sz="105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)  </a:t>
            </a:r>
            <a:r>
              <a:rPr lang="ko-KR" altLang="en-US" sz="105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현재 기온이 급상승하여 폭염특보가 발령 중이니 시민 여러분들은 야외 활동을 </a:t>
            </a:r>
            <a:r>
              <a:rPr lang="ko-KR" altLang="en-US" sz="1050" dirty="0" err="1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삼가하여</a:t>
            </a:r>
            <a:r>
              <a:rPr lang="ko-KR" altLang="en-US" sz="105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주시기 바랍니다</a:t>
            </a:r>
            <a:r>
              <a:rPr lang="en-US" altLang="ko-KR" sz="105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.</a:t>
            </a:r>
            <a:r>
              <a: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o-KR" altLang="en-US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저장 버튼 선택하면 신규 유형 등록 완료</a:t>
            </a:r>
            <a:endParaRPr lang="en-US" altLang="ko-KR" sz="120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sp>
        <p:nvSpPr>
          <p:cNvPr id="6" name="타원 5"/>
          <p:cNvSpPr/>
          <p:nvPr/>
        </p:nvSpPr>
        <p:spPr>
          <a:xfrm>
            <a:off x="1331640" y="4589013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62536" y="4903141"/>
            <a:ext cx="208559" cy="1647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4932040" y="4644302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1323586" y="5105078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314941" y="5685181"/>
            <a:ext cx="360040" cy="2121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5385420" y="5896315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5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81095" y="4858548"/>
            <a:ext cx="2426105" cy="2121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900174" y="5056092"/>
            <a:ext cx="5352336" cy="6036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7504" y="601524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kern="0">
                <a:latin typeface="나눔고딕 Bold" pitchFamily="50" charset="-127"/>
                <a:ea typeface="나눔고딕 Bold" pitchFamily="50" charset="-127"/>
              </a:defRPr>
            </a:lvl1pPr>
          </a:lstStyle>
          <a:p>
            <a:r>
              <a:rPr lang="ko-KR" altLang="en-US" dirty="0" smtClean="0"/>
              <a:t>긴급메시지 </a:t>
            </a:r>
            <a:r>
              <a:rPr lang="ko-KR" altLang="en-US" dirty="0"/>
              <a:t>관리 및 발송 기능 설명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4999726" y="5900316"/>
            <a:ext cx="269535" cy="26953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800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954473" y="5684169"/>
            <a:ext cx="360040" cy="2121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4597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accent1">
              <a:shade val="50000"/>
            </a:schemeClr>
          </a:solidFill>
        </a:ln>
      </a:spPr>
      <a:bodyPr rtlCol="0" anchor="ctr"/>
      <a:lstStyle>
        <a:defPPr algn="ctr">
          <a:defRPr sz="800" dirty="0">
            <a:solidFill>
              <a:schemeClr val="tx1"/>
            </a:solidFill>
            <a:latin typeface="나눔고딕" pitchFamily="50" charset="-127"/>
            <a:ea typeface="나눔고딕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ln w="38100">
          <a:solidFill>
            <a:schemeClr val="tx2"/>
          </a:solidFill>
          <a:prstDash val="solid"/>
          <a:headEnd/>
          <a:tailEnd type="arrow" w="med" len="med"/>
        </a:ln>
        <a:effectLst/>
      </a:spPr>
      <a:bodyPr/>
      <a:lstStyle/>
      <a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latin typeface="08서울한강체 M" panose="02020603020101020101" pitchFamily="18" charset="-127"/>
            <a:ea typeface="08서울한강체 M" panose="02020603020101020101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accent1">
              <a:shade val="50000"/>
            </a:schemeClr>
          </a:solidFill>
        </a:ln>
      </a:spPr>
      <a:bodyPr rtlCol="0" anchor="ctr"/>
      <a:lstStyle>
        <a:defPPr algn="ctr">
          <a:defRPr sz="800" dirty="0">
            <a:solidFill>
              <a:schemeClr val="tx1"/>
            </a:solidFill>
            <a:latin typeface="나눔고딕" pitchFamily="50" charset="-127"/>
            <a:ea typeface="나눔고딕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ln w="38100">
          <a:solidFill>
            <a:schemeClr val="tx2"/>
          </a:solidFill>
          <a:prstDash val="solid"/>
          <a:headEnd/>
          <a:tailEnd type="arrow" w="med" len="med"/>
        </a:ln>
        <a:effectLst/>
      </a:spPr>
      <a:bodyPr/>
      <a:lstStyle/>
      <a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latin typeface="08서울한강체 M" panose="02020603020101020101" pitchFamily="18" charset="-127"/>
            <a:ea typeface="08서울한강체 M" panose="02020603020101020101" pitchFamily="18" charset="-127"/>
          </a:defRPr>
        </a:defPPr>
      </a:lstStyle>
    </a:txDef>
  </a:objectDefaults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28913</TotalTime>
  <Words>304</Words>
  <Application>Microsoft Office PowerPoint</Application>
  <PresentationFormat>화면 슬라이드 쇼(4:3)</PresentationFormat>
  <Paragraphs>66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8</vt:i4>
      </vt:variant>
      <vt:variant>
        <vt:lpstr>슬라이드 제목</vt:lpstr>
      </vt:variant>
      <vt:variant>
        <vt:i4>6</vt:i4>
      </vt:variant>
    </vt:vector>
  </HeadingPairs>
  <TitlesOfParts>
    <vt:vector size="21" baseType="lpstr">
      <vt:lpstr>굴림</vt:lpstr>
      <vt:lpstr>Arial</vt:lpstr>
      <vt:lpstr>나눔고딕</vt:lpstr>
      <vt:lpstr>08서울한강체 M</vt:lpstr>
      <vt:lpstr>Wingdings</vt:lpstr>
      <vt:lpstr>맑은 고딕</vt:lpstr>
      <vt:lpstr>나눔고딕 Bold</vt:lpstr>
      <vt:lpstr>1_Office 테마</vt:lpstr>
      <vt:lpstr>디자인 사용자 지정</vt:lpstr>
      <vt:lpstr>1_디자인 사용자 지정</vt:lpstr>
      <vt:lpstr>11_디자인 사용자 지정</vt:lpstr>
      <vt:lpstr>6_디자인 사용자 지정</vt:lpstr>
      <vt:lpstr>2_디자인 사용자 지정</vt:lpstr>
      <vt:lpstr>7_디자인 사용자 지정</vt:lpstr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IamDesigner</dc:creator>
  <cp:lastModifiedBy>user</cp:lastModifiedBy>
  <cp:revision>3164</cp:revision>
  <cp:lastPrinted>2013-10-30T10:49:49Z</cp:lastPrinted>
  <dcterms:created xsi:type="dcterms:W3CDTF">2012-10-15T04:34:47Z</dcterms:created>
  <dcterms:modified xsi:type="dcterms:W3CDTF">2016-01-25T00:54:48Z</dcterms:modified>
</cp:coreProperties>
</file>