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874" y="6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462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94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445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73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017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688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143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390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157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782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07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99A7E-0F05-4104-A489-D222A7C59ED7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21DAA-30C5-4C7B-AFFA-74D6F679E1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50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640960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10" y="188640"/>
            <a:ext cx="2649314" cy="21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64" y="423914"/>
            <a:ext cx="3434871" cy="27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1"/>
            <a:ext cx="6192688" cy="256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097948"/>
              </p:ext>
            </p:extLst>
          </p:nvPr>
        </p:nvGraphicFramePr>
        <p:xfrm>
          <a:off x="4716016" y="2060848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8445"/>
              </p:ext>
            </p:extLst>
          </p:nvPr>
        </p:nvGraphicFramePr>
        <p:xfrm>
          <a:off x="5551237" y="2060848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44360"/>
              </p:ext>
            </p:extLst>
          </p:nvPr>
        </p:nvGraphicFramePr>
        <p:xfrm>
          <a:off x="6401075" y="2060848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737764"/>
              </p:ext>
            </p:extLst>
          </p:nvPr>
        </p:nvGraphicFramePr>
        <p:xfrm>
          <a:off x="7236296" y="2060848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495760"/>
              </p:ext>
            </p:extLst>
          </p:nvPr>
        </p:nvGraphicFramePr>
        <p:xfrm>
          <a:off x="8028384" y="2060848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99451"/>
              </p:ext>
            </p:extLst>
          </p:nvPr>
        </p:nvGraphicFramePr>
        <p:xfrm>
          <a:off x="4716016" y="3267824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670295"/>
              </p:ext>
            </p:extLst>
          </p:nvPr>
        </p:nvGraphicFramePr>
        <p:xfrm>
          <a:off x="5551237" y="3267824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870264"/>
              </p:ext>
            </p:extLst>
          </p:nvPr>
        </p:nvGraphicFramePr>
        <p:xfrm>
          <a:off x="6401075" y="3267824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364037"/>
              </p:ext>
            </p:extLst>
          </p:nvPr>
        </p:nvGraphicFramePr>
        <p:xfrm>
          <a:off x="7236296" y="3267824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38049"/>
              </p:ext>
            </p:extLst>
          </p:nvPr>
        </p:nvGraphicFramePr>
        <p:xfrm>
          <a:off x="8028384" y="3267824"/>
          <a:ext cx="720080" cy="66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60040"/>
              </a:tblGrid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정기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수시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  <a:tr h="221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민원</a:t>
                      </a:r>
                      <a:endParaRPr lang="ko-KR" altLang="en-US" sz="7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384354"/>
            <a:ext cx="2160240" cy="70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48072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836712"/>
            <a:ext cx="648072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4177"/>
            <a:ext cx="864096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그림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8" y="116632"/>
            <a:ext cx="1082880" cy="75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318" y="468455"/>
            <a:ext cx="1609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99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332656"/>
            <a:ext cx="8693150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6" y="332656"/>
            <a:ext cx="2665420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2060848"/>
            <a:ext cx="432048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b="1" dirty="0" smtClean="0">
                <a:solidFill>
                  <a:schemeClr val="tx1"/>
                </a:solidFill>
              </a:rPr>
              <a:t>의뢰대기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139952" y="4077072"/>
            <a:ext cx="864096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700" b="1" dirty="0" smtClean="0">
                <a:solidFill>
                  <a:schemeClr val="tx1"/>
                </a:solidFill>
              </a:rPr>
              <a:t>KOLAS </a:t>
            </a:r>
            <a:r>
              <a:rPr lang="ko-KR" altLang="en-US" sz="700" b="1" dirty="0" smtClean="0">
                <a:solidFill>
                  <a:schemeClr val="tx1"/>
                </a:solidFill>
              </a:rPr>
              <a:t>교육대기</a:t>
            </a:r>
            <a:r>
              <a:rPr lang="en-US" altLang="ko-KR" sz="700" b="1" dirty="0" smtClean="0">
                <a:solidFill>
                  <a:schemeClr val="tx1"/>
                </a:solidFill>
              </a:rPr>
              <a:t>(3M)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39952" y="3789040"/>
            <a:ext cx="864096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700" b="1" dirty="0" smtClean="0">
                <a:solidFill>
                  <a:schemeClr val="tx1"/>
                </a:solidFill>
              </a:rPr>
              <a:t>KOLAS </a:t>
            </a:r>
            <a:r>
              <a:rPr lang="ko-KR" altLang="en-US" sz="700" b="1" dirty="0" smtClean="0">
                <a:solidFill>
                  <a:schemeClr val="tx1"/>
                </a:solidFill>
              </a:rPr>
              <a:t>교육대기</a:t>
            </a:r>
            <a:r>
              <a:rPr lang="en-US" altLang="ko-KR" sz="700" b="1" dirty="0" smtClean="0">
                <a:solidFill>
                  <a:schemeClr val="tx1"/>
                </a:solidFill>
              </a:rPr>
              <a:t>(1M)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317476" y="3544141"/>
            <a:ext cx="864096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700" b="1" dirty="0" smtClean="0">
                <a:solidFill>
                  <a:schemeClr val="tx1"/>
                </a:solidFill>
              </a:rPr>
              <a:t>KOLAS </a:t>
            </a:r>
            <a:r>
              <a:rPr lang="ko-KR" altLang="en-US" sz="700" b="1" dirty="0" smtClean="0">
                <a:solidFill>
                  <a:schemeClr val="tx1"/>
                </a:solidFill>
              </a:rPr>
              <a:t>교육훈련</a:t>
            </a:r>
            <a:r>
              <a:rPr lang="en-US" altLang="ko-KR" sz="700" b="1" dirty="0" smtClean="0">
                <a:solidFill>
                  <a:schemeClr val="tx1"/>
                </a:solidFill>
              </a:rPr>
              <a:t> 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pic>
        <p:nvPicPr>
          <p:cNvPr id="11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1" y="202493"/>
            <a:ext cx="1248897" cy="87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505" y="544004"/>
            <a:ext cx="1609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349" y="6165304"/>
            <a:ext cx="4664811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44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43</Words>
  <Application>Microsoft Office PowerPoint</Application>
  <PresentationFormat>화면 슬라이드 쇼(4:3)</PresentationFormat>
  <Paragraphs>34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김성혁</dc:creator>
  <cp:lastModifiedBy>김성혁</cp:lastModifiedBy>
  <cp:revision>4</cp:revision>
  <dcterms:created xsi:type="dcterms:W3CDTF">2014-11-17T04:45:57Z</dcterms:created>
  <dcterms:modified xsi:type="dcterms:W3CDTF">2014-11-17T05:11:00Z</dcterms:modified>
</cp:coreProperties>
</file>