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  <p:sldMasterId id="2147483721" r:id="rId2"/>
    <p:sldMasterId id="2147483724" r:id="rId3"/>
    <p:sldMasterId id="2147483739" r:id="rId4"/>
  </p:sldMasterIdLst>
  <p:notesMasterIdLst>
    <p:notesMasterId r:id="rId23"/>
  </p:notesMasterIdLst>
  <p:handoutMasterIdLst>
    <p:handoutMasterId r:id="rId24"/>
  </p:handoutMasterIdLst>
  <p:sldIdLst>
    <p:sldId id="709" r:id="rId5"/>
    <p:sldId id="715" r:id="rId6"/>
    <p:sldId id="716" r:id="rId7"/>
    <p:sldId id="717" r:id="rId8"/>
    <p:sldId id="718" r:id="rId9"/>
    <p:sldId id="719" r:id="rId10"/>
    <p:sldId id="720" r:id="rId11"/>
    <p:sldId id="721" r:id="rId12"/>
    <p:sldId id="722" r:id="rId13"/>
    <p:sldId id="723" r:id="rId14"/>
    <p:sldId id="724" r:id="rId15"/>
    <p:sldId id="725" r:id="rId16"/>
    <p:sldId id="726" r:id="rId17"/>
    <p:sldId id="727" r:id="rId18"/>
    <p:sldId id="728" r:id="rId19"/>
    <p:sldId id="729" r:id="rId20"/>
    <p:sldId id="730" r:id="rId21"/>
    <p:sldId id="732" r:id="rId22"/>
  </p:sldIdLst>
  <p:sldSz cx="6858000" cy="9144000" type="screen4x3"/>
  <p:notesSz cx="6802438" cy="9934575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@산돌퍼즐Bk"/>
        <a:cs typeface="@산돌퍼즐Bk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@산돌퍼즐Bk"/>
        <a:cs typeface="@산돌퍼즐Bk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@산돌퍼즐Bk"/>
        <a:cs typeface="@산돌퍼즐Bk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@산돌퍼즐Bk"/>
        <a:cs typeface="@산돌퍼즐Bk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@산돌퍼즐Bk"/>
        <a:cs typeface="@산돌퍼즐Bk"/>
      </a:defRPr>
    </a:lvl5pPr>
    <a:lvl6pPr marL="22860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@산돌퍼즐Bk"/>
        <a:cs typeface="@산돌퍼즐Bk"/>
      </a:defRPr>
    </a:lvl6pPr>
    <a:lvl7pPr marL="27432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@산돌퍼즐Bk"/>
        <a:cs typeface="@산돌퍼즐Bk"/>
      </a:defRPr>
    </a:lvl7pPr>
    <a:lvl8pPr marL="32004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@산돌퍼즐Bk"/>
        <a:cs typeface="@산돌퍼즐Bk"/>
      </a:defRPr>
    </a:lvl8pPr>
    <a:lvl9pPr marL="36576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@산돌퍼즐Bk"/>
        <a:cs typeface="@산돌퍼즐Bk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67">
          <p15:clr>
            <a:srgbClr val="A4A3A4"/>
          </p15:clr>
        </p15:guide>
        <p15:guide id="2" orient="horz" pos="771" userDrawn="1">
          <p15:clr>
            <a:srgbClr val="A4A3A4"/>
          </p15:clr>
        </p15:guide>
        <p15:guide id="3" orient="horz" pos="295">
          <p15:clr>
            <a:srgbClr val="A4A3A4"/>
          </p15:clr>
        </p15:guide>
        <p15:guide id="4" pos="391">
          <p15:clr>
            <a:srgbClr val="A4A3A4"/>
          </p15:clr>
        </p15:guide>
        <p15:guide id="5" pos="3929">
          <p15:clr>
            <a:srgbClr val="A4A3A4"/>
          </p15:clr>
        </p15:guide>
        <p15:guide id="6" pos="527">
          <p15:clr>
            <a:srgbClr val="A4A3A4"/>
          </p15:clr>
        </p15:guide>
        <p15:guide id="7" pos="3793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3399"/>
    <a:srgbClr val="009999"/>
    <a:srgbClr val="CC8800"/>
    <a:srgbClr val="C08000"/>
    <a:srgbClr val="CCFF33"/>
    <a:srgbClr val="D0FF4B"/>
    <a:srgbClr val="38EA00"/>
    <a:srgbClr val="29A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707" autoAdjust="0"/>
    <p:restoredTop sz="96517" autoAdjust="0"/>
  </p:normalViewPr>
  <p:slideViewPr>
    <p:cSldViewPr snapToGrid="0" showGuides="1">
      <p:cViewPr varScale="1">
        <p:scale>
          <a:sx n="54" d="100"/>
          <a:sy n="54" d="100"/>
        </p:scale>
        <p:origin x="-1032" y="-84"/>
      </p:cViewPr>
      <p:guideLst>
        <p:guide orient="horz" pos="567"/>
        <p:guide orient="horz" pos="771"/>
        <p:guide orient="horz" pos="295"/>
        <p:guide pos="391"/>
        <p:guide pos="3929"/>
        <p:guide pos="527"/>
        <p:guide pos="37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63" d="100"/>
          <a:sy n="63" d="100"/>
        </p:scale>
        <p:origin x="-3462" y="-126"/>
      </p:cViewPr>
      <p:guideLst>
        <p:guide orient="horz" pos="3129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1CB454-A1C0-43D2-9BD7-A9EDA22F4AC9}" type="doc">
      <dgm:prSet loTypeId="urn:microsoft.com/office/officeart/2005/8/layout/process1" loCatId="process" qsTypeId="urn:microsoft.com/office/officeart/2005/8/quickstyle/simple2" qsCatId="simple" csTypeId="urn:microsoft.com/office/officeart/2005/8/colors/accent2_2" csCatId="accent2" phldr="1"/>
      <dgm:spPr/>
    </dgm:pt>
    <dgm:pt modelId="{F6E535F6-10C2-4988-B4FD-ADF5DACFB68E}">
      <dgm:prSet phldrT="[텍스트]" custT="1"/>
      <dgm:spPr/>
      <dgm:t>
        <a:bodyPr/>
        <a:lstStyle/>
        <a:p>
          <a:pPr latinLnBrk="1"/>
          <a:r>
            <a:rPr lang="ko-KR" altLang="en-US" sz="1200" dirty="0" smtClean="0">
              <a:latin typeface="Rix모던고딕 B" pitchFamily="18" charset="-127"/>
              <a:ea typeface="Rix모던고딕 B" pitchFamily="18" charset="-127"/>
            </a:rPr>
            <a:t>사용자 가입</a:t>
          </a:r>
          <a:endParaRPr lang="ko-KR" altLang="en-US" sz="1200" dirty="0">
            <a:latin typeface="Rix모던고딕 B" pitchFamily="18" charset="-127"/>
            <a:ea typeface="Rix모던고딕 B" pitchFamily="18" charset="-127"/>
          </a:endParaRPr>
        </a:p>
      </dgm:t>
    </dgm:pt>
    <dgm:pt modelId="{80CAD5D2-7B0A-4670-AF3F-ADDFBF19CD59}" type="parTrans" cxnId="{4BC9B50A-2A8C-4521-B242-4A2A554ABCBD}">
      <dgm:prSet/>
      <dgm:spPr/>
      <dgm:t>
        <a:bodyPr/>
        <a:lstStyle/>
        <a:p>
          <a:pPr latinLnBrk="1"/>
          <a:endParaRPr lang="ko-KR" altLang="en-US">
            <a:latin typeface="Rix모던고딕 B" pitchFamily="18" charset="-127"/>
            <a:ea typeface="Rix모던고딕 B" pitchFamily="18" charset="-127"/>
          </a:endParaRPr>
        </a:p>
      </dgm:t>
    </dgm:pt>
    <dgm:pt modelId="{C9991033-17C4-4C9F-9F90-7835FF119D5F}" type="sibTrans" cxnId="{4BC9B50A-2A8C-4521-B242-4A2A554ABCBD}">
      <dgm:prSet/>
      <dgm:spPr/>
      <dgm:t>
        <a:bodyPr/>
        <a:lstStyle/>
        <a:p>
          <a:pPr latinLnBrk="1"/>
          <a:endParaRPr lang="ko-KR" altLang="en-US">
            <a:latin typeface="Rix모던고딕 B" pitchFamily="18" charset="-127"/>
            <a:ea typeface="Rix모던고딕 B" pitchFamily="18" charset="-127"/>
          </a:endParaRPr>
        </a:p>
      </dgm:t>
    </dgm:pt>
    <dgm:pt modelId="{8B0F3EEF-9BDF-4D8D-BBA1-6E768795D8E1}">
      <dgm:prSet phldrT="[텍스트]" custT="1"/>
      <dgm:spPr/>
      <dgm:t>
        <a:bodyPr/>
        <a:lstStyle/>
        <a:p>
          <a:pPr latinLnBrk="1"/>
          <a:r>
            <a:rPr lang="ko-KR" altLang="en-US" sz="1200" dirty="0" err="1" smtClean="0">
              <a:latin typeface="Rix모던고딕 B" pitchFamily="18" charset="-127"/>
              <a:ea typeface="Rix모던고딕 B" pitchFamily="18" charset="-127"/>
            </a:rPr>
            <a:t>권한신청</a:t>
          </a:r>
          <a:endParaRPr lang="ko-KR" altLang="en-US" sz="1200" dirty="0">
            <a:latin typeface="Rix모던고딕 B" pitchFamily="18" charset="-127"/>
            <a:ea typeface="Rix모던고딕 B" pitchFamily="18" charset="-127"/>
          </a:endParaRPr>
        </a:p>
      </dgm:t>
    </dgm:pt>
    <dgm:pt modelId="{482321E6-0A39-457C-B156-84BA63341CC2}" type="parTrans" cxnId="{2F35F0DF-F63F-46F1-9A98-F4724CC5D3D0}">
      <dgm:prSet/>
      <dgm:spPr/>
      <dgm:t>
        <a:bodyPr/>
        <a:lstStyle/>
        <a:p>
          <a:pPr latinLnBrk="1"/>
          <a:endParaRPr lang="ko-KR" altLang="en-US">
            <a:latin typeface="Rix모던고딕 B" pitchFamily="18" charset="-127"/>
            <a:ea typeface="Rix모던고딕 B" pitchFamily="18" charset="-127"/>
          </a:endParaRPr>
        </a:p>
      </dgm:t>
    </dgm:pt>
    <dgm:pt modelId="{0E0DD6E0-390E-4DF3-B2A0-A457DB9FD3FD}" type="sibTrans" cxnId="{2F35F0DF-F63F-46F1-9A98-F4724CC5D3D0}">
      <dgm:prSet/>
      <dgm:spPr/>
      <dgm:t>
        <a:bodyPr/>
        <a:lstStyle/>
        <a:p>
          <a:pPr latinLnBrk="1"/>
          <a:endParaRPr lang="ko-KR" altLang="en-US">
            <a:latin typeface="Rix모던고딕 B" pitchFamily="18" charset="-127"/>
            <a:ea typeface="Rix모던고딕 B" pitchFamily="18" charset="-127"/>
          </a:endParaRPr>
        </a:p>
      </dgm:t>
    </dgm:pt>
    <dgm:pt modelId="{4AC887FA-CC59-4A62-81A1-8BF79085A8C4}">
      <dgm:prSet phldrT="[텍스트]" custT="1"/>
      <dgm:spPr/>
      <dgm:t>
        <a:bodyPr/>
        <a:lstStyle/>
        <a:p>
          <a:pPr latinLnBrk="1"/>
          <a:r>
            <a:rPr lang="ko-KR" altLang="en-US" sz="1200" dirty="0" smtClean="0">
              <a:latin typeface="Rix모던고딕 B" pitchFamily="18" charset="-127"/>
              <a:ea typeface="Rix모던고딕 B" pitchFamily="18" charset="-127"/>
            </a:rPr>
            <a:t>로그인</a:t>
          </a:r>
          <a:endParaRPr lang="ko-KR" altLang="en-US" sz="1200" dirty="0">
            <a:latin typeface="Rix모던고딕 B" pitchFamily="18" charset="-127"/>
            <a:ea typeface="Rix모던고딕 B" pitchFamily="18" charset="-127"/>
          </a:endParaRPr>
        </a:p>
      </dgm:t>
    </dgm:pt>
    <dgm:pt modelId="{85E360EC-877F-42B2-8993-1753389AD67F}" type="parTrans" cxnId="{A0E84BBF-5A65-4062-B6F4-2315C576A377}">
      <dgm:prSet/>
      <dgm:spPr/>
      <dgm:t>
        <a:bodyPr/>
        <a:lstStyle/>
        <a:p>
          <a:pPr latinLnBrk="1"/>
          <a:endParaRPr lang="ko-KR" altLang="en-US">
            <a:latin typeface="Rix모던고딕 B" pitchFamily="18" charset="-127"/>
            <a:ea typeface="Rix모던고딕 B" pitchFamily="18" charset="-127"/>
          </a:endParaRPr>
        </a:p>
      </dgm:t>
    </dgm:pt>
    <dgm:pt modelId="{DF19B63B-F391-43F4-A8DE-8A1B50608863}" type="sibTrans" cxnId="{A0E84BBF-5A65-4062-B6F4-2315C576A377}">
      <dgm:prSet/>
      <dgm:spPr/>
      <dgm:t>
        <a:bodyPr/>
        <a:lstStyle/>
        <a:p>
          <a:pPr latinLnBrk="1"/>
          <a:endParaRPr lang="ko-KR" altLang="en-US">
            <a:latin typeface="Rix모던고딕 B" pitchFamily="18" charset="-127"/>
            <a:ea typeface="Rix모던고딕 B" pitchFamily="18" charset="-127"/>
          </a:endParaRPr>
        </a:p>
      </dgm:t>
    </dgm:pt>
    <dgm:pt modelId="{5EC31182-3CE8-4C8C-9489-D2B0D2B9E891}" type="pres">
      <dgm:prSet presAssocID="{ED1CB454-A1C0-43D2-9BD7-A9EDA22F4AC9}" presName="Name0" presStyleCnt="0">
        <dgm:presLayoutVars>
          <dgm:dir/>
          <dgm:resizeHandles val="exact"/>
        </dgm:presLayoutVars>
      </dgm:prSet>
      <dgm:spPr/>
    </dgm:pt>
    <dgm:pt modelId="{5EFECDF5-A8D2-4CFB-B608-8A428E02C06B}" type="pres">
      <dgm:prSet presAssocID="{F6E535F6-10C2-4988-B4FD-ADF5DACFB68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B5D852A-C24A-4C50-81F9-0502479B8DAC}" type="pres">
      <dgm:prSet presAssocID="{C9991033-17C4-4C9F-9F90-7835FF119D5F}" presName="sibTrans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15DFDBBB-ECC9-43F1-A8FB-F795AC09942C}" type="pres">
      <dgm:prSet presAssocID="{C9991033-17C4-4C9F-9F90-7835FF119D5F}" presName="connectorText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B739F8DB-E809-4EB6-8118-516505A0210C}" type="pres">
      <dgm:prSet presAssocID="{8B0F3EEF-9BDF-4D8D-BBA1-6E768795D8E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091D253-6EB0-45FC-B88A-5FB6BA8BE798}" type="pres">
      <dgm:prSet presAssocID="{0E0DD6E0-390E-4DF3-B2A0-A457DB9FD3FD}" presName="sibTrans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E0C638FF-61AA-49D1-A193-50AFD1611C94}" type="pres">
      <dgm:prSet presAssocID="{0E0DD6E0-390E-4DF3-B2A0-A457DB9FD3FD}" presName="connectorText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863E3EC9-B2FB-4870-BC04-A2F7289C93D5}" type="pres">
      <dgm:prSet presAssocID="{4AC887FA-CC59-4A62-81A1-8BF79085A8C4}" presName="node" presStyleLbl="node1" presStyleIdx="2" presStyleCnt="3" custLinFactNeighborY="204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4D49858-E2D3-476E-8B78-052771E4F256}" type="presOf" srcId="{F6E535F6-10C2-4988-B4FD-ADF5DACFB68E}" destId="{5EFECDF5-A8D2-4CFB-B608-8A428E02C06B}" srcOrd="0" destOrd="0" presId="urn:microsoft.com/office/officeart/2005/8/layout/process1"/>
    <dgm:cxn modelId="{109EF3FA-6976-40AD-9061-C97724B1D35E}" type="presOf" srcId="{4AC887FA-CC59-4A62-81A1-8BF79085A8C4}" destId="{863E3EC9-B2FB-4870-BC04-A2F7289C93D5}" srcOrd="0" destOrd="0" presId="urn:microsoft.com/office/officeart/2005/8/layout/process1"/>
    <dgm:cxn modelId="{39CF433A-4B67-4A7E-A3EB-ED34340B2B24}" type="presOf" srcId="{ED1CB454-A1C0-43D2-9BD7-A9EDA22F4AC9}" destId="{5EC31182-3CE8-4C8C-9489-D2B0D2B9E891}" srcOrd="0" destOrd="0" presId="urn:microsoft.com/office/officeart/2005/8/layout/process1"/>
    <dgm:cxn modelId="{2BB8BE91-EFD8-4DC5-8F40-64C22E3A8696}" type="presOf" srcId="{8B0F3EEF-9BDF-4D8D-BBA1-6E768795D8E1}" destId="{B739F8DB-E809-4EB6-8118-516505A0210C}" srcOrd="0" destOrd="0" presId="urn:microsoft.com/office/officeart/2005/8/layout/process1"/>
    <dgm:cxn modelId="{4F7624B9-55D2-454F-A403-5DC46563D9B8}" type="presOf" srcId="{0E0DD6E0-390E-4DF3-B2A0-A457DB9FD3FD}" destId="{8091D253-6EB0-45FC-B88A-5FB6BA8BE798}" srcOrd="0" destOrd="0" presId="urn:microsoft.com/office/officeart/2005/8/layout/process1"/>
    <dgm:cxn modelId="{AEC52C80-D216-49D3-A92A-3F3E5A30738C}" type="presOf" srcId="{C9991033-17C4-4C9F-9F90-7835FF119D5F}" destId="{15DFDBBB-ECC9-43F1-A8FB-F795AC09942C}" srcOrd="1" destOrd="0" presId="urn:microsoft.com/office/officeart/2005/8/layout/process1"/>
    <dgm:cxn modelId="{A0E84BBF-5A65-4062-B6F4-2315C576A377}" srcId="{ED1CB454-A1C0-43D2-9BD7-A9EDA22F4AC9}" destId="{4AC887FA-CC59-4A62-81A1-8BF79085A8C4}" srcOrd="2" destOrd="0" parTransId="{85E360EC-877F-42B2-8993-1753389AD67F}" sibTransId="{DF19B63B-F391-43F4-A8DE-8A1B50608863}"/>
    <dgm:cxn modelId="{4BC9B50A-2A8C-4521-B242-4A2A554ABCBD}" srcId="{ED1CB454-A1C0-43D2-9BD7-A9EDA22F4AC9}" destId="{F6E535F6-10C2-4988-B4FD-ADF5DACFB68E}" srcOrd="0" destOrd="0" parTransId="{80CAD5D2-7B0A-4670-AF3F-ADDFBF19CD59}" sibTransId="{C9991033-17C4-4C9F-9F90-7835FF119D5F}"/>
    <dgm:cxn modelId="{98A2E3D8-2F16-4EFD-A0D7-E9E25E2D4D14}" type="presOf" srcId="{0E0DD6E0-390E-4DF3-B2A0-A457DB9FD3FD}" destId="{E0C638FF-61AA-49D1-A193-50AFD1611C94}" srcOrd="1" destOrd="0" presId="urn:microsoft.com/office/officeart/2005/8/layout/process1"/>
    <dgm:cxn modelId="{7D8AF6BA-078E-4E5C-A852-770EC5764A99}" type="presOf" srcId="{C9991033-17C4-4C9F-9F90-7835FF119D5F}" destId="{FB5D852A-C24A-4C50-81F9-0502479B8DAC}" srcOrd="0" destOrd="0" presId="urn:microsoft.com/office/officeart/2005/8/layout/process1"/>
    <dgm:cxn modelId="{2F35F0DF-F63F-46F1-9A98-F4724CC5D3D0}" srcId="{ED1CB454-A1C0-43D2-9BD7-A9EDA22F4AC9}" destId="{8B0F3EEF-9BDF-4D8D-BBA1-6E768795D8E1}" srcOrd="1" destOrd="0" parTransId="{482321E6-0A39-457C-B156-84BA63341CC2}" sibTransId="{0E0DD6E0-390E-4DF3-B2A0-A457DB9FD3FD}"/>
    <dgm:cxn modelId="{3482BC54-477A-43CF-AF83-5684FB18AB19}" type="presParOf" srcId="{5EC31182-3CE8-4C8C-9489-D2B0D2B9E891}" destId="{5EFECDF5-A8D2-4CFB-B608-8A428E02C06B}" srcOrd="0" destOrd="0" presId="urn:microsoft.com/office/officeart/2005/8/layout/process1"/>
    <dgm:cxn modelId="{12DAE879-D0AE-424A-BD9B-A0320BDF3D0F}" type="presParOf" srcId="{5EC31182-3CE8-4C8C-9489-D2B0D2B9E891}" destId="{FB5D852A-C24A-4C50-81F9-0502479B8DAC}" srcOrd="1" destOrd="0" presId="urn:microsoft.com/office/officeart/2005/8/layout/process1"/>
    <dgm:cxn modelId="{77961ACC-BD4F-4353-92E7-425BE6808D67}" type="presParOf" srcId="{FB5D852A-C24A-4C50-81F9-0502479B8DAC}" destId="{15DFDBBB-ECC9-43F1-A8FB-F795AC09942C}" srcOrd="0" destOrd="0" presId="urn:microsoft.com/office/officeart/2005/8/layout/process1"/>
    <dgm:cxn modelId="{73F7EA78-7E66-4FF4-A852-AA8FDCD0851E}" type="presParOf" srcId="{5EC31182-3CE8-4C8C-9489-D2B0D2B9E891}" destId="{B739F8DB-E809-4EB6-8118-516505A0210C}" srcOrd="2" destOrd="0" presId="urn:microsoft.com/office/officeart/2005/8/layout/process1"/>
    <dgm:cxn modelId="{D814FED0-B1F9-4495-97F5-FD8E143B0C93}" type="presParOf" srcId="{5EC31182-3CE8-4C8C-9489-D2B0D2B9E891}" destId="{8091D253-6EB0-45FC-B88A-5FB6BA8BE798}" srcOrd="3" destOrd="0" presId="urn:microsoft.com/office/officeart/2005/8/layout/process1"/>
    <dgm:cxn modelId="{9F5784B1-D4B9-4BEA-8458-9FE1D9F25AC6}" type="presParOf" srcId="{8091D253-6EB0-45FC-B88A-5FB6BA8BE798}" destId="{E0C638FF-61AA-49D1-A193-50AFD1611C94}" srcOrd="0" destOrd="0" presId="urn:microsoft.com/office/officeart/2005/8/layout/process1"/>
    <dgm:cxn modelId="{8806FD7B-EA19-4BB3-9A4B-07944F525064}" type="presParOf" srcId="{5EC31182-3CE8-4C8C-9489-D2B0D2B9E891}" destId="{863E3EC9-B2FB-4870-BC04-A2F7289C93D5}" srcOrd="4" destOrd="0" presId="urn:microsoft.com/office/officeart/2005/8/layout/process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6808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3096" y="0"/>
            <a:ext cx="2947723" cy="496808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60F9C3EC-A042-4881-BB97-729ECBF2E103}" type="datetimeFigureOut">
              <a:rPr lang="ko-KR" altLang="en-US"/>
              <a:pPr>
                <a:defRPr/>
              </a:pPr>
              <a:t>2014-03-06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6174"/>
            <a:ext cx="2947723" cy="496808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3096" y="9436174"/>
            <a:ext cx="2947723" cy="496808"/>
          </a:xfrm>
          <a:prstGeom prst="rect">
            <a:avLst/>
          </a:prstGeom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ADDD330B-04FE-47E8-87C1-7FC76F92112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8773884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6808"/>
          </a:xfrm>
          <a:prstGeom prst="rect">
            <a:avLst/>
          </a:prstGeom>
        </p:spPr>
        <p:txBody>
          <a:bodyPr vert="horz" lIns="92345" tIns="46173" rIns="92345" bIns="46173" rtlCol="0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3096" y="0"/>
            <a:ext cx="2947723" cy="496808"/>
          </a:xfrm>
          <a:prstGeom prst="rect">
            <a:avLst/>
          </a:prstGeom>
        </p:spPr>
        <p:txBody>
          <a:bodyPr vert="horz" lIns="92345" tIns="46173" rIns="92345" bIns="46173" rtlCol="0"/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AD078081-D41A-439D-8C3C-2EC871B9DE14}" type="datetimeFigureOut">
              <a:rPr lang="ko-KR" altLang="en-US"/>
              <a:pPr>
                <a:defRPr/>
              </a:pPr>
              <a:t>2014-03-06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5013" y="744538"/>
            <a:ext cx="2792412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45" tIns="46173" rIns="92345" bIns="46173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244" y="4719682"/>
            <a:ext cx="5441950" cy="4469682"/>
          </a:xfrm>
          <a:prstGeom prst="rect">
            <a:avLst/>
          </a:prstGeom>
        </p:spPr>
        <p:txBody>
          <a:bodyPr vert="horz" lIns="92345" tIns="46173" rIns="92345" bIns="46173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6174"/>
            <a:ext cx="2947723" cy="496808"/>
          </a:xfrm>
          <a:prstGeom prst="rect">
            <a:avLst/>
          </a:prstGeom>
        </p:spPr>
        <p:txBody>
          <a:bodyPr vert="horz" lIns="92345" tIns="46173" rIns="92345" bIns="46173" rtlCol="0" anchor="b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3096" y="9436174"/>
            <a:ext cx="2947723" cy="496808"/>
          </a:xfrm>
          <a:prstGeom prst="rect">
            <a:avLst/>
          </a:prstGeom>
        </p:spPr>
        <p:txBody>
          <a:bodyPr vert="horz" wrap="square" lIns="92345" tIns="46173" rIns="92345" bIns="46173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21C14DCD-1A75-488E-AA26-9C087EE64D3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0532299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2048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1pPr>
            <a:lvl2pPr marL="750305" indent="-288579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2pPr>
            <a:lvl3pPr marL="1154316" indent="-230863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3pPr>
            <a:lvl4pPr marL="1616042" indent="-230863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4pPr>
            <a:lvl5pPr marL="2077768" indent="-230863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5pPr>
            <a:lvl6pPr marL="2539495" indent="-230863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6pPr>
            <a:lvl7pPr marL="3001221" indent="-230863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7pPr>
            <a:lvl8pPr marL="3462947" indent="-230863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8pPr>
            <a:lvl9pPr marL="3924673" indent="-230863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9pPr>
          </a:lstStyle>
          <a:p>
            <a:pPr eaLnBrk="1" hangingPunct="1"/>
            <a:fld id="{AABDF70B-175D-447F-B5CB-F6AD73F60FED}" type="slidenum">
              <a:rPr lang="ko-KR" altLang="en-US" sz="1200"/>
              <a:pPr eaLnBrk="1" hangingPunct="1"/>
              <a:t>1</a:t>
            </a:fld>
            <a:endParaRPr lang="ko-KR" altLang="en-US" sz="1200"/>
          </a:p>
        </p:txBody>
      </p:sp>
    </p:spTree>
    <p:extLst>
      <p:ext uri="{BB962C8B-B14F-4D97-AF65-F5344CB8AC3E}">
        <p14:creationId xmlns="" xmlns:p14="http://schemas.microsoft.com/office/powerpoint/2010/main" val="2105696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C14DCD-1A75-488E-AA26-9C087EE64D31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7987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1pPr>
            <a:lvl2pPr marL="742579" indent="-285607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2pPr>
            <a:lvl3pPr marL="1142429" indent="-228486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3pPr>
            <a:lvl4pPr marL="1599400" indent="-228486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4pPr>
            <a:lvl5pPr marL="2056371" indent="-228486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5pPr>
            <a:lvl6pPr marL="2513343" indent="-228486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6pPr>
            <a:lvl7pPr marL="2970314" indent="-228486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7pPr>
            <a:lvl8pPr marL="3427286" indent="-228486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8pPr>
            <a:lvl9pPr marL="3884257" indent="-228486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9pPr>
          </a:lstStyle>
          <a:p>
            <a:pPr eaLnBrk="1" hangingPunct="1"/>
            <a:fld id="{F909DAB7-91B9-42BD-AABE-39606E12F6EE}" type="slidenum">
              <a:rPr lang="ko-KR" altLang="en-US" sz="1200"/>
              <a:pPr eaLnBrk="1" hangingPunct="1"/>
              <a:t>4</a:t>
            </a:fld>
            <a:endParaRPr lang="ko-KR" altLang="en-US" sz="1200"/>
          </a:p>
        </p:txBody>
      </p:sp>
    </p:spTree>
    <p:extLst>
      <p:ext uri="{BB962C8B-B14F-4D97-AF65-F5344CB8AC3E}">
        <p14:creationId xmlns="" xmlns:p14="http://schemas.microsoft.com/office/powerpoint/2010/main" val="2023121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 bwMode="auto">
          <a:xfrm>
            <a:off x="0" y="0"/>
            <a:ext cx="6858000" cy="9144000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20" tIns="45709" rIns="91420" bIns="45709" numCol="1" spcCol="0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196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@산돌퍼즐Bk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619674"/>
            <a:ext cx="5829300" cy="1224136"/>
          </a:xfrm>
          <a:prstGeom prst="rect">
            <a:avLst/>
          </a:prstGeom>
        </p:spPr>
        <p:txBody>
          <a:bodyPr lIns="91420" tIns="45709" rIns="91420" bIns="45709"/>
          <a:lstStyle>
            <a:lvl1pPr>
              <a:lnSpc>
                <a:spcPct val="150000"/>
              </a:lnSpc>
              <a:defRPr kumimoji="1" lang="ko-KR" altLang="en-US" sz="32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3635896"/>
            <a:ext cx="4800600" cy="648072"/>
          </a:xfrm>
          <a:prstGeom prst="rect">
            <a:avLst/>
          </a:prstGeom>
        </p:spPr>
        <p:txBody>
          <a:bodyPr lIns="91420" tIns="45709" rIns="91420" bIns="45709"/>
          <a:lstStyle>
            <a:lvl1pPr marL="0" indent="0" algn="ctr">
              <a:buNone/>
              <a:defRPr kumimoji="1" lang="ko-KR" altLang="en-US" sz="2400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+mn-cs"/>
              </a:defRPr>
            </a:lvl1pPr>
            <a:lvl2pPr marL="457097" indent="0" algn="ctr">
              <a:buNone/>
              <a:defRPr/>
            </a:lvl2pPr>
            <a:lvl3pPr marL="914196" indent="0" algn="ctr">
              <a:buNone/>
              <a:defRPr/>
            </a:lvl3pPr>
            <a:lvl4pPr marL="1371292" indent="0" algn="ctr">
              <a:buNone/>
              <a:defRPr/>
            </a:lvl4pPr>
            <a:lvl5pPr marL="1828390" indent="0" algn="ctr">
              <a:buNone/>
              <a:defRPr/>
            </a:lvl5pPr>
            <a:lvl6pPr marL="2285488" indent="0" algn="ctr">
              <a:buNone/>
              <a:defRPr/>
            </a:lvl6pPr>
            <a:lvl7pPr marL="2742586" indent="0" algn="ctr">
              <a:buNone/>
              <a:defRPr/>
            </a:lvl7pPr>
            <a:lvl8pPr marL="3199684" indent="0" algn="ctr">
              <a:buNone/>
              <a:defRPr/>
            </a:lvl8pPr>
            <a:lvl9pPr marL="365678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pic>
        <p:nvPicPr>
          <p:cNvPr id="7" name="Picture 6" descr="C:\Users\khk\Desktop\사용자 지정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4716463"/>
            <a:ext cx="5456238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C:\Users\khk\Desktop\사용자 지정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4716463"/>
            <a:ext cx="5456238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C:\Users\khk\Desktop\사용자 지정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4716463"/>
            <a:ext cx="5456238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92151" y="8459789"/>
            <a:ext cx="819487" cy="231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8002" tIns="44000" rIns="88002" bIns="44000">
            <a:spAutoFit/>
          </a:bodyPr>
          <a:lstStyle/>
          <a:p>
            <a:pPr defTabSz="880867">
              <a:defRPr/>
            </a:pPr>
            <a:r>
              <a:rPr lang="ko-KR" altLang="en-US" sz="900" dirty="0" err="1">
                <a:latin typeface="Rix정고딕 M" pitchFamily="18" charset="-127"/>
                <a:ea typeface="Rix정고딕 M" pitchFamily="18" charset="-127"/>
              </a:rPr>
              <a:t>질병관리본부</a:t>
            </a:r>
            <a:endParaRPr lang="en-US" altLang="ko-KR" sz="900" dirty="0">
              <a:latin typeface="Rix정고딕 M" pitchFamily="18" charset="-127"/>
              <a:ea typeface="Rix정고딕 M" pitchFamily="18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260350" y="250825"/>
            <a:ext cx="6337300" cy="8642350"/>
          </a:xfrm>
          <a:prstGeom prst="rect">
            <a:avLst/>
          </a:prstGeom>
          <a:noFill/>
          <a:ln w="2540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5" y="8431213"/>
            <a:ext cx="3159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349501" y="8440740"/>
            <a:ext cx="2380615" cy="313279"/>
          </a:xfrm>
          <a:prstGeom prst="rect">
            <a:avLst/>
          </a:prstGeom>
          <a:noFill/>
        </p:spPr>
        <p:txBody>
          <a:bodyPr wrap="none" lIns="91420" tIns="45709" rIns="91420" bIns="45709">
            <a:spAutoFit/>
          </a:bodyPr>
          <a:lstStyle/>
          <a:p>
            <a:pPr>
              <a:defRPr/>
            </a:pP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질병관리본부</a:t>
            </a:r>
            <a:r>
              <a:rPr lang="ko-KR" altLang="en-US" sz="1400" dirty="0">
                <a:latin typeface="Rix모던고딕 EB" pitchFamily="18" charset="-127"/>
                <a:ea typeface="Rix모던고딕 EB" pitchFamily="18" charset="-127"/>
              </a:rPr>
              <a:t>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만성질환관리과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ix모던고딕 EB" pitchFamily="18" charset="-127"/>
              <a:ea typeface="Rix모던고딕 EB" pitchFamily="18" charset="-127"/>
            </a:endParaRPr>
          </a:p>
        </p:txBody>
      </p:sp>
      <p:pic>
        <p:nvPicPr>
          <p:cNvPr id="14" name="Picture 6" descr="C:\Users\khk\Desktop\사용자 지정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1" y="4716465"/>
            <a:ext cx="5456239" cy="217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04623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548680" y="1403648"/>
            <a:ext cx="4896544" cy="6768752"/>
          </a:xfrm>
          <a:prstGeom prst="rect">
            <a:avLst/>
          </a:prstGeom>
        </p:spPr>
        <p:txBody>
          <a:bodyPr lIns="91420" tIns="45709" rIns="91420" bIns="45709"/>
          <a:lstStyle>
            <a:lvl1pPr marL="399960" indent="-399960">
              <a:lnSpc>
                <a:spcPct val="150000"/>
              </a:lnSpc>
              <a:buFont typeface="+mj-lt"/>
              <a:buAutoNum type="romanUcPeriod"/>
              <a:defRPr kumimoji="1" lang="ko-KR" altLang="en-US" sz="1400" b="1" kern="1200" dirty="0" smtClean="0">
                <a:solidFill>
                  <a:schemeClr val="tx1"/>
                </a:solidFill>
                <a:latin typeface="Rix정고딕 L" pitchFamily="18" charset="-127"/>
                <a:ea typeface="Rix정고딕 L" pitchFamily="18" charset="-127"/>
                <a:cs typeface="@산돌퍼즐Bk"/>
              </a:defRPr>
            </a:lvl1pPr>
            <a:lvl2pPr marL="799921" indent="-342824">
              <a:lnSpc>
                <a:spcPct val="150000"/>
              </a:lnSpc>
              <a:buFont typeface="+mj-lt"/>
              <a:buAutoNum type="arabicPeriod"/>
              <a:defRPr kumimoji="1" lang="ko-KR" altLang="en-US" sz="1200" b="1" kern="1200" dirty="0" smtClean="0">
                <a:solidFill>
                  <a:schemeClr val="tx1"/>
                </a:solidFill>
                <a:latin typeface="Rix정고딕 L" pitchFamily="18" charset="-127"/>
                <a:ea typeface="Rix정고딕 L" pitchFamily="18" charset="-127"/>
                <a:cs typeface="@산돌퍼즐Bk"/>
              </a:defRPr>
            </a:lvl2pPr>
            <a:lvl3pPr marL="1257018" indent="-342824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정고딕 L" pitchFamily="18" charset="-127"/>
                <a:ea typeface="Rix정고딕 L" pitchFamily="18" charset="-127"/>
                <a:cs typeface="@산돌퍼즐Bk"/>
              </a:defRPr>
            </a:lvl3pPr>
            <a:lvl4pPr marL="1714116" indent="-342824">
              <a:lnSpc>
                <a:spcPct val="150000"/>
              </a:lnSpc>
              <a:buFont typeface="+mj-lt"/>
              <a:buAutoNum type="arabicParenR"/>
              <a:defRPr kumimoji="1" lang="ko-KR" altLang="en-US" sz="1100" kern="1200" dirty="0" smtClean="0">
                <a:solidFill>
                  <a:schemeClr val="tx1"/>
                </a:solidFill>
                <a:latin typeface="Rix정고딕 L" pitchFamily="18" charset="-127"/>
                <a:ea typeface="Rix정고딕 L" pitchFamily="18" charset="-127"/>
                <a:cs typeface="@산돌퍼즐Bk"/>
              </a:defRPr>
            </a:lvl4pPr>
            <a:lvl5pPr marL="2171214" indent="-342824">
              <a:lnSpc>
                <a:spcPct val="150000"/>
              </a:lnSpc>
              <a:buFont typeface="+mj-lt"/>
              <a:buAutoNum type="alphaLcPeriod"/>
              <a:defRPr kumimoji="1" lang="en-US" altLang="ko-KR" sz="1100" kern="1200" dirty="0" smtClean="0">
                <a:solidFill>
                  <a:schemeClr val="tx1"/>
                </a:solidFill>
                <a:latin typeface="Rix정고딕 L" pitchFamily="18" charset="-127"/>
                <a:ea typeface="Rix정고딕 L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 dirty="0" smtClean="0"/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48680" y="743633"/>
            <a:ext cx="5688632" cy="588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55566" tIns="77784" rIns="155566" bIns="77784">
            <a:spAutoFit/>
          </a:bodyPr>
          <a:lstStyle>
            <a:lvl1pPr algn="l">
              <a:defRPr lang="ko-KR" altLang="en-US" sz="2800" b="1" kern="1200" dirty="0">
                <a:solidFill>
                  <a:schemeClr val="tx1"/>
                </a:solidFill>
                <a:latin typeface="Verdana" pitchFamily="34" charset="0"/>
                <a:ea typeface="굴림체" pitchFamily="49" charset="-127"/>
                <a:cs typeface="@산돌퍼즐Bk"/>
              </a:defRPr>
            </a:lvl1pPr>
          </a:lstStyle>
          <a:p>
            <a:pPr lvl="0" algn="l" defTabSz="1556989" eaLnBrk="1" hangingPunct="1">
              <a:spcBef>
                <a:spcPct val="50000"/>
              </a:spcBef>
            </a:pPr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4" name="텍스트 개체 틀 4"/>
          <p:cNvSpPr>
            <a:spLocks noGrp="1"/>
          </p:cNvSpPr>
          <p:nvPr>
            <p:ph type="body" sz="quarter" idx="11"/>
          </p:nvPr>
        </p:nvSpPr>
        <p:spPr>
          <a:xfrm>
            <a:off x="5517232" y="1403648"/>
            <a:ext cx="720080" cy="6768752"/>
          </a:xfrm>
          <a:prstGeom prst="rect">
            <a:avLst/>
          </a:prstGeom>
        </p:spPr>
        <p:txBody>
          <a:bodyPr lIns="91420" tIns="45709" rIns="91420" bIns="45709"/>
          <a:lstStyle>
            <a:lvl1pPr marL="285750" indent="-285750" algn="r">
              <a:lnSpc>
                <a:spcPct val="150000"/>
              </a:lnSpc>
              <a:buFont typeface="Arial" pitchFamily="34" charset="0"/>
              <a:buChar char="•"/>
              <a:defRPr kumimoji="1" lang="ko-KR" altLang="en-US" sz="1400" b="1" kern="1200" dirty="0" smtClean="0">
                <a:solidFill>
                  <a:schemeClr val="tx1"/>
                </a:solidFill>
                <a:latin typeface="Rix정고딕 L" pitchFamily="18" charset="-127"/>
                <a:ea typeface="Rix정고딕 L" pitchFamily="18" charset="-127"/>
                <a:cs typeface="@산돌퍼즐Bk"/>
              </a:defRPr>
            </a:lvl1pPr>
            <a:lvl2pPr marL="171450" indent="-171450" algn="r">
              <a:lnSpc>
                <a:spcPct val="150000"/>
              </a:lnSpc>
              <a:buFont typeface="Arial" pitchFamily="34" charset="0"/>
              <a:buChar char="•"/>
              <a:defRPr kumimoji="1" lang="ko-KR" altLang="en-US" sz="1200" b="1" kern="1200" dirty="0" smtClean="0">
                <a:solidFill>
                  <a:schemeClr val="tx1"/>
                </a:solidFill>
                <a:latin typeface="Rix정고딕 L" pitchFamily="18" charset="-127"/>
                <a:ea typeface="Rix정고딕 L" pitchFamily="18" charset="-127"/>
                <a:cs typeface="@산돌퍼즐Bk"/>
              </a:defRPr>
            </a:lvl2pPr>
            <a:lvl3pPr marL="171450" indent="-171450" algn="r">
              <a:lnSpc>
                <a:spcPct val="150000"/>
              </a:lnSpc>
              <a:buFont typeface="Arial" pitchFamily="34" charset="0"/>
              <a:buChar char="•"/>
              <a:defRPr kumimoji="1" lang="ko-KR" altLang="en-US" sz="1100" kern="1200" dirty="0" smtClean="0">
                <a:solidFill>
                  <a:schemeClr val="tx1"/>
                </a:solidFill>
                <a:latin typeface="Rix정고딕 L" pitchFamily="18" charset="-127"/>
                <a:ea typeface="Rix정고딕 L" pitchFamily="18" charset="-127"/>
                <a:cs typeface="@산돌퍼즐Bk"/>
              </a:defRPr>
            </a:lvl3pPr>
            <a:lvl4pPr marL="171450" indent="-171450" algn="r">
              <a:lnSpc>
                <a:spcPct val="150000"/>
              </a:lnSpc>
              <a:buFont typeface="Arial" pitchFamily="34" charset="0"/>
              <a:buChar char="•"/>
              <a:defRPr kumimoji="1" lang="ko-KR" altLang="en-US" sz="1100" kern="1200" dirty="0" smtClean="0">
                <a:solidFill>
                  <a:schemeClr val="bg1">
                    <a:lumMod val="50000"/>
                  </a:schemeClr>
                </a:solidFill>
                <a:effectLst/>
                <a:latin typeface="Rix정고딕 L" pitchFamily="18" charset="-127"/>
                <a:ea typeface="Rix정고딕 L" pitchFamily="18" charset="-127"/>
                <a:cs typeface="@산돌퍼즐Bk"/>
              </a:defRPr>
            </a:lvl4pPr>
            <a:lvl5pPr marL="171450" indent="-171450" algn="r">
              <a:lnSpc>
                <a:spcPct val="150000"/>
              </a:lnSpc>
              <a:buFont typeface="Arial" pitchFamily="34" charset="0"/>
              <a:buChar char="•"/>
              <a:defRPr kumimoji="1" lang="en-US" altLang="ko-KR" sz="1100" kern="1200" dirty="0" smtClean="0">
                <a:solidFill>
                  <a:schemeClr val="bg1">
                    <a:lumMod val="65000"/>
                  </a:schemeClr>
                </a:solidFill>
                <a:latin typeface="Rix정고딕 L" pitchFamily="18" charset="-127"/>
                <a:ea typeface="Rix정고딕 L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 dirty="0" smtClean="0"/>
          </a:p>
        </p:txBody>
      </p:sp>
    </p:spTree>
    <p:extLst>
      <p:ext uri="{BB962C8B-B14F-4D97-AF65-F5344CB8AC3E}">
        <p14:creationId xmlns="" xmlns:p14="http://schemas.microsoft.com/office/powerpoint/2010/main" val="115290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40683" y="4247218"/>
            <a:ext cx="5976639" cy="649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55566" tIns="77784" rIns="155566" bIns="77784">
            <a:spAutoFit/>
          </a:bodyPr>
          <a:lstStyle>
            <a:lvl1pPr algn="ctr">
              <a:buFont typeface="+mj-lt"/>
              <a:buAutoNum type="romanUcPeriod"/>
              <a:defRPr kumimoji="1" lang="ko-KR" altLang="en-US" sz="3200" b="1" kern="1200" dirty="0">
                <a:solidFill>
                  <a:schemeClr val="tx1"/>
                </a:solidFill>
                <a:latin typeface="Rix정고딕 L" pitchFamily="18" charset="-127"/>
                <a:ea typeface="Rix정고딕 L" pitchFamily="18" charset="-127"/>
                <a:cs typeface="@산돌퍼즐Bk"/>
              </a:defRPr>
            </a:lvl1pPr>
          </a:lstStyle>
          <a:p>
            <a:pPr marL="777701" lvl="0" indent="-777701" algn="l" defTabSz="1556989" eaLnBrk="1" hangingPunct="1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 bwMode="auto">
          <a:xfrm>
            <a:off x="388885" y="2555776"/>
            <a:ext cx="2824093" cy="1728192"/>
          </a:xfrm>
          <a:prstGeom prst="rect">
            <a:avLst/>
          </a:prstGeom>
          <a:solidFill>
            <a:schemeClr val="bg2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5" name="직사각형 4"/>
          <p:cNvSpPr/>
          <p:nvPr/>
        </p:nvSpPr>
        <p:spPr bwMode="auto">
          <a:xfrm>
            <a:off x="2204864" y="2195736"/>
            <a:ext cx="1512168" cy="1152128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1196752" y="611562"/>
            <a:ext cx="1872208" cy="2044799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388885" y="2555776"/>
            <a:ext cx="2824093" cy="1728192"/>
          </a:xfrm>
          <a:prstGeom prst="rect">
            <a:avLst/>
          </a:prstGeom>
          <a:solidFill>
            <a:schemeClr val="bg2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8" name="직사각형 7"/>
          <p:cNvSpPr/>
          <p:nvPr/>
        </p:nvSpPr>
        <p:spPr bwMode="auto">
          <a:xfrm>
            <a:off x="2204864" y="2195736"/>
            <a:ext cx="1512168" cy="1152128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1196752" y="611562"/>
            <a:ext cx="1872208" cy="2044799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388885" y="2555776"/>
            <a:ext cx="2824093" cy="1728192"/>
          </a:xfrm>
          <a:prstGeom prst="rect">
            <a:avLst/>
          </a:prstGeom>
          <a:solidFill>
            <a:schemeClr val="bg2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2204864" y="2195736"/>
            <a:ext cx="1512168" cy="1152128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1196752" y="611562"/>
            <a:ext cx="1872208" cy="2044799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388883" y="2555776"/>
            <a:ext cx="2824094" cy="1728193"/>
          </a:xfrm>
          <a:prstGeom prst="rect">
            <a:avLst/>
          </a:prstGeom>
          <a:solidFill>
            <a:schemeClr val="bg2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txBody>
          <a:bodyPr wrap="none" lIns="91432" tIns="45715" rIns="91432" bIns="45715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2204864" y="2195736"/>
            <a:ext cx="1512168" cy="1152128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wrap="none" lIns="91432" tIns="45715" rIns="91432" bIns="45715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1196753" y="611562"/>
            <a:ext cx="1872208" cy="2044799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txBody>
          <a:bodyPr wrap="none" lIns="91432" tIns="45715" rIns="91432" bIns="45715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0429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간지_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 bwMode="auto">
          <a:xfrm>
            <a:off x="836613" y="684213"/>
            <a:ext cx="1655762" cy="72009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2708275" y="684213"/>
            <a:ext cx="3600450" cy="7200900"/>
          </a:xfrm>
          <a:prstGeom prst="rect">
            <a:avLst/>
          </a:prstGeom>
        </p:spPr>
        <p:txBody>
          <a:bodyPr lIns="91420" tIns="45709" rIns="91420" bIns="45709" anchor="b"/>
          <a:lstStyle>
            <a:lvl1pPr marL="342824" indent="-342824">
              <a:lnSpc>
                <a:spcPct val="150000"/>
              </a:lnSpc>
              <a:buFont typeface="+mj-lt"/>
              <a:buAutoNum type="romanUcPeriod"/>
              <a:defRPr sz="1600" b="1">
                <a:latin typeface="Rix정고딕 L" pitchFamily="18" charset="-127"/>
                <a:ea typeface="Rix정고딕 L" pitchFamily="18" charset="-127"/>
              </a:defRPr>
            </a:lvl1pPr>
            <a:lvl2pPr marL="0" indent="342824">
              <a:lnSpc>
                <a:spcPct val="150000"/>
              </a:lnSpc>
              <a:buFont typeface="+mj-lt"/>
              <a:buAutoNum type="arabicPeriod"/>
              <a:defRPr sz="1400">
                <a:latin typeface="Rix정고딕 L" pitchFamily="18" charset="-127"/>
                <a:ea typeface="Rix정고딕 L" pitchFamily="18" charset="-127"/>
              </a:defRPr>
            </a:lvl2pPr>
            <a:lvl3pPr marL="539880" indent="-342824">
              <a:lnSpc>
                <a:spcPct val="150000"/>
              </a:lnSpc>
              <a:buFont typeface="+mj-lt"/>
              <a:buAutoNum type="alphaUcPeriod"/>
              <a:defRPr sz="1300">
                <a:latin typeface="Rix정고딕 L" pitchFamily="18" charset="-127"/>
                <a:ea typeface="Rix정고딕 L" pitchFamily="18" charset="-127"/>
              </a:defRPr>
            </a:lvl3pPr>
            <a:lvl4pPr marL="791823" indent="-342824">
              <a:lnSpc>
                <a:spcPct val="150000"/>
              </a:lnSpc>
              <a:buFont typeface="+mj-lt"/>
              <a:buAutoNum type="arabicParenR"/>
              <a:defRPr sz="1200">
                <a:latin typeface="Rix정고딕 L" pitchFamily="18" charset="-127"/>
                <a:ea typeface="Rix정고딕 L" pitchFamily="18" charset="-127"/>
              </a:defRPr>
            </a:lvl4pPr>
            <a:lvl5pPr marL="1079758" indent="-342824">
              <a:lnSpc>
                <a:spcPct val="150000"/>
              </a:lnSpc>
              <a:buFont typeface="+mj-lt"/>
              <a:buAutoNum type="alphaLcPeriod"/>
              <a:defRPr sz="1100">
                <a:latin typeface="Rix정고딕 L" pitchFamily="18" charset="-127"/>
                <a:ea typeface="Rix정고딕 L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193461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챕터_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romanU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3"/>
            <a:ext cx="5616625" cy="607859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Arial" pitchFamily="34" charset="0"/>
              <a:buChar char="•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417057" indent="-228549" algn="l">
              <a:lnSpc>
                <a:spcPct val="150000"/>
              </a:lnSpc>
              <a:buFont typeface="Rix모던고딕 M" pitchFamily="18" charset="-127"/>
              <a:buChar char="-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575870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1542704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</p:txBody>
      </p:sp>
    </p:spTree>
    <p:extLst>
      <p:ext uri="{BB962C8B-B14F-4D97-AF65-F5344CB8AC3E}">
        <p14:creationId xmlns="" xmlns:p14="http://schemas.microsoft.com/office/powerpoint/2010/main" val="3927529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일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>
          <a:xfrm>
            <a:off x="620715" y="2177767"/>
            <a:ext cx="5616575" cy="306001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 cap="flat" cmpd="sng" algn="ctr">
            <a:solidFill>
              <a:schemeClr val="bg2">
                <a:lumMod val="9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>
            <a:lvl1pPr marL="171412" indent="-171412">
              <a:buFont typeface="Wingdings" pitchFamily="2" charset="2"/>
              <a:buChar char="ü"/>
              <a:defRPr lang="ko-KR" altLang="en-US" sz="1000" kern="1200" dirty="0">
                <a:latin typeface="Rix모던고딕 M" pitchFamily="18" charset="-127"/>
                <a:ea typeface="Rix모던고딕 M" pitchFamily="18" charset="-127"/>
                <a:cs typeface="Rix모던고딕 M" pitchFamily="18" charset="-127"/>
              </a:defRPr>
            </a:lvl1pPr>
          </a:lstStyle>
          <a:p>
            <a:pPr lvl="0">
              <a:spcBef>
                <a:spcPct val="0"/>
              </a:spcBef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arabi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2"/>
            <a:ext cx="5616625" cy="876050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417057" indent="-228549" algn="l">
              <a:lnSpc>
                <a:spcPct val="150000"/>
              </a:lnSpc>
              <a:buFont typeface="+mj-lt"/>
              <a:buAutoNum type="arabicParenR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575870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1542704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3"/>
          </p:nvPr>
        </p:nvSpPr>
        <p:spPr>
          <a:xfrm>
            <a:off x="620688" y="6732241"/>
            <a:ext cx="5616624" cy="112169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rabicPeriod"/>
              <a:defRPr sz="1000">
                <a:latin typeface="Rix모던고딕 M" pitchFamily="18" charset="-127"/>
                <a:ea typeface="Rix모던고딕 M" pitchFamily="18" charset="-127"/>
              </a:defRPr>
            </a:lvl1pPr>
            <a:lvl2pPr marL="359920" indent="-171412">
              <a:lnSpc>
                <a:spcPct val="150000"/>
              </a:lnSpc>
              <a:buFont typeface="Arial" pitchFamily="34" charset="0"/>
              <a:buChar char="•"/>
              <a:defRPr sz="1000">
                <a:latin typeface="Rix모던고딕 M" pitchFamily="18" charset="-127"/>
                <a:ea typeface="Rix모던고딕 M" pitchFamily="18" charset="-127"/>
              </a:defRPr>
            </a:lvl2pPr>
            <a:lvl3pPr>
              <a:lnSpc>
                <a:spcPct val="150000"/>
              </a:lnSpc>
              <a:defRPr sz="1000">
                <a:latin typeface="Rix모던고딕 M" pitchFamily="18" charset="-127"/>
                <a:ea typeface="Rix모던고딕 M" pitchFamily="18" charset="-127"/>
              </a:defRPr>
            </a:lvl3pPr>
            <a:lvl4pPr>
              <a:lnSpc>
                <a:spcPct val="150000"/>
              </a:lnSpc>
              <a:defRPr sz="1000">
                <a:latin typeface="Rix모던고딕 M" pitchFamily="18" charset="-127"/>
                <a:ea typeface="Rix모던고딕 M" pitchFamily="18" charset="-127"/>
              </a:defRPr>
            </a:lvl4pPr>
            <a:lvl5pPr>
              <a:defRPr sz="1000">
                <a:latin typeface="Rix모던고딕 M" pitchFamily="18" charset="-127"/>
                <a:ea typeface="Rix모던고딕 M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</p:spTree>
    <p:extLst>
      <p:ext uri="{BB962C8B-B14F-4D97-AF65-F5344CB8AC3E}">
        <p14:creationId xmlns="" xmlns:p14="http://schemas.microsoft.com/office/powerpoint/2010/main" val="455648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일반-네비없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arabi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4"/>
            <a:ext cx="5616625" cy="1131079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417057" indent="-228549" algn="l">
              <a:lnSpc>
                <a:spcPct val="150000"/>
              </a:lnSpc>
              <a:buFont typeface="+mj-lt"/>
              <a:buAutoNum type="arabicParenR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575870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719838" indent="-171412">
              <a:lnSpc>
                <a:spcPct val="150000"/>
              </a:lnSpc>
              <a:buFont typeface="Rix모던고딕 M" pitchFamily="18" charset="-127"/>
              <a:buChar char="­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3"/>
          </p:nvPr>
        </p:nvSpPr>
        <p:spPr>
          <a:xfrm>
            <a:off x="620688" y="6732241"/>
            <a:ext cx="5616624" cy="112169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rabicPeriod"/>
              <a:defRPr sz="1000">
                <a:latin typeface="Rix모던고딕 M" pitchFamily="18" charset="-127"/>
                <a:ea typeface="Rix모던고딕 M" pitchFamily="18" charset="-127"/>
              </a:defRPr>
            </a:lvl1pPr>
            <a:lvl2pPr marL="359920" indent="-171412">
              <a:lnSpc>
                <a:spcPct val="150000"/>
              </a:lnSpc>
              <a:buFont typeface="Arial" pitchFamily="34" charset="0"/>
              <a:buChar char="•"/>
              <a:defRPr sz="1000">
                <a:latin typeface="Rix모던고딕 M" pitchFamily="18" charset="-127"/>
                <a:ea typeface="Rix모던고딕 M" pitchFamily="18" charset="-127"/>
              </a:defRPr>
            </a:lvl2pPr>
            <a:lvl3pPr>
              <a:lnSpc>
                <a:spcPct val="150000"/>
              </a:lnSpc>
              <a:defRPr sz="1000">
                <a:latin typeface="Rix모던고딕 M" pitchFamily="18" charset="-127"/>
                <a:ea typeface="Rix모던고딕 M" pitchFamily="18" charset="-127"/>
              </a:defRPr>
            </a:lvl3pPr>
            <a:lvl4pPr>
              <a:lnSpc>
                <a:spcPct val="150000"/>
              </a:lnSpc>
              <a:defRPr sz="1000">
                <a:latin typeface="Rix모던고딕 M" pitchFamily="18" charset="-127"/>
                <a:ea typeface="Rix모던고딕 M" pitchFamily="18" charset="-127"/>
              </a:defRPr>
            </a:lvl4pPr>
            <a:lvl5pPr>
              <a:defRPr sz="1000">
                <a:latin typeface="Rix모던고딕 M" pitchFamily="18" charset="-127"/>
                <a:ea typeface="Rix모던고딕 M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</p:spTree>
    <p:extLst>
      <p:ext uri="{BB962C8B-B14F-4D97-AF65-F5344CB8AC3E}">
        <p14:creationId xmlns="" xmlns:p14="http://schemas.microsoft.com/office/powerpoint/2010/main" val="2959234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일반-바닥없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"/>
          <p:cNvSpPr>
            <a:spLocks noGrp="1"/>
          </p:cNvSpPr>
          <p:nvPr>
            <p:ph type="body" sz="quarter" idx="12"/>
          </p:nvPr>
        </p:nvSpPr>
        <p:spPr>
          <a:xfrm>
            <a:off x="620715" y="2468717"/>
            <a:ext cx="5616575" cy="306001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 cap="flat" cmpd="sng" algn="ctr">
            <a:solidFill>
              <a:schemeClr val="bg2">
                <a:lumMod val="9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>
            <a:lvl1pPr marL="171412" indent="-171412">
              <a:buFont typeface="Wingdings" pitchFamily="2" charset="2"/>
              <a:buChar char="ü"/>
              <a:defRPr lang="ko-KR" altLang="en-US" sz="1000" kern="1200" dirty="0">
                <a:latin typeface="Rix모던고딕 M" pitchFamily="18" charset="-127"/>
                <a:ea typeface="Rix모던고딕 M" pitchFamily="18" charset="-127"/>
                <a:cs typeface="Rix모던고딕 M" pitchFamily="18" charset="-127"/>
              </a:defRPr>
            </a:lvl1pPr>
          </a:lstStyle>
          <a:p>
            <a:pPr lvl="0">
              <a:spcBef>
                <a:spcPct val="0"/>
              </a:spcBef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arabi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4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4"/>
            <a:ext cx="5616625" cy="1131079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417057" indent="-228549" algn="l">
              <a:lnSpc>
                <a:spcPct val="150000"/>
              </a:lnSpc>
              <a:buFont typeface="+mj-lt"/>
              <a:buAutoNum type="arabicParenR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575870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719838" indent="-171412">
              <a:lnSpc>
                <a:spcPct val="150000"/>
              </a:lnSpc>
              <a:buFont typeface="Rix모던고딕 M" pitchFamily="18" charset="-127"/>
              <a:buChar char="­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</p:spTree>
    <p:extLst>
      <p:ext uri="{BB962C8B-B14F-4D97-AF65-F5344CB8AC3E}">
        <p14:creationId xmlns="" xmlns:p14="http://schemas.microsoft.com/office/powerpoint/2010/main" val="958882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일반-바닥없음-네비없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arabi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4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4"/>
            <a:ext cx="5616625" cy="1131079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417057" indent="-228549" algn="l">
              <a:lnSpc>
                <a:spcPct val="150000"/>
              </a:lnSpc>
              <a:buFont typeface="+mj-lt"/>
              <a:buAutoNum type="arabicParenR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575870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719838" indent="-171412">
              <a:lnSpc>
                <a:spcPct val="150000"/>
              </a:lnSpc>
              <a:buFont typeface="Rix모던고딕 M" pitchFamily="18" charset="-127"/>
              <a:buChar char="­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</p:spTree>
    <p:extLst>
      <p:ext uri="{BB962C8B-B14F-4D97-AF65-F5344CB8AC3E}">
        <p14:creationId xmlns="" xmlns:p14="http://schemas.microsoft.com/office/powerpoint/2010/main" val="3199767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회원가입_일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arabi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4"/>
            <a:ext cx="5616625" cy="1131079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417057" indent="-228549" algn="l">
              <a:lnSpc>
                <a:spcPct val="150000"/>
              </a:lnSpc>
              <a:buFont typeface="+mj-lt"/>
              <a:buAutoNum type="arabicParenR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633008" indent="-228549">
              <a:lnSpc>
                <a:spcPct val="150000"/>
              </a:lnSpc>
              <a:buFont typeface="+mj-lt"/>
              <a:buAutoNum type="alphaLcPeriod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719838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20"/>
          </p:nvPr>
        </p:nvSpPr>
        <p:spPr>
          <a:xfrm>
            <a:off x="621000" y="6156177"/>
            <a:ext cx="5616000" cy="153436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none"/>
        </p:style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rabicPeriod"/>
              <a:defRPr sz="1000">
                <a:latin typeface="Rix모던고딕 M" pitchFamily="18" charset="-127"/>
                <a:ea typeface="Rix모던고딕 M" pitchFamily="18" charset="-127"/>
              </a:defRPr>
            </a:lvl1pPr>
            <a:lvl2pPr marL="359920" indent="-171412">
              <a:lnSpc>
                <a:spcPct val="150000"/>
              </a:lnSpc>
              <a:buFont typeface="Arial" pitchFamily="34" charset="0"/>
              <a:buChar char="•"/>
              <a:defRPr sz="1000">
                <a:latin typeface="Rix모던고딕 M" pitchFamily="18" charset="-127"/>
                <a:ea typeface="Rix모던고딕 M" pitchFamily="18" charset="-127"/>
              </a:defRPr>
            </a:lvl2pPr>
            <a:lvl3pPr marL="1085606" indent="-171412">
              <a:lnSpc>
                <a:spcPct val="150000"/>
              </a:lnSpc>
              <a:buFont typeface="Arial" pitchFamily="34" charset="0"/>
              <a:buChar char="•"/>
              <a:defRPr sz="1000"/>
            </a:lvl3pPr>
            <a:lvl4pPr marL="1542704" indent="-171412">
              <a:lnSpc>
                <a:spcPct val="150000"/>
              </a:lnSpc>
              <a:buFont typeface="Arial" pitchFamily="34" charset="0"/>
              <a:buChar char="•"/>
              <a:defRPr sz="1000"/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sz="10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26234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회원가입_일반_바닥없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arabi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4"/>
            <a:ext cx="5616625" cy="1131079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417057" indent="-228549" algn="l">
              <a:lnSpc>
                <a:spcPct val="150000"/>
              </a:lnSpc>
              <a:buFont typeface="+mj-lt"/>
              <a:buAutoNum type="arabicParenR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633008" indent="-228549">
              <a:lnSpc>
                <a:spcPct val="150000"/>
              </a:lnSpc>
              <a:buFont typeface="+mj-lt"/>
              <a:buAutoNum type="alphaLcPeriod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719838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</p:spTree>
    <p:extLst>
      <p:ext uri="{BB962C8B-B14F-4D97-AF65-F5344CB8AC3E}">
        <p14:creationId xmlns="" xmlns:p14="http://schemas.microsoft.com/office/powerpoint/2010/main" val="1875366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회원가입_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/>
          <p:cNvSpPr>
            <a:spLocks noGrp="1"/>
          </p:cNvSpPr>
          <p:nvPr>
            <p:ph type="body" sz="quarter" idx="19"/>
          </p:nvPr>
        </p:nvSpPr>
        <p:spPr>
          <a:xfrm>
            <a:off x="620688" y="6445473"/>
            <a:ext cx="5616624" cy="168104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none"/>
        </p:style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rabicPeriod"/>
              <a:defRPr kumimoji="1" lang="ko-KR" altLang="en-US" sz="1000" dirty="0" smtClean="0">
                <a:solidFill>
                  <a:schemeClr val="dk1"/>
                </a:solidFill>
                <a:latin typeface="Rix모던고딕 M" pitchFamily="18" charset="-127"/>
                <a:ea typeface="Rix모던고딕 M" pitchFamily="18" charset="-127"/>
                <a:cs typeface="+mn-cs"/>
              </a:defRPr>
            </a:lvl1pPr>
            <a:lvl2pPr marL="742784" indent="-457097">
              <a:lnSpc>
                <a:spcPct val="150000"/>
              </a:lnSpc>
              <a:defRPr kumimoji="1" lang="ko-KR" altLang="en-US" sz="1000" dirty="0" smtClean="0">
                <a:solidFill>
                  <a:schemeClr val="dk1"/>
                </a:solidFill>
                <a:latin typeface="Rix모던고딕 M" pitchFamily="18" charset="-127"/>
                <a:ea typeface="Rix모던고딕 M" pitchFamily="18" charset="-127"/>
                <a:cs typeface="+mn-cs"/>
              </a:defRPr>
            </a:lvl2pPr>
            <a:lvl3pPr>
              <a:lnSpc>
                <a:spcPct val="150000"/>
              </a:lnSpc>
              <a:defRPr sz="1200"/>
            </a:lvl3pPr>
            <a:lvl4pPr>
              <a:lnSpc>
                <a:spcPct val="150000"/>
              </a:lnSpc>
              <a:defRPr sz="1200"/>
            </a:lvl4pPr>
            <a:lvl5pPr>
              <a:lnSpc>
                <a:spcPct val="150000"/>
              </a:lnSpc>
              <a:defRPr sz="12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arabi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4"/>
            <a:ext cx="5616625" cy="1131079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417057" indent="-228549" algn="l">
              <a:lnSpc>
                <a:spcPct val="150000"/>
              </a:lnSpc>
              <a:buFont typeface="+mj-lt"/>
              <a:buAutoNum type="arabicParenR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633008" indent="-228549">
              <a:lnSpc>
                <a:spcPct val="150000"/>
              </a:lnSpc>
              <a:buFont typeface="+mj-lt"/>
              <a:buAutoNum type="alphaLcPeriod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719838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  <p:sp>
        <p:nvSpPr>
          <p:cNvPr id="14" name="텍스트 개체 틀 4"/>
          <p:cNvSpPr>
            <a:spLocks noGrp="1"/>
          </p:cNvSpPr>
          <p:nvPr>
            <p:ph type="body" sz="quarter" idx="15"/>
          </p:nvPr>
        </p:nvSpPr>
        <p:spPr>
          <a:xfrm>
            <a:off x="620690" y="4283968"/>
            <a:ext cx="5616625" cy="876050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17141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417057" indent="-228549" algn="l">
              <a:lnSpc>
                <a:spcPct val="150000"/>
              </a:lnSpc>
              <a:buFont typeface="+mj-ea"/>
              <a:buAutoNum type="circleNumDbPlain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575870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1542704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</p:txBody>
      </p:sp>
    </p:spTree>
    <p:extLst>
      <p:ext uri="{BB962C8B-B14F-4D97-AF65-F5344CB8AC3E}">
        <p14:creationId xmlns="" xmlns:p14="http://schemas.microsoft.com/office/powerpoint/2010/main" val="1959813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회원가입_컨텐츠_바닥없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arabi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4"/>
            <a:ext cx="5616625" cy="1131079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417057" indent="-228549" algn="l">
              <a:lnSpc>
                <a:spcPct val="150000"/>
              </a:lnSpc>
              <a:buFont typeface="+mj-lt"/>
              <a:buAutoNum type="arabicParenR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633008" indent="-228549">
              <a:lnSpc>
                <a:spcPct val="150000"/>
              </a:lnSpc>
              <a:buFont typeface="+mj-lt"/>
              <a:buAutoNum type="alphaLcPeriod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719838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620715" y="5220073"/>
            <a:ext cx="5616575" cy="1386833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rabicParenR"/>
              <a:defRPr sz="1000">
                <a:latin typeface="Rix모던고딕 M" pitchFamily="18" charset="-127"/>
                <a:ea typeface="Rix모던고딕 M" pitchFamily="18" charset="-127"/>
              </a:defRPr>
            </a:lvl1pPr>
            <a:lvl2pPr marL="359920" indent="-228549">
              <a:lnSpc>
                <a:spcPct val="150000"/>
              </a:lnSpc>
              <a:buFont typeface="+mj-ea"/>
              <a:buAutoNum type="circleNumDbPlain"/>
              <a:defRPr sz="1000">
                <a:latin typeface="Rix모던고딕 M" pitchFamily="18" charset="-127"/>
                <a:ea typeface="Rix모던고딕 M" pitchFamily="18" charset="-127"/>
              </a:defRPr>
            </a:lvl2pPr>
            <a:lvl3pPr marL="539880" indent="-228549">
              <a:lnSpc>
                <a:spcPct val="150000"/>
              </a:lnSpc>
              <a:buFont typeface="+mj-lt"/>
              <a:buAutoNum type="alphaLcPeriod"/>
              <a:defRPr sz="1000">
                <a:latin typeface="Rix모던고딕 M" pitchFamily="18" charset="-127"/>
                <a:ea typeface="Rix모던고딕 M" pitchFamily="18" charset="-127"/>
              </a:defRPr>
            </a:lvl3pPr>
            <a:lvl4pPr marL="719838" indent="-171412">
              <a:lnSpc>
                <a:spcPct val="150000"/>
              </a:lnSpc>
              <a:buFont typeface="Arial" pitchFamily="34" charset="0"/>
              <a:buChar char="•"/>
              <a:defRPr sz="1000">
                <a:latin typeface="Rix모던고딕 M" pitchFamily="18" charset="-127"/>
                <a:ea typeface="Rix모던고딕 M" pitchFamily="18" charset="-127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sz="1000">
                <a:latin typeface="Rix모던고딕 M" pitchFamily="18" charset="-127"/>
                <a:ea typeface="Rix모던고딕 M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97478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부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arabi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3"/>
            <a:ext cx="5616625" cy="880895"/>
          </a:xfrm>
          <a:prstGeom prst="rect">
            <a:avLst/>
          </a:prstGeom>
        </p:spPr>
        <p:txBody>
          <a:bodyPr lIns="91420" tIns="45709" rIns="91420" bIns="45709">
            <a:noAutofit/>
          </a:bodyPr>
          <a:lstStyle>
            <a:lvl1pPr marL="228549" indent="-228549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417057" indent="-228549" algn="l">
              <a:lnSpc>
                <a:spcPct val="150000"/>
              </a:lnSpc>
              <a:buFont typeface="+mj-lt"/>
              <a:buAutoNum type="arabicParenR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633008" indent="-228549">
              <a:lnSpc>
                <a:spcPct val="150000"/>
              </a:lnSpc>
              <a:buFont typeface="+mj-lt"/>
              <a:buAutoNum type="alphaLcPeriod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719838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620715" y="5043427"/>
            <a:ext cx="5616575" cy="557273"/>
          </a:xfrm>
          <a:prstGeom prst="rect">
            <a:avLst/>
          </a:prstGeom>
        </p:spPr>
        <p:txBody>
          <a:bodyPr lIns="91420" tIns="45709" rIns="91420" bIns="45709">
            <a:noAutofit/>
          </a:bodyPr>
          <a:lstStyle>
            <a:lvl1pPr marL="228549" indent="-228549">
              <a:lnSpc>
                <a:spcPct val="150000"/>
              </a:lnSpc>
              <a:buFont typeface="+mj-lt"/>
              <a:buAutoNum type="arabicParenR"/>
              <a:defRPr sz="1000">
                <a:latin typeface="Rix모던고딕 M" pitchFamily="18" charset="-127"/>
                <a:ea typeface="Rix모던고딕 M" pitchFamily="18" charset="-127"/>
              </a:defRPr>
            </a:lvl1pPr>
            <a:lvl2pPr marL="359920" indent="-228549">
              <a:lnSpc>
                <a:spcPct val="150000"/>
              </a:lnSpc>
              <a:buFont typeface="+mj-ea"/>
              <a:buAutoNum type="circleNumDbPlain"/>
              <a:defRPr sz="1000">
                <a:latin typeface="Rix모던고딕 M" pitchFamily="18" charset="-127"/>
                <a:ea typeface="Rix모던고딕 M" pitchFamily="18" charset="-127"/>
              </a:defRPr>
            </a:lvl2pPr>
            <a:lvl3pPr marL="539880" indent="-228549">
              <a:lnSpc>
                <a:spcPct val="150000"/>
              </a:lnSpc>
              <a:buFont typeface="+mj-lt"/>
              <a:buAutoNum type="alphaLcPeriod"/>
              <a:defRPr sz="1000">
                <a:latin typeface="Rix모던고딕 M" pitchFamily="18" charset="-127"/>
                <a:ea typeface="Rix모던고딕 M" pitchFamily="18" charset="-127"/>
              </a:defRPr>
            </a:lvl3pPr>
            <a:lvl4pPr marL="719838" indent="-171412">
              <a:lnSpc>
                <a:spcPct val="150000"/>
              </a:lnSpc>
              <a:buFont typeface="Arial" pitchFamily="34" charset="0"/>
              <a:buChar char="•"/>
              <a:defRPr sz="1000">
                <a:latin typeface="Rix모던고딕 M" pitchFamily="18" charset="-127"/>
                <a:ea typeface="Rix모던고딕 M" pitchFamily="18" charset="-127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sz="1000">
                <a:latin typeface="Rix모던고딕 M" pitchFamily="18" charset="-127"/>
                <a:ea typeface="Rix모던고딕 M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</p:spTree>
    <p:extLst>
      <p:ext uri="{BB962C8B-B14F-4D97-AF65-F5344CB8AC3E}">
        <p14:creationId xmlns="" xmlns:p14="http://schemas.microsoft.com/office/powerpoint/2010/main" val="3337865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메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836615" y="858839"/>
            <a:ext cx="1728787" cy="404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9pPr>
          </a:lstStyle>
          <a:p>
            <a:pPr eaLnBrk="1" hangingPunct="1"/>
            <a:r>
              <a:rPr lang="en-US" altLang="ko-KR" sz="2000" dirty="0">
                <a:latin typeface="Wide Latin" pitchFamily="18" charset="0"/>
              </a:rPr>
              <a:t>Memo</a:t>
            </a:r>
            <a:endParaRPr lang="ko-KR" altLang="en-US" sz="2000" dirty="0">
              <a:latin typeface="Wide Lati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1694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공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451874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공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022768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 bwMode="auto">
          <a:xfrm>
            <a:off x="0" y="0"/>
            <a:ext cx="6858000" cy="9144000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20" tIns="45709" rIns="91420" bIns="45709" numCol="1" spcCol="0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196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@산돌퍼즐Bk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619674"/>
            <a:ext cx="5829300" cy="1224136"/>
          </a:xfrm>
          <a:prstGeom prst="rect">
            <a:avLst/>
          </a:prstGeom>
        </p:spPr>
        <p:txBody>
          <a:bodyPr lIns="91420" tIns="45709" rIns="91420" bIns="45709"/>
          <a:lstStyle>
            <a:lvl1pPr>
              <a:lnSpc>
                <a:spcPct val="150000"/>
              </a:lnSpc>
              <a:defRPr kumimoji="1" lang="ko-KR" altLang="en-US" sz="32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3635896"/>
            <a:ext cx="4800600" cy="648072"/>
          </a:xfrm>
          <a:prstGeom prst="rect">
            <a:avLst/>
          </a:prstGeom>
        </p:spPr>
        <p:txBody>
          <a:bodyPr lIns="91420" tIns="45709" rIns="91420" bIns="45709"/>
          <a:lstStyle>
            <a:lvl1pPr marL="0" indent="0" algn="ctr">
              <a:buNone/>
              <a:defRPr kumimoji="1" lang="ko-KR" altLang="en-US" sz="2400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+mn-cs"/>
              </a:defRPr>
            </a:lvl1pPr>
            <a:lvl2pPr marL="457097" indent="0" algn="ctr">
              <a:buNone/>
              <a:defRPr/>
            </a:lvl2pPr>
            <a:lvl3pPr marL="914196" indent="0" algn="ctr">
              <a:buNone/>
              <a:defRPr/>
            </a:lvl3pPr>
            <a:lvl4pPr marL="1371292" indent="0" algn="ctr">
              <a:buNone/>
              <a:defRPr/>
            </a:lvl4pPr>
            <a:lvl5pPr marL="1828390" indent="0" algn="ctr">
              <a:buNone/>
              <a:defRPr/>
            </a:lvl5pPr>
            <a:lvl6pPr marL="2285488" indent="0" algn="ctr">
              <a:buNone/>
              <a:defRPr/>
            </a:lvl6pPr>
            <a:lvl7pPr marL="2742586" indent="0" algn="ctr">
              <a:buNone/>
              <a:defRPr/>
            </a:lvl7pPr>
            <a:lvl8pPr marL="3199684" indent="0" algn="ctr">
              <a:buNone/>
              <a:defRPr/>
            </a:lvl8pPr>
            <a:lvl9pPr marL="365678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pic>
        <p:nvPicPr>
          <p:cNvPr id="7" name="Picture 6" descr="C:\Users\khk\Desktop\사용자 지정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4716463"/>
            <a:ext cx="5456238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C:\Users\khk\Desktop\사용자 지정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4716463"/>
            <a:ext cx="5456238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C:\Users\khk\Desktop\사용자 지정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4716463"/>
            <a:ext cx="5456238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92151" y="8459789"/>
            <a:ext cx="819487" cy="231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8002" tIns="44000" rIns="88002" bIns="44000">
            <a:spAutoFit/>
          </a:bodyPr>
          <a:lstStyle/>
          <a:p>
            <a:pPr defTabSz="880867">
              <a:defRPr/>
            </a:pPr>
            <a:r>
              <a:rPr lang="ko-KR" altLang="en-US" sz="900" dirty="0" err="1">
                <a:latin typeface="Rix정고딕 M" pitchFamily="18" charset="-127"/>
                <a:ea typeface="Rix정고딕 M" pitchFamily="18" charset="-127"/>
              </a:rPr>
              <a:t>질병관리본부</a:t>
            </a:r>
            <a:endParaRPr lang="en-US" altLang="ko-KR" sz="900" dirty="0">
              <a:latin typeface="Rix정고딕 M" pitchFamily="18" charset="-127"/>
              <a:ea typeface="Rix정고딕 M" pitchFamily="18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260350" y="250825"/>
            <a:ext cx="6337300" cy="8642350"/>
          </a:xfrm>
          <a:prstGeom prst="rect">
            <a:avLst/>
          </a:prstGeom>
          <a:noFill/>
          <a:ln w="2540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5" y="8431213"/>
            <a:ext cx="3159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349501" y="8440740"/>
            <a:ext cx="2380615" cy="313279"/>
          </a:xfrm>
          <a:prstGeom prst="rect">
            <a:avLst/>
          </a:prstGeom>
          <a:noFill/>
        </p:spPr>
        <p:txBody>
          <a:bodyPr wrap="none" lIns="91420" tIns="45709" rIns="91420" bIns="45709">
            <a:spAutoFit/>
          </a:bodyPr>
          <a:lstStyle/>
          <a:p>
            <a:pPr>
              <a:defRPr/>
            </a:pP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질병관리본부</a:t>
            </a:r>
            <a:r>
              <a:rPr lang="ko-KR" altLang="en-US" sz="1400" dirty="0">
                <a:latin typeface="Rix모던고딕 EB" pitchFamily="18" charset="-127"/>
                <a:ea typeface="Rix모던고딕 EB" pitchFamily="18" charset="-127"/>
              </a:rPr>
              <a:t>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만성질환관리과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ix모던고딕 EB" pitchFamily="18" charset="-127"/>
              <a:ea typeface="Rix모던고딕 E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4623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548680" y="1403648"/>
            <a:ext cx="4896544" cy="6768752"/>
          </a:xfrm>
          <a:prstGeom prst="rect">
            <a:avLst/>
          </a:prstGeom>
        </p:spPr>
        <p:txBody>
          <a:bodyPr lIns="91420" tIns="45709" rIns="91420" bIns="45709"/>
          <a:lstStyle>
            <a:lvl1pPr marL="252000" indent="-324000">
              <a:lnSpc>
                <a:spcPct val="150000"/>
              </a:lnSpc>
              <a:buFont typeface="+mj-lt"/>
              <a:buAutoNum type="romanUcPeriod"/>
              <a:defRPr kumimoji="1" lang="ko-KR" altLang="en-US" sz="1400" b="1" kern="12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맑은 고딕" pitchFamily="50" charset="-127"/>
              </a:defRPr>
            </a:lvl1pPr>
            <a:lvl2pPr marL="576000" indent="-252000">
              <a:lnSpc>
                <a:spcPct val="150000"/>
              </a:lnSpc>
              <a:buFont typeface="+mj-lt"/>
              <a:buAutoNum type="arabicPeriod"/>
              <a:defRPr kumimoji="1" lang="ko-KR" altLang="en-US" sz="1200" b="1" kern="1200" dirty="0" smtClean="0">
                <a:solidFill>
                  <a:schemeClr val="tx1"/>
                </a:solidFill>
                <a:latin typeface="Rix정고딕 L" pitchFamily="18" charset="-127"/>
                <a:ea typeface="Rix정고딕 L" pitchFamily="18" charset="-127"/>
                <a:cs typeface="@산돌퍼즐Bk"/>
              </a:defRPr>
            </a:lvl2pPr>
            <a:lvl3pPr marL="936000" indent="-252000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정고딕 L" pitchFamily="18" charset="-127"/>
                <a:ea typeface="Rix정고딕 L" pitchFamily="18" charset="-127"/>
                <a:cs typeface="@산돌퍼즐Bk"/>
              </a:defRPr>
            </a:lvl3pPr>
            <a:lvl4pPr marL="1296000" indent="-252000">
              <a:lnSpc>
                <a:spcPct val="150000"/>
              </a:lnSpc>
              <a:buFont typeface="+mj-lt"/>
              <a:buAutoNum type="arabicParenR"/>
              <a:defRPr kumimoji="1" lang="ko-KR" altLang="en-US" sz="1100" kern="1200" dirty="0" smtClean="0">
                <a:solidFill>
                  <a:schemeClr val="tx1"/>
                </a:solidFill>
                <a:latin typeface="Rix정고딕 L" pitchFamily="18" charset="-127"/>
                <a:ea typeface="Rix정고딕 L" pitchFamily="18" charset="-127"/>
                <a:cs typeface="@산돌퍼즐Bk"/>
              </a:defRPr>
            </a:lvl4pPr>
            <a:lvl5pPr marL="1656000" indent="-252000">
              <a:lnSpc>
                <a:spcPct val="150000"/>
              </a:lnSpc>
              <a:buFont typeface="+mj-lt"/>
              <a:buAutoNum type="alphaLcPeriod"/>
              <a:defRPr kumimoji="1" lang="en-US" altLang="ko-KR" sz="1100" kern="1200" dirty="0" smtClean="0">
                <a:solidFill>
                  <a:schemeClr val="tx1"/>
                </a:solidFill>
                <a:latin typeface="Rix정고딕 L" pitchFamily="18" charset="-127"/>
                <a:ea typeface="Rix정고딕 L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 dirty="0" smtClean="0"/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48680" y="743633"/>
            <a:ext cx="5688632" cy="588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55566" tIns="77784" rIns="155566" bIns="77784">
            <a:spAutoFit/>
          </a:bodyPr>
          <a:lstStyle>
            <a:lvl1pPr algn="ctr">
              <a:defRPr lang="ko-KR" altLang="en-US" sz="2800" b="1" kern="1200" dirty="0">
                <a:solidFill>
                  <a:schemeClr val="tx1"/>
                </a:solidFill>
                <a:latin typeface="Verdana" pitchFamily="34" charset="0"/>
                <a:ea typeface="굴림체" pitchFamily="49" charset="-127"/>
                <a:cs typeface="@산돌퍼즐Bk"/>
              </a:defRPr>
            </a:lvl1pPr>
          </a:lstStyle>
          <a:p>
            <a:pPr lvl="0" algn="l" defTabSz="1556989" eaLnBrk="1" hangingPunct="1">
              <a:spcBef>
                <a:spcPct val="50000"/>
              </a:spcBef>
            </a:pPr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4" name="텍스트 개체 틀 4"/>
          <p:cNvSpPr>
            <a:spLocks noGrp="1"/>
          </p:cNvSpPr>
          <p:nvPr>
            <p:ph type="body" sz="quarter" idx="11"/>
          </p:nvPr>
        </p:nvSpPr>
        <p:spPr>
          <a:xfrm>
            <a:off x="5517232" y="1403648"/>
            <a:ext cx="720080" cy="6768752"/>
          </a:xfrm>
          <a:prstGeom prst="rect">
            <a:avLst/>
          </a:prstGeom>
        </p:spPr>
        <p:txBody>
          <a:bodyPr lIns="91420" tIns="45709" rIns="91420" bIns="45709"/>
          <a:lstStyle>
            <a:lvl1pPr marL="0" indent="0" algn="r">
              <a:lnSpc>
                <a:spcPct val="150000"/>
              </a:lnSpc>
              <a:buFont typeface="Rix정고딕 L" pitchFamily="18" charset="-127"/>
              <a:buNone/>
              <a:defRPr kumimoji="1" lang="ko-KR" altLang="en-US" sz="1400" b="1" kern="1200" dirty="0" smtClean="0">
                <a:solidFill>
                  <a:schemeClr val="tx1"/>
                </a:solidFill>
                <a:latin typeface="Rix정고딕 L" pitchFamily="18" charset="-127"/>
                <a:ea typeface="Rix정고딕 L" pitchFamily="18" charset="-127"/>
                <a:cs typeface="@산돌퍼즐Bk"/>
              </a:defRPr>
            </a:lvl1pPr>
            <a:lvl2pPr marL="0" indent="0" algn="r">
              <a:lnSpc>
                <a:spcPct val="150000"/>
              </a:lnSpc>
              <a:buFont typeface="Rix정고딕 L" pitchFamily="18" charset="-127"/>
              <a:buNone/>
              <a:defRPr kumimoji="1" lang="ko-KR" altLang="en-US" sz="1200" b="1" kern="1200" dirty="0" smtClean="0">
                <a:solidFill>
                  <a:schemeClr val="tx1"/>
                </a:solidFill>
                <a:latin typeface="Rix정고딕 L" pitchFamily="18" charset="-127"/>
                <a:ea typeface="Rix정고딕 L" pitchFamily="18" charset="-127"/>
                <a:cs typeface="@산돌퍼즐Bk"/>
              </a:defRPr>
            </a:lvl2pPr>
            <a:lvl3pPr marL="0" indent="0" algn="r">
              <a:lnSpc>
                <a:spcPct val="150000"/>
              </a:lnSpc>
              <a:buFont typeface="Rix정고딕 L" pitchFamily="18" charset="-127"/>
              <a:buNone/>
              <a:defRPr kumimoji="1" lang="ko-KR" altLang="en-US" sz="1100" kern="1200" dirty="0" smtClean="0">
                <a:solidFill>
                  <a:schemeClr val="tx1"/>
                </a:solidFill>
                <a:latin typeface="Rix정고딕 L" pitchFamily="18" charset="-127"/>
                <a:ea typeface="Rix정고딕 L" pitchFamily="18" charset="-127"/>
                <a:cs typeface="@산돌퍼즐Bk"/>
              </a:defRPr>
            </a:lvl3pPr>
            <a:lvl4pPr marL="0" indent="0" algn="r">
              <a:lnSpc>
                <a:spcPct val="150000"/>
              </a:lnSpc>
              <a:buFont typeface="Rix정고딕 L" pitchFamily="18" charset="-127"/>
              <a:buNone/>
              <a:defRPr kumimoji="1" lang="ko-KR" altLang="en-US" sz="1100" kern="1200" dirty="0" smtClean="0">
                <a:solidFill>
                  <a:schemeClr val="bg1">
                    <a:lumMod val="50000"/>
                  </a:schemeClr>
                </a:solidFill>
                <a:effectLst/>
                <a:latin typeface="Rix정고딕 L" pitchFamily="18" charset="-127"/>
                <a:ea typeface="Rix정고딕 L" pitchFamily="18" charset="-127"/>
                <a:cs typeface="@산돌퍼즐Bk"/>
              </a:defRPr>
            </a:lvl4pPr>
            <a:lvl5pPr marL="0" indent="0" algn="r">
              <a:lnSpc>
                <a:spcPct val="150000"/>
              </a:lnSpc>
              <a:buFont typeface="Rix정고딕 L" pitchFamily="18" charset="-127"/>
              <a:buNone/>
              <a:defRPr kumimoji="1" lang="en-US" altLang="ko-KR" sz="1100" kern="1200" dirty="0" smtClean="0">
                <a:solidFill>
                  <a:schemeClr val="bg1">
                    <a:lumMod val="65000"/>
                  </a:schemeClr>
                </a:solidFill>
                <a:latin typeface="Rix정고딕 L" pitchFamily="18" charset="-127"/>
                <a:ea typeface="Rix정고딕 L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 dirty="0" smtClean="0"/>
          </a:p>
        </p:txBody>
      </p:sp>
    </p:spTree>
    <p:extLst>
      <p:ext uri="{BB962C8B-B14F-4D97-AF65-F5344CB8AC3E}">
        <p14:creationId xmlns="" xmlns:p14="http://schemas.microsoft.com/office/powerpoint/2010/main" val="115290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40683" y="4247218"/>
            <a:ext cx="5976639" cy="649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55566" tIns="77784" rIns="155566" bIns="77784">
            <a:spAutoFit/>
          </a:bodyPr>
          <a:lstStyle>
            <a:lvl1pPr algn="ctr">
              <a:buFont typeface="+mj-lt"/>
              <a:buAutoNum type="romanUcPeriod"/>
              <a:defRPr kumimoji="1" lang="ko-KR" altLang="en-US" sz="3200" b="1" kern="12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맑은 고딕" pitchFamily="50" charset="-127"/>
              </a:defRPr>
            </a:lvl1pPr>
          </a:lstStyle>
          <a:p>
            <a:pPr marL="777701" lvl="0" indent="-777701" algn="l" defTabSz="1556989" eaLnBrk="1" hangingPunct="1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 bwMode="auto">
          <a:xfrm>
            <a:off x="388885" y="2555776"/>
            <a:ext cx="2824093" cy="1728192"/>
          </a:xfrm>
          <a:prstGeom prst="rect">
            <a:avLst/>
          </a:prstGeom>
          <a:solidFill>
            <a:schemeClr val="bg2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5" name="직사각형 4"/>
          <p:cNvSpPr/>
          <p:nvPr/>
        </p:nvSpPr>
        <p:spPr bwMode="auto">
          <a:xfrm>
            <a:off x="2204864" y="2195736"/>
            <a:ext cx="1512168" cy="1152128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1196752" y="611562"/>
            <a:ext cx="1872208" cy="2044799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388885" y="2555776"/>
            <a:ext cx="2824093" cy="1728192"/>
          </a:xfrm>
          <a:prstGeom prst="rect">
            <a:avLst/>
          </a:prstGeom>
          <a:solidFill>
            <a:schemeClr val="bg2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8" name="직사각형 7"/>
          <p:cNvSpPr/>
          <p:nvPr/>
        </p:nvSpPr>
        <p:spPr bwMode="auto">
          <a:xfrm>
            <a:off x="2204864" y="2195736"/>
            <a:ext cx="1512168" cy="1152128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1196752" y="611562"/>
            <a:ext cx="1872208" cy="2044799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388885" y="2555776"/>
            <a:ext cx="2824093" cy="1728192"/>
          </a:xfrm>
          <a:prstGeom prst="rect">
            <a:avLst/>
          </a:prstGeom>
          <a:solidFill>
            <a:schemeClr val="bg2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2204864" y="2195736"/>
            <a:ext cx="1512168" cy="1152128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1196752" y="611562"/>
            <a:ext cx="1872208" cy="2044799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0429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간지_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 bwMode="auto">
          <a:xfrm>
            <a:off x="836613" y="684213"/>
            <a:ext cx="1655762" cy="72009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2492375" y="684213"/>
            <a:ext cx="4032969" cy="7200900"/>
          </a:xfrm>
          <a:prstGeom prst="rect">
            <a:avLst/>
          </a:prstGeom>
        </p:spPr>
        <p:txBody>
          <a:bodyPr lIns="91420" tIns="45709" rIns="91420" bIns="45709" anchor="b"/>
          <a:lstStyle>
            <a:lvl1pPr marL="252000" indent="-324000">
              <a:lnSpc>
                <a:spcPct val="150000"/>
              </a:lnSpc>
              <a:buFont typeface="+mj-lt"/>
              <a:buAutoNum type="romanUcPeriod"/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 marL="72000" indent="252000">
              <a:lnSpc>
                <a:spcPct val="150000"/>
              </a:lnSpc>
              <a:buFont typeface="+mj-lt"/>
              <a:buAutoNum type="arabicPeriod"/>
              <a:defRPr sz="1400">
                <a:latin typeface="Rix정고딕 L" pitchFamily="18" charset="-127"/>
                <a:ea typeface="Rix정고딕 L" pitchFamily="18" charset="-127"/>
              </a:defRPr>
            </a:lvl2pPr>
            <a:lvl3pPr marL="539880" indent="-252000">
              <a:lnSpc>
                <a:spcPct val="150000"/>
              </a:lnSpc>
              <a:buFont typeface="+mj-lt"/>
              <a:buAutoNum type="alphaUcPeriod"/>
              <a:defRPr sz="1300">
                <a:latin typeface="Rix정고딕 L" pitchFamily="18" charset="-127"/>
                <a:ea typeface="Rix정고딕 L" pitchFamily="18" charset="-127"/>
              </a:defRPr>
            </a:lvl3pPr>
            <a:lvl4pPr marL="791823" indent="-252000">
              <a:lnSpc>
                <a:spcPct val="150000"/>
              </a:lnSpc>
              <a:buFont typeface="+mj-lt"/>
              <a:buAutoNum type="arabicParenR"/>
              <a:defRPr sz="1200">
                <a:latin typeface="Rix정고딕 L" pitchFamily="18" charset="-127"/>
                <a:ea typeface="Rix정고딕 L" pitchFamily="18" charset="-127"/>
              </a:defRPr>
            </a:lvl4pPr>
            <a:lvl5pPr marL="1079758" indent="-252000">
              <a:lnSpc>
                <a:spcPct val="150000"/>
              </a:lnSpc>
              <a:buFont typeface="+mj-lt"/>
              <a:buAutoNum type="alphaLcPeriod"/>
              <a:defRPr sz="1100">
                <a:latin typeface="Rix정고딕 L" pitchFamily="18" charset="-127"/>
                <a:ea typeface="Rix정고딕 L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193461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챕터_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romanU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3"/>
            <a:ext cx="5616625" cy="607859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Arial" pitchFamily="34" charset="0"/>
              <a:buChar char="•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417057" indent="-228549" algn="l">
              <a:lnSpc>
                <a:spcPct val="150000"/>
              </a:lnSpc>
              <a:buFont typeface="Rix모던고딕 M" pitchFamily="18" charset="-127"/>
              <a:buChar char="-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575870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1542704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</p:txBody>
      </p:sp>
    </p:spTree>
    <p:extLst>
      <p:ext uri="{BB962C8B-B14F-4D97-AF65-F5344CB8AC3E}">
        <p14:creationId xmlns="" xmlns:p14="http://schemas.microsoft.com/office/powerpoint/2010/main" val="3927529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일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>
          <a:xfrm>
            <a:off x="620715" y="2177767"/>
            <a:ext cx="5616575" cy="306001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 cap="flat" cmpd="sng" algn="ctr">
            <a:solidFill>
              <a:schemeClr val="bg2">
                <a:lumMod val="9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>
            <a:lvl1pPr marL="171412" indent="-171412">
              <a:buFont typeface="Wingdings" pitchFamily="2" charset="2"/>
              <a:buChar char="ü"/>
              <a:defRPr lang="ko-KR" altLang="en-US" sz="1000" kern="1200" dirty="0">
                <a:latin typeface="Rix모던고딕 M" pitchFamily="18" charset="-127"/>
                <a:ea typeface="Rix모던고딕 M" pitchFamily="18" charset="-127"/>
                <a:cs typeface="Rix모던고딕 M" pitchFamily="18" charset="-127"/>
              </a:defRPr>
            </a:lvl1pPr>
          </a:lstStyle>
          <a:p>
            <a:pPr lvl="0">
              <a:spcBef>
                <a:spcPct val="0"/>
              </a:spcBef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arabi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2"/>
            <a:ext cx="5616625" cy="876050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360000" indent="-228549" algn="l">
              <a:lnSpc>
                <a:spcPct val="150000"/>
              </a:lnSpc>
              <a:buFont typeface="+mj-lt"/>
              <a:buAutoNum type="arabicParenR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504000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1542704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3"/>
          </p:nvPr>
        </p:nvSpPr>
        <p:spPr>
          <a:xfrm>
            <a:off x="620688" y="6732241"/>
            <a:ext cx="5616624" cy="112169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lIns="91420" tIns="45709" rIns="91420" bIns="45709">
            <a:spAutoFit/>
          </a:bodyPr>
          <a:lstStyle>
            <a:lvl1pPr marL="180000" indent="-180000">
              <a:lnSpc>
                <a:spcPct val="150000"/>
              </a:lnSpc>
              <a:buFont typeface="+mj-lt"/>
              <a:buAutoNum type="arabicPeriod"/>
              <a:defRPr sz="1000">
                <a:latin typeface="Rix모던고딕 M" pitchFamily="18" charset="-127"/>
                <a:ea typeface="Rix모던고딕 M" pitchFamily="18" charset="-127"/>
              </a:defRPr>
            </a:lvl1pPr>
            <a:lvl2pPr marL="359920" indent="-171412">
              <a:lnSpc>
                <a:spcPct val="150000"/>
              </a:lnSpc>
              <a:buFont typeface="Arial" pitchFamily="34" charset="0"/>
              <a:buChar char="•"/>
              <a:defRPr sz="1000">
                <a:latin typeface="Rix모던고딕 M" pitchFamily="18" charset="-127"/>
                <a:ea typeface="Rix모던고딕 M" pitchFamily="18" charset="-127"/>
              </a:defRPr>
            </a:lvl2pPr>
            <a:lvl3pPr>
              <a:lnSpc>
                <a:spcPct val="150000"/>
              </a:lnSpc>
              <a:defRPr sz="1000">
                <a:latin typeface="Rix모던고딕 M" pitchFamily="18" charset="-127"/>
                <a:ea typeface="Rix모던고딕 M" pitchFamily="18" charset="-127"/>
              </a:defRPr>
            </a:lvl3pPr>
            <a:lvl4pPr>
              <a:lnSpc>
                <a:spcPct val="150000"/>
              </a:lnSpc>
              <a:defRPr sz="1000">
                <a:latin typeface="Rix모던고딕 M" pitchFamily="18" charset="-127"/>
                <a:ea typeface="Rix모던고딕 M" pitchFamily="18" charset="-127"/>
              </a:defRPr>
            </a:lvl4pPr>
            <a:lvl5pPr>
              <a:defRPr sz="1000">
                <a:latin typeface="Rix모던고딕 M" pitchFamily="18" charset="-127"/>
                <a:ea typeface="Rix모던고딕 M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</p:spTree>
    <p:extLst>
      <p:ext uri="{BB962C8B-B14F-4D97-AF65-F5344CB8AC3E}">
        <p14:creationId xmlns="" xmlns:p14="http://schemas.microsoft.com/office/powerpoint/2010/main" val="455648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일반-네비없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arabi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4"/>
            <a:ext cx="5616625" cy="1131079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417057" indent="-228549" algn="l">
              <a:lnSpc>
                <a:spcPct val="150000"/>
              </a:lnSpc>
              <a:buFont typeface="+mj-lt"/>
              <a:buAutoNum type="arabicParenR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575870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719838" indent="-171412">
              <a:lnSpc>
                <a:spcPct val="150000"/>
              </a:lnSpc>
              <a:buFont typeface="Rix모던고딕 M" pitchFamily="18" charset="-127"/>
              <a:buChar char="­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3"/>
          </p:nvPr>
        </p:nvSpPr>
        <p:spPr>
          <a:xfrm>
            <a:off x="620688" y="6732241"/>
            <a:ext cx="5616624" cy="112169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rabicPeriod"/>
              <a:defRPr sz="1000">
                <a:latin typeface="Rix모던고딕 M" pitchFamily="18" charset="-127"/>
                <a:ea typeface="Rix모던고딕 M" pitchFamily="18" charset="-127"/>
              </a:defRPr>
            </a:lvl1pPr>
            <a:lvl2pPr marL="359920" indent="-171412">
              <a:lnSpc>
                <a:spcPct val="150000"/>
              </a:lnSpc>
              <a:buFont typeface="Arial" pitchFamily="34" charset="0"/>
              <a:buChar char="•"/>
              <a:defRPr sz="1000">
                <a:latin typeface="Rix모던고딕 M" pitchFamily="18" charset="-127"/>
                <a:ea typeface="Rix모던고딕 M" pitchFamily="18" charset="-127"/>
              </a:defRPr>
            </a:lvl2pPr>
            <a:lvl3pPr>
              <a:lnSpc>
                <a:spcPct val="150000"/>
              </a:lnSpc>
              <a:defRPr sz="1000">
                <a:latin typeface="Rix모던고딕 M" pitchFamily="18" charset="-127"/>
                <a:ea typeface="Rix모던고딕 M" pitchFamily="18" charset="-127"/>
              </a:defRPr>
            </a:lvl3pPr>
            <a:lvl4pPr>
              <a:lnSpc>
                <a:spcPct val="150000"/>
              </a:lnSpc>
              <a:defRPr sz="1000">
                <a:latin typeface="Rix모던고딕 M" pitchFamily="18" charset="-127"/>
                <a:ea typeface="Rix모던고딕 M" pitchFamily="18" charset="-127"/>
              </a:defRPr>
            </a:lvl4pPr>
            <a:lvl5pPr>
              <a:defRPr sz="1000">
                <a:latin typeface="Rix모던고딕 M" pitchFamily="18" charset="-127"/>
                <a:ea typeface="Rix모던고딕 M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</p:spTree>
    <p:extLst>
      <p:ext uri="{BB962C8B-B14F-4D97-AF65-F5344CB8AC3E}">
        <p14:creationId xmlns="" xmlns:p14="http://schemas.microsoft.com/office/powerpoint/2010/main" val="2959234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일반-바닥없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"/>
          <p:cNvSpPr>
            <a:spLocks noGrp="1"/>
          </p:cNvSpPr>
          <p:nvPr>
            <p:ph type="body" sz="quarter" idx="12"/>
          </p:nvPr>
        </p:nvSpPr>
        <p:spPr>
          <a:xfrm>
            <a:off x="620715" y="2468717"/>
            <a:ext cx="5616575" cy="306001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 cap="flat" cmpd="sng" algn="ctr">
            <a:solidFill>
              <a:schemeClr val="bg2">
                <a:lumMod val="9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>
            <a:lvl1pPr marL="171412" indent="-171412">
              <a:buFont typeface="Wingdings" pitchFamily="2" charset="2"/>
              <a:buChar char="ü"/>
              <a:defRPr lang="ko-KR" altLang="en-US" sz="1000" kern="1200" dirty="0">
                <a:latin typeface="Rix모던고딕 M" pitchFamily="18" charset="-127"/>
                <a:ea typeface="Rix모던고딕 M" pitchFamily="18" charset="-127"/>
                <a:cs typeface="Rix모던고딕 M" pitchFamily="18" charset="-127"/>
              </a:defRPr>
            </a:lvl1pPr>
          </a:lstStyle>
          <a:p>
            <a:pPr lvl="0">
              <a:spcBef>
                <a:spcPct val="0"/>
              </a:spcBef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arabi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4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4"/>
            <a:ext cx="5616625" cy="1131079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417057" indent="-228549" algn="l">
              <a:lnSpc>
                <a:spcPct val="150000"/>
              </a:lnSpc>
              <a:buFont typeface="+mj-lt"/>
              <a:buAutoNum type="arabicParenR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575870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719838" indent="-171412">
              <a:lnSpc>
                <a:spcPct val="150000"/>
              </a:lnSpc>
              <a:buFont typeface="Rix모던고딕 M" pitchFamily="18" charset="-127"/>
              <a:buChar char="­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</p:spTree>
    <p:extLst>
      <p:ext uri="{BB962C8B-B14F-4D97-AF65-F5344CB8AC3E}">
        <p14:creationId xmlns="" xmlns:p14="http://schemas.microsoft.com/office/powerpoint/2010/main" val="958882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일반-바닥없음-네비없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arabi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4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4"/>
            <a:ext cx="5616625" cy="1131079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417057" indent="-228549" algn="l">
              <a:lnSpc>
                <a:spcPct val="150000"/>
              </a:lnSpc>
              <a:buFont typeface="+mj-lt"/>
              <a:buAutoNum type="arabicParenR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575870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719838" indent="-171412">
              <a:lnSpc>
                <a:spcPct val="150000"/>
              </a:lnSpc>
              <a:buFont typeface="Rix모던고딕 M" pitchFamily="18" charset="-127"/>
              <a:buChar char="­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</p:spTree>
    <p:extLst>
      <p:ext uri="{BB962C8B-B14F-4D97-AF65-F5344CB8AC3E}">
        <p14:creationId xmlns="" xmlns:p14="http://schemas.microsoft.com/office/powerpoint/2010/main" val="3199767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회원가입_일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arabi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4"/>
            <a:ext cx="5616625" cy="1131079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360000" indent="-228549" algn="l">
              <a:lnSpc>
                <a:spcPct val="150000"/>
              </a:lnSpc>
              <a:buFont typeface="+mj-lt"/>
              <a:buAutoNum type="arabicParenR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504000" indent="-171450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648000" indent="-171412">
              <a:lnSpc>
                <a:spcPct val="150000"/>
              </a:lnSpc>
              <a:buFont typeface="Rix모던고딕 M" pitchFamily="18" charset="-127"/>
              <a:buChar char="-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20"/>
          </p:nvPr>
        </p:nvSpPr>
        <p:spPr>
          <a:xfrm>
            <a:off x="621000" y="6156177"/>
            <a:ext cx="5616000" cy="153436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none"/>
        </p:style>
        <p:txBody>
          <a:bodyPr lIns="91420" tIns="45709" rIns="91420" bIns="45709">
            <a:spAutoFit/>
          </a:bodyPr>
          <a:lstStyle>
            <a:lvl1pPr marL="180000" indent="-180000">
              <a:lnSpc>
                <a:spcPct val="150000"/>
              </a:lnSpc>
              <a:buFont typeface="+mj-lt"/>
              <a:buAutoNum type="arabicPeriod"/>
              <a:defRPr sz="1000">
                <a:latin typeface="Rix모던고딕 M" pitchFamily="18" charset="-127"/>
                <a:ea typeface="Rix모던고딕 M" pitchFamily="18" charset="-127"/>
              </a:defRPr>
            </a:lvl1pPr>
            <a:lvl2pPr marL="359958" indent="-171450">
              <a:lnSpc>
                <a:spcPct val="150000"/>
              </a:lnSpc>
              <a:buFont typeface="Arial" pitchFamily="34" charset="0"/>
              <a:buChar char="•"/>
              <a:defRPr sz="1000">
                <a:latin typeface="Rix모던고딕 M" pitchFamily="18" charset="-127"/>
                <a:ea typeface="Rix모던고딕 M" pitchFamily="18" charset="-127"/>
              </a:defRPr>
            </a:lvl2pPr>
            <a:lvl3pPr marL="1085606" indent="-171412">
              <a:lnSpc>
                <a:spcPct val="150000"/>
              </a:lnSpc>
              <a:buFont typeface="Arial" pitchFamily="34" charset="0"/>
              <a:buChar char="•"/>
              <a:defRPr sz="1000"/>
            </a:lvl3pPr>
            <a:lvl4pPr marL="1542704" indent="-171412">
              <a:lnSpc>
                <a:spcPct val="150000"/>
              </a:lnSpc>
              <a:buFont typeface="Arial" pitchFamily="34" charset="0"/>
              <a:buChar char="•"/>
              <a:defRPr sz="1000"/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sz="10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26234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회원가입_일반_바닥없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arabi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4"/>
            <a:ext cx="5616625" cy="1131079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360000" indent="-228549" algn="l">
              <a:lnSpc>
                <a:spcPct val="150000"/>
              </a:lnSpc>
              <a:buFont typeface="+mj-lt"/>
              <a:buAutoNum type="arabicParenR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504000" indent="-171450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648000" indent="-171412">
              <a:lnSpc>
                <a:spcPct val="150000"/>
              </a:lnSpc>
              <a:buFont typeface="Rix모던고딕 M" pitchFamily="18" charset="-127"/>
              <a:buChar char="-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</p:spTree>
    <p:extLst>
      <p:ext uri="{BB962C8B-B14F-4D97-AF65-F5344CB8AC3E}">
        <p14:creationId xmlns="" xmlns:p14="http://schemas.microsoft.com/office/powerpoint/2010/main" val="1875366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회원가입_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arabi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4"/>
            <a:ext cx="5616625" cy="1131079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360000" indent="-228549" algn="l">
              <a:lnSpc>
                <a:spcPct val="150000"/>
              </a:lnSpc>
              <a:buFont typeface="+mj-lt"/>
              <a:buAutoNum type="arabicParenR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504000" indent="-171450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288000" indent="-171450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  <p:sp>
        <p:nvSpPr>
          <p:cNvPr id="7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620688" y="3944977"/>
            <a:ext cx="5616625" cy="1131079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360000" indent="-228549" algn="l">
              <a:lnSpc>
                <a:spcPct val="150000"/>
              </a:lnSpc>
              <a:buFont typeface="+mj-lt"/>
              <a:buAutoNum type="arabicParenR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504000" indent="-171450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288000" indent="-171450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  <p:sp>
        <p:nvSpPr>
          <p:cNvPr id="9" name="텍스트 개체 틀 10"/>
          <p:cNvSpPr>
            <a:spLocks noGrp="1"/>
          </p:cNvSpPr>
          <p:nvPr>
            <p:ph type="body" sz="quarter" idx="19"/>
          </p:nvPr>
        </p:nvSpPr>
        <p:spPr>
          <a:xfrm>
            <a:off x="620688" y="6445473"/>
            <a:ext cx="5616624" cy="168104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none"/>
        </p:style>
        <p:txBody>
          <a:bodyPr lIns="91420" tIns="45709" rIns="91420" bIns="45709">
            <a:spAutoFit/>
          </a:bodyPr>
          <a:lstStyle>
            <a:lvl1pPr marL="180000" indent="-180000">
              <a:lnSpc>
                <a:spcPct val="150000"/>
              </a:lnSpc>
              <a:buFont typeface="+mj-lt"/>
              <a:buAutoNum type="arabicPeriod"/>
              <a:defRPr kumimoji="1" lang="ko-KR" altLang="en-US" sz="1000" dirty="0" smtClean="0">
                <a:solidFill>
                  <a:schemeClr val="dk1"/>
                </a:solidFill>
                <a:latin typeface="Rix모던고딕 M" pitchFamily="18" charset="-127"/>
                <a:ea typeface="Rix모던고딕 M" pitchFamily="18" charset="-127"/>
                <a:cs typeface="+mn-cs"/>
              </a:defRPr>
            </a:lvl1pPr>
            <a:lvl2pPr marL="742784" indent="-457097">
              <a:lnSpc>
                <a:spcPct val="150000"/>
              </a:lnSpc>
              <a:defRPr kumimoji="1" lang="ko-KR" altLang="en-US" sz="1000" dirty="0" smtClean="0">
                <a:solidFill>
                  <a:schemeClr val="dk1"/>
                </a:solidFill>
                <a:latin typeface="Rix모던고딕 M" pitchFamily="18" charset="-127"/>
                <a:ea typeface="Rix모던고딕 M" pitchFamily="18" charset="-127"/>
                <a:cs typeface="+mn-cs"/>
              </a:defRPr>
            </a:lvl2pPr>
            <a:lvl3pPr>
              <a:lnSpc>
                <a:spcPct val="150000"/>
              </a:lnSpc>
              <a:defRPr sz="1200"/>
            </a:lvl3pPr>
            <a:lvl4pPr>
              <a:lnSpc>
                <a:spcPct val="150000"/>
              </a:lnSpc>
              <a:defRPr sz="1200"/>
            </a:lvl4pPr>
            <a:lvl5pPr>
              <a:lnSpc>
                <a:spcPct val="150000"/>
              </a:lnSpc>
              <a:defRPr sz="12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959813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회원가입_컨텐츠_바닥없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620688" y="899592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/>
          <a:lstStyle>
            <a:lvl1pPr marL="342824" indent="-342824" algn="l">
              <a:buFont typeface="+mj-lt"/>
              <a:buAutoNum type="arabicPeriod"/>
              <a:defRPr lang="ko-KR" altLang="en-US" sz="1400" b="1" kern="1200" dirty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</a:lstStyle>
          <a:p>
            <a:pPr lvl="0" algn="l"/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620689" y="1259634"/>
            <a:ext cx="5616625" cy="1131079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228549" indent="-228549">
              <a:lnSpc>
                <a:spcPct val="150000"/>
              </a:lnSpc>
              <a:buFont typeface="+mj-lt"/>
              <a:buAutoNum type="alphaUcPeriod"/>
              <a:defRPr kumimoji="1" lang="ko-KR" altLang="en-US" sz="1100" kern="1200" dirty="0" smtClean="0">
                <a:solidFill>
                  <a:schemeClr val="tx1"/>
                </a:solidFill>
                <a:latin typeface="Rix모던고딕 EB" pitchFamily="18" charset="-127"/>
                <a:ea typeface="Rix모던고딕 EB" pitchFamily="18" charset="-127"/>
                <a:cs typeface="@산돌퍼즐Bk"/>
              </a:defRPr>
            </a:lvl1pPr>
            <a:lvl2pPr marL="360000" indent="-228549" algn="l">
              <a:lnSpc>
                <a:spcPct val="150000"/>
              </a:lnSpc>
              <a:buFont typeface="+mj-lt"/>
              <a:buAutoNum type="arabicParenR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2pPr>
            <a:lvl3pPr marL="504000" indent="-172800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3pPr>
            <a:lvl4pPr marL="648000" indent="-171412">
              <a:lnSpc>
                <a:spcPct val="150000"/>
              </a:lnSpc>
              <a:buFont typeface="Rix모던고딕 M" pitchFamily="18" charset="-127"/>
              <a:buChar char="-"/>
              <a:defRPr kumimoji="1" lang="ko-KR" altLang="en-US" sz="1000" kern="1200" dirty="0" smtClean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kumimoji="1" lang="ko-KR" altLang="en-US" sz="1000" kern="1200" dirty="0">
                <a:solidFill>
                  <a:schemeClr val="tx1"/>
                </a:solidFill>
                <a:latin typeface="Rix모던고딕 M" pitchFamily="18" charset="-127"/>
                <a:ea typeface="Rix모던고딕 M" pitchFamily="18" charset="-127"/>
                <a:cs typeface="@산돌퍼즐Bk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620715" y="5220073"/>
            <a:ext cx="5616575" cy="1386833"/>
          </a:xfrm>
          <a:prstGeom prst="rect">
            <a:avLst/>
          </a:prstGeom>
        </p:spPr>
        <p:txBody>
          <a:bodyPr lIns="91420" tIns="45709" rIns="91420" bIns="45709">
            <a:spAutoFit/>
          </a:bodyPr>
          <a:lstStyle>
            <a:lvl1pPr marL="180000" indent="-180000">
              <a:lnSpc>
                <a:spcPct val="150000"/>
              </a:lnSpc>
              <a:buFont typeface="+mj-lt"/>
              <a:buAutoNum type="arabicParenR"/>
              <a:defRPr sz="1000">
                <a:latin typeface="Rix모던고딕 M" pitchFamily="18" charset="-127"/>
                <a:ea typeface="Rix모던고딕 M" pitchFamily="18" charset="-127"/>
              </a:defRPr>
            </a:lvl1pPr>
            <a:lvl2pPr marL="302821" indent="-171450">
              <a:lnSpc>
                <a:spcPct val="150000"/>
              </a:lnSpc>
              <a:buFont typeface="Arial" pitchFamily="34" charset="0"/>
              <a:buChar char="•"/>
              <a:defRPr sz="1000">
                <a:latin typeface="Rix모던고딕 M" pitchFamily="18" charset="-127"/>
                <a:ea typeface="Rix모던고딕 M" pitchFamily="18" charset="-127"/>
              </a:defRPr>
            </a:lvl2pPr>
            <a:lvl3pPr marL="482781" indent="-171450">
              <a:lnSpc>
                <a:spcPct val="150000"/>
              </a:lnSpc>
              <a:buFont typeface="Arial" pitchFamily="34" charset="0"/>
              <a:buChar char="•"/>
              <a:defRPr sz="1000">
                <a:latin typeface="Rix모던고딕 M" pitchFamily="18" charset="-127"/>
                <a:ea typeface="Rix모던고딕 M" pitchFamily="18" charset="-127"/>
              </a:defRPr>
            </a:lvl3pPr>
            <a:lvl4pPr marL="719838" indent="-171412">
              <a:lnSpc>
                <a:spcPct val="150000"/>
              </a:lnSpc>
              <a:buFont typeface="Arial" pitchFamily="34" charset="0"/>
              <a:buChar char="•"/>
              <a:defRPr sz="1000">
                <a:latin typeface="Rix모던고딕 M" pitchFamily="18" charset="-127"/>
                <a:ea typeface="Rix모던고딕 M" pitchFamily="18" charset="-127"/>
              </a:defRPr>
            </a:lvl4pPr>
            <a:lvl5pPr marL="1999802" indent="-171412">
              <a:lnSpc>
                <a:spcPct val="150000"/>
              </a:lnSpc>
              <a:buFont typeface="Arial" pitchFamily="34" charset="0"/>
              <a:buChar char="•"/>
              <a:defRPr sz="1000">
                <a:latin typeface="Rix모던고딕 M" pitchFamily="18" charset="-127"/>
                <a:ea typeface="Rix모던고딕 M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97478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메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836615" y="858839"/>
            <a:ext cx="1728787" cy="404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@산돌퍼즐Bk"/>
                <a:cs typeface="@산돌퍼즐Bk"/>
              </a:defRPr>
            </a:lvl9pPr>
          </a:lstStyle>
          <a:p>
            <a:pPr eaLnBrk="1" hangingPunct="1"/>
            <a:r>
              <a:rPr lang="en-US" altLang="ko-KR" sz="2000" dirty="0">
                <a:latin typeface="Wide Latin" pitchFamily="18" charset="0"/>
              </a:rPr>
              <a:t>Memo</a:t>
            </a:r>
            <a:endParaRPr lang="ko-KR" altLang="en-US" sz="2000" dirty="0">
              <a:latin typeface="Wide Lati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1694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공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022768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692151" y="8459789"/>
            <a:ext cx="819487" cy="231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8002" tIns="44000" rIns="88002" bIns="44000">
            <a:spAutoFit/>
          </a:bodyPr>
          <a:lstStyle/>
          <a:p>
            <a:pPr defTabSz="880867">
              <a:defRPr/>
            </a:pPr>
            <a:r>
              <a:rPr lang="ko-KR" altLang="en-US" sz="900" dirty="0" err="1">
                <a:latin typeface="Rix정고딕 M" pitchFamily="18" charset="-127"/>
                <a:ea typeface="Rix정고딕 M" pitchFamily="18" charset="-127"/>
              </a:rPr>
              <a:t>질병관리본부</a:t>
            </a:r>
            <a:endParaRPr lang="en-US" altLang="ko-KR" sz="900" dirty="0">
              <a:latin typeface="Rix정고딕 M" pitchFamily="18" charset="-127"/>
              <a:ea typeface="Rix정고딕 M" pitchFamily="18" charset="-127"/>
            </a:endParaRPr>
          </a:p>
        </p:txBody>
      </p:sp>
      <p:sp>
        <p:nvSpPr>
          <p:cNvPr id="7" name="직각 삼각형 6"/>
          <p:cNvSpPr/>
          <p:nvPr/>
        </p:nvSpPr>
        <p:spPr bwMode="auto">
          <a:xfrm rot="5400000">
            <a:off x="6148389" y="8447088"/>
            <a:ext cx="323850" cy="323850"/>
          </a:xfrm>
          <a:prstGeom prst="rtTriangle">
            <a:avLst/>
          </a:prstGeom>
          <a:solidFill>
            <a:schemeClr val="bg2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8" name="직사각형 7"/>
          <p:cNvSpPr/>
          <p:nvPr/>
        </p:nvSpPr>
        <p:spPr bwMode="auto">
          <a:xfrm>
            <a:off x="260350" y="250825"/>
            <a:ext cx="6337300" cy="8642350"/>
          </a:xfrm>
          <a:prstGeom prst="rect">
            <a:avLst/>
          </a:prstGeom>
          <a:noFill/>
          <a:ln w="2540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9" name="직각 삼각형 8"/>
          <p:cNvSpPr/>
          <p:nvPr/>
        </p:nvSpPr>
        <p:spPr bwMode="auto">
          <a:xfrm rot="16200000">
            <a:off x="6156325" y="8447088"/>
            <a:ext cx="323850" cy="323850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pic>
        <p:nvPicPr>
          <p:cNvPr id="1030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5" y="8431213"/>
            <a:ext cx="3159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349501" y="8440740"/>
            <a:ext cx="2380615" cy="313279"/>
          </a:xfrm>
          <a:prstGeom prst="rect">
            <a:avLst/>
          </a:prstGeom>
          <a:noFill/>
        </p:spPr>
        <p:txBody>
          <a:bodyPr wrap="none" lIns="91420" tIns="45709" rIns="91420" bIns="45709">
            <a:spAutoFit/>
          </a:bodyPr>
          <a:lstStyle/>
          <a:p>
            <a:pPr>
              <a:defRPr/>
            </a:pP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질병관리본부</a:t>
            </a:r>
            <a:r>
              <a:rPr lang="ko-KR" altLang="en-US" sz="1400" dirty="0">
                <a:latin typeface="Rix모던고딕 EB" pitchFamily="18" charset="-127"/>
                <a:ea typeface="Rix모던고딕 EB" pitchFamily="18" charset="-127"/>
              </a:rPr>
              <a:t>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만성질환관리과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ix모던고딕 EB" pitchFamily="18" charset="-127"/>
              <a:ea typeface="Rix모던고딕 EB" pitchFamily="18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260350" y="250825"/>
            <a:ext cx="6337300" cy="8642350"/>
          </a:xfrm>
          <a:prstGeom prst="rect">
            <a:avLst/>
          </a:prstGeom>
          <a:noFill/>
          <a:ln w="2540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13" name="직각 삼각형 12"/>
          <p:cNvSpPr/>
          <p:nvPr/>
        </p:nvSpPr>
        <p:spPr bwMode="auto">
          <a:xfrm rot="16200000">
            <a:off x="6168529" y="8440738"/>
            <a:ext cx="323850" cy="323850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5" y="8431213"/>
            <a:ext cx="3159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349501" y="8440740"/>
            <a:ext cx="2380615" cy="313279"/>
          </a:xfrm>
          <a:prstGeom prst="rect">
            <a:avLst/>
          </a:prstGeom>
          <a:noFill/>
        </p:spPr>
        <p:txBody>
          <a:bodyPr wrap="none" lIns="91420" tIns="45709" rIns="91420" bIns="45709">
            <a:spAutoFit/>
          </a:bodyPr>
          <a:lstStyle/>
          <a:p>
            <a:pPr>
              <a:defRPr/>
            </a:pP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질병관리본부</a:t>
            </a:r>
            <a:r>
              <a:rPr lang="ko-KR" altLang="en-US" sz="1400" dirty="0">
                <a:latin typeface="Rix모던고딕 EB" pitchFamily="18" charset="-127"/>
                <a:ea typeface="Rix모던고딕 EB" pitchFamily="18" charset="-127"/>
              </a:rPr>
              <a:t>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만성질환관리과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ix모던고딕 EB" pitchFamily="18" charset="-127"/>
              <a:ea typeface="Rix모던고딕 EB" pitchFamily="18" charset="-127"/>
            </a:endParaRPr>
          </a:p>
        </p:txBody>
      </p:sp>
      <p:sp>
        <p:nvSpPr>
          <p:cNvPr id="16" name="직각 삼각형 15"/>
          <p:cNvSpPr/>
          <p:nvPr/>
        </p:nvSpPr>
        <p:spPr bwMode="auto">
          <a:xfrm rot="5400000">
            <a:off x="6165850" y="8440738"/>
            <a:ext cx="323850" cy="323850"/>
          </a:xfrm>
          <a:prstGeom prst="rtTriangle">
            <a:avLst/>
          </a:prstGeom>
          <a:solidFill>
            <a:schemeClr val="bg2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260350" y="250825"/>
            <a:ext cx="6337300" cy="8642350"/>
          </a:xfrm>
          <a:prstGeom prst="rect">
            <a:avLst/>
          </a:prstGeom>
          <a:noFill/>
          <a:ln w="2540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5" y="8431213"/>
            <a:ext cx="3159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349501" y="8440740"/>
            <a:ext cx="2380615" cy="313279"/>
          </a:xfrm>
          <a:prstGeom prst="rect">
            <a:avLst/>
          </a:prstGeom>
          <a:noFill/>
        </p:spPr>
        <p:txBody>
          <a:bodyPr wrap="none" lIns="91420" tIns="45709" rIns="91420" bIns="45709">
            <a:spAutoFit/>
          </a:bodyPr>
          <a:lstStyle/>
          <a:p>
            <a:pPr>
              <a:defRPr/>
            </a:pP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질병관리본부</a:t>
            </a:r>
            <a:r>
              <a:rPr lang="ko-KR" altLang="en-US" sz="1400" dirty="0">
                <a:latin typeface="Rix모던고딕 EB" pitchFamily="18" charset="-127"/>
                <a:ea typeface="Rix모던고딕 EB" pitchFamily="18" charset="-127"/>
              </a:rPr>
              <a:t>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만성질환관리과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ix모던고딕 EB" pitchFamily="18" charset="-127"/>
              <a:ea typeface="Rix모던고딕 EB" pitchFamily="18" charset="-127"/>
            </a:endParaRPr>
          </a:p>
        </p:txBody>
      </p:sp>
      <p:sp>
        <p:nvSpPr>
          <p:cNvPr id="18" name="직각 삼각형 17"/>
          <p:cNvSpPr/>
          <p:nvPr/>
        </p:nvSpPr>
        <p:spPr bwMode="auto">
          <a:xfrm rot="5400000">
            <a:off x="6148389" y="8447088"/>
            <a:ext cx="323850" cy="323850"/>
          </a:xfrm>
          <a:prstGeom prst="rtTriangle">
            <a:avLst/>
          </a:prstGeom>
          <a:solidFill>
            <a:schemeClr val="bg2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 eaLnBrk="1" latinLnBrk="1" hangingPunct="1"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260350" y="250825"/>
            <a:ext cx="6337300" cy="8642350"/>
          </a:xfrm>
          <a:prstGeom prst="rect">
            <a:avLst/>
          </a:prstGeom>
          <a:noFill/>
          <a:ln w="2540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 eaLnBrk="1" latinLnBrk="1" hangingPunct="1"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22" name="직각 삼각형 21"/>
          <p:cNvSpPr/>
          <p:nvPr/>
        </p:nvSpPr>
        <p:spPr bwMode="auto">
          <a:xfrm rot="16200000">
            <a:off x="6156325" y="8447088"/>
            <a:ext cx="323850" cy="323850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 eaLnBrk="1" latinLnBrk="1" hangingPunct="1">
              <a:defRPr/>
            </a:pPr>
            <a:endParaRPr lang="ko-KR" altLang="en-US">
              <a:ea typeface="굴림" pitchFamily="50" charset="-127"/>
            </a:endParaRPr>
          </a:p>
        </p:txBody>
      </p:sp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5" y="8431213"/>
            <a:ext cx="3159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2349501" y="8440740"/>
            <a:ext cx="2380615" cy="313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09" rIns="91420" bIns="45709">
            <a:spAutoFit/>
          </a:bodyPr>
          <a:lstStyle>
            <a:lvl1pPr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1pPr>
            <a:lvl2pPr marL="742950" indent="-285750"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2pPr>
            <a:lvl3pPr marL="1143000" indent="-228600"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3pPr>
            <a:lvl4pPr marL="1600200" indent="-228600"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4pPr>
            <a:lvl5pPr marL="2057400" indent="-228600"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9pPr>
          </a:lstStyle>
          <a:p>
            <a:pPr eaLnBrk="1" hangingPunct="1">
              <a:defRPr/>
            </a:pPr>
            <a:r>
              <a:rPr lang="ko-KR" altLang="en-US" sz="1400" smtClean="0">
                <a:solidFill>
                  <a:srgbClr val="7F7F7F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질병관리본부</a:t>
            </a:r>
            <a:r>
              <a:rPr lang="ko-KR" altLang="en-US" sz="1400" smtClean="0">
                <a:latin typeface="Rix모던고딕 EB" panose="02020603020101020101" pitchFamily="18" charset="-127"/>
                <a:ea typeface="Rix모던고딕 EB" panose="02020603020101020101" pitchFamily="18" charset="-127"/>
              </a:rPr>
              <a:t> </a:t>
            </a:r>
            <a:r>
              <a:rPr lang="ko-KR" altLang="en-US" sz="1400" smtClean="0">
                <a:solidFill>
                  <a:srgbClr val="404040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만성질환관리과</a:t>
            </a:r>
          </a:p>
        </p:txBody>
      </p:sp>
      <p:sp>
        <p:nvSpPr>
          <p:cNvPr id="25" name="직각 삼각형 24"/>
          <p:cNvSpPr/>
          <p:nvPr/>
        </p:nvSpPr>
        <p:spPr bwMode="auto">
          <a:xfrm rot="5400000">
            <a:off x="6165850" y="8440738"/>
            <a:ext cx="323850" cy="323850"/>
          </a:xfrm>
          <a:prstGeom prst="rtTriangle">
            <a:avLst/>
          </a:prstGeom>
          <a:solidFill>
            <a:schemeClr val="bg2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260350" y="250825"/>
            <a:ext cx="6337300" cy="8642350"/>
          </a:xfrm>
          <a:prstGeom prst="rect">
            <a:avLst/>
          </a:prstGeom>
          <a:noFill/>
          <a:ln w="2540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pic>
        <p:nvPicPr>
          <p:cNvPr id="27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5" y="8431213"/>
            <a:ext cx="3159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2349501" y="8440740"/>
            <a:ext cx="2380615" cy="313279"/>
          </a:xfrm>
          <a:prstGeom prst="rect">
            <a:avLst/>
          </a:prstGeom>
          <a:noFill/>
        </p:spPr>
        <p:txBody>
          <a:bodyPr wrap="none" lIns="91420" tIns="45709" rIns="91420" bIns="45709">
            <a:spAutoFit/>
          </a:bodyPr>
          <a:lstStyle/>
          <a:p>
            <a:pPr>
              <a:defRPr/>
            </a:pP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질병관리본부</a:t>
            </a:r>
            <a:r>
              <a:rPr lang="ko-KR" altLang="en-US" sz="1400" dirty="0">
                <a:latin typeface="Rix모던고딕 EB" pitchFamily="18" charset="-127"/>
                <a:ea typeface="Rix모던고딕 EB" pitchFamily="18" charset="-127"/>
              </a:rPr>
              <a:t>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만성질환관리과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ix모던고딕 EB" pitchFamily="18" charset="-127"/>
              <a:ea typeface="Rix모던고딕 EB" pitchFamily="18" charset="-127"/>
            </a:endParaRPr>
          </a:p>
        </p:txBody>
      </p:sp>
      <p:sp>
        <p:nvSpPr>
          <p:cNvPr id="29" name="직각 삼각형 28"/>
          <p:cNvSpPr/>
          <p:nvPr/>
        </p:nvSpPr>
        <p:spPr bwMode="auto">
          <a:xfrm rot="5400000">
            <a:off x="6148390" y="8447089"/>
            <a:ext cx="323849" cy="323849"/>
          </a:xfrm>
          <a:prstGeom prst="rtTriangle">
            <a:avLst/>
          </a:prstGeom>
          <a:solidFill>
            <a:schemeClr val="bg2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32" tIns="45715" rIns="91432" bIns="45715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260351" y="250826"/>
            <a:ext cx="6337300" cy="8642349"/>
          </a:xfrm>
          <a:prstGeom prst="rect">
            <a:avLst/>
          </a:prstGeom>
          <a:noFill/>
          <a:ln w="2540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32" tIns="45715" rIns="91432" bIns="45715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31" name="직각 삼각형 30"/>
          <p:cNvSpPr/>
          <p:nvPr/>
        </p:nvSpPr>
        <p:spPr bwMode="auto">
          <a:xfrm rot="16200000">
            <a:off x="6156326" y="8447089"/>
            <a:ext cx="323849" cy="323849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32" tIns="45715" rIns="91432" bIns="45715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pic>
        <p:nvPicPr>
          <p:cNvPr id="32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4" y="8431213"/>
            <a:ext cx="3159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2349501" y="8440739"/>
            <a:ext cx="2336800" cy="307975"/>
          </a:xfrm>
          <a:prstGeom prst="rect">
            <a:avLst/>
          </a:prstGeom>
          <a:noFill/>
        </p:spPr>
        <p:txBody>
          <a:bodyPr wrap="none" lIns="91432" tIns="45715" rIns="91432" bIns="45715">
            <a:spAutoFit/>
          </a:bodyPr>
          <a:lstStyle/>
          <a:p>
            <a:pPr>
              <a:defRPr/>
            </a:pP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질병관리본부</a:t>
            </a:r>
            <a:r>
              <a:rPr lang="ko-KR" altLang="en-US" sz="1400" dirty="0">
                <a:latin typeface="Rix모던고딕 EB" pitchFamily="18" charset="-127"/>
                <a:ea typeface="Rix모던고딕 EB" pitchFamily="18" charset="-127"/>
              </a:rPr>
              <a:t>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만성질환관리과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ix모던고딕 EB" pitchFamily="18" charset="-127"/>
              <a:ea typeface="Rix모던고딕 EB" pitchFamily="18" charset="-127"/>
            </a:endParaRPr>
          </a:p>
        </p:txBody>
      </p:sp>
      <p:sp>
        <p:nvSpPr>
          <p:cNvPr id="34" name="직각 삼각형 33"/>
          <p:cNvSpPr/>
          <p:nvPr userDrawn="1"/>
        </p:nvSpPr>
        <p:spPr bwMode="auto">
          <a:xfrm rot="5400000">
            <a:off x="6148388" y="8447088"/>
            <a:ext cx="323850" cy="323850"/>
          </a:xfrm>
          <a:prstGeom prst="rtTriangle">
            <a:avLst/>
          </a:prstGeom>
          <a:solidFill>
            <a:schemeClr val="bg2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35" name="직사각형 34"/>
          <p:cNvSpPr/>
          <p:nvPr userDrawn="1"/>
        </p:nvSpPr>
        <p:spPr bwMode="auto">
          <a:xfrm>
            <a:off x="260350" y="250825"/>
            <a:ext cx="6337300" cy="8642350"/>
          </a:xfrm>
          <a:prstGeom prst="rect">
            <a:avLst/>
          </a:prstGeom>
          <a:noFill/>
          <a:ln w="2540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36" name="직각 삼각형 35"/>
          <p:cNvSpPr/>
          <p:nvPr userDrawn="1"/>
        </p:nvSpPr>
        <p:spPr bwMode="auto">
          <a:xfrm rot="16200000">
            <a:off x="6156325" y="8447088"/>
            <a:ext cx="323850" cy="323850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ea typeface="굴림" pitchFamily="50" charset="-127"/>
            </a:endParaRPr>
          </a:p>
        </p:txBody>
      </p:sp>
      <p:pic>
        <p:nvPicPr>
          <p:cNvPr id="37" name="Picture 9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8431213"/>
            <a:ext cx="3159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9"/>
          <p:cNvSpPr txBox="1">
            <a:spLocks noChangeArrowheads="1"/>
          </p:cNvSpPr>
          <p:nvPr userDrawn="1"/>
        </p:nvSpPr>
        <p:spPr bwMode="auto">
          <a:xfrm>
            <a:off x="2349500" y="8440738"/>
            <a:ext cx="233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1pPr>
            <a:lvl2pPr marL="742950" indent="-285750"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2pPr>
            <a:lvl3pPr marL="1143000" indent="-228600"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3pPr>
            <a:lvl4pPr marL="1600200" indent="-228600"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4pPr>
            <a:lvl5pPr marL="2057400" indent="-228600"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9pPr>
          </a:lstStyle>
          <a:p>
            <a:pPr eaLnBrk="1" hangingPunct="1">
              <a:defRPr/>
            </a:pPr>
            <a:r>
              <a:rPr lang="ko-KR" altLang="en-US" sz="1400" smtClean="0">
                <a:solidFill>
                  <a:srgbClr val="7F7F7F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질병관리본부</a:t>
            </a:r>
            <a:r>
              <a:rPr lang="ko-KR" altLang="en-US" sz="1400" smtClean="0">
                <a:latin typeface="Rix모던고딕 EB" panose="02020603020101020101" pitchFamily="18" charset="-127"/>
                <a:ea typeface="Rix모던고딕 EB" panose="02020603020101020101" pitchFamily="18" charset="-127"/>
              </a:rPr>
              <a:t> </a:t>
            </a:r>
            <a:r>
              <a:rPr lang="ko-KR" altLang="en-US" sz="1400" smtClean="0">
                <a:solidFill>
                  <a:srgbClr val="404040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만성질환관리과</a:t>
            </a:r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6152878" y="8585726"/>
            <a:ext cx="544787" cy="31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09" rIns="91420" bIns="45709" anchor="ctr" anchorCtr="1">
            <a:spAutoFit/>
          </a:bodyPr>
          <a:lstStyle/>
          <a:p>
            <a:pPr algn="r">
              <a:defRPr/>
            </a:pPr>
            <a:fld id="{4BCC4FE5-07CB-4F58-93EB-647191698A8E}" type="slidenum">
              <a:rPr kumimoji="0" lang="en-US" altLang="ko-KR" sz="1400" b="1" smtClean="0">
                <a:solidFill>
                  <a:schemeClr val="bg1"/>
                </a:solidFill>
                <a:latin typeface="Verdana" pitchFamily="34" charset="0"/>
              </a:rPr>
              <a:pPr algn="r">
                <a:defRPr/>
              </a:pPr>
              <a:t>‹#›</a:t>
            </a:fld>
            <a:endParaRPr kumimoji="0" lang="en-US" altLang="ko-KR" sz="1400" b="1" dirty="0">
              <a:solidFill>
                <a:schemeClr val="bg1"/>
              </a:solidFill>
              <a:latin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23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@산돌퍼즐Bk"/>
          <a:ea typeface="@산돌퍼즐Bk"/>
          <a:cs typeface="@산돌퍼즐Bk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@산돌퍼즐Bk"/>
          <a:ea typeface="@산돌퍼즐Bk"/>
          <a:cs typeface="@산돌퍼즐Bk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@산돌퍼즐Bk"/>
          <a:ea typeface="@산돌퍼즐Bk"/>
          <a:cs typeface="@산돌퍼즐Bk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@산돌퍼즐Bk"/>
          <a:ea typeface="@산돌퍼즐Bk"/>
          <a:cs typeface="@산돌퍼즐Bk"/>
        </a:defRPr>
      </a:lvl5pPr>
      <a:lvl6pPr marL="457097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@산돌퍼즐Bk"/>
          <a:ea typeface="@산돌퍼즐Bk"/>
          <a:cs typeface="@산돌퍼즐Bk"/>
        </a:defRPr>
      </a:lvl6pPr>
      <a:lvl7pPr marL="914196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@산돌퍼즐Bk"/>
          <a:ea typeface="@산돌퍼즐Bk"/>
          <a:cs typeface="@산돌퍼즐Bk"/>
        </a:defRPr>
      </a:lvl7pPr>
      <a:lvl8pPr marL="1371292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@산돌퍼즐Bk"/>
          <a:ea typeface="@산돌퍼즐Bk"/>
          <a:cs typeface="@산돌퍼즐Bk"/>
        </a:defRPr>
      </a:lvl8pPr>
      <a:lvl9pPr marL="182839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@산돌퍼즐Bk"/>
          <a:ea typeface="@산돌퍼즐Bk"/>
          <a:cs typeface="@산돌퍼즐Bk"/>
        </a:defRPr>
      </a:lvl9pPr>
    </p:titleStyle>
    <p:bodyStyle>
      <a:lvl1pPr marL="342824" indent="-342824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100">
          <a:solidFill>
            <a:schemeClr val="tx1"/>
          </a:solidFill>
          <a:latin typeface="+mn-lt"/>
          <a:ea typeface="+mn-ea"/>
          <a:cs typeface="+mn-cs"/>
        </a:defRPr>
      </a:lvl1pPr>
      <a:lvl2pPr marL="742784" indent="-285686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j-lt"/>
          <a:ea typeface="+mn-ea"/>
          <a:cs typeface="+mn-cs"/>
        </a:defRPr>
      </a:lvl2pPr>
      <a:lvl3pPr marL="1142744" indent="-228549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j-lt"/>
          <a:ea typeface="+mn-ea"/>
          <a:cs typeface="+mn-cs"/>
        </a:defRPr>
      </a:lvl3pPr>
      <a:lvl4pPr marL="1599842" indent="-228549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j-lt"/>
          <a:ea typeface="+mn-ea"/>
          <a:cs typeface="+mn-cs"/>
        </a:defRPr>
      </a:lvl4pPr>
      <a:lvl5pPr marL="2056939" indent="-228549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j-lt"/>
          <a:ea typeface="+mn-ea"/>
          <a:cs typeface="+mn-cs"/>
        </a:defRPr>
      </a:lvl5pPr>
      <a:lvl6pPr marL="2514037" indent="-228549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j-lt"/>
          <a:ea typeface="+mn-ea"/>
          <a:cs typeface="+mn-cs"/>
        </a:defRPr>
      </a:lvl6pPr>
      <a:lvl7pPr marL="2971134" indent="-228549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j-lt"/>
          <a:ea typeface="+mn-ea"/>
          <a:cs typeface="+mn-cs"/>
        </a:defRPr>
      </a:lvl7pPr>
      <a:lvl8pPr marL="3428232" indent="-228549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j-lt"/>
          <a:ea typeface="+mn-ea"/>
          <a:cs typeface="+mn-cs"/>
        </a:defRPr>
      </a:lvl8pPr>
      <a:lvl9pPr marL="3885330" indent="-228549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ko-KR"/>
      </a:defPPr>
      <a:lvl1pPr marL="0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7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6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92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90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88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86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84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80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369487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196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24" indent="-342824" algn="l" defTabSz="914196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84" indent="-285686" algn="l" defTabSz="914196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44" indent="-228549" algn="l" defTabSz="914196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42" indent="-228549" algn="l" defTabSz="914196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39" indent="-228549" algn="l" defTabSz="914196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37" indent="-228549" algn="l" defTabSz="91419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34" indent="-228549" algn="l" defTabSz="91419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32" indent="-228549" algn="l" defTabSz="91419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30" indent="-228549" algn="l" defTabSz="91419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7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6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92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90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88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86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84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80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692151" y="8459789"/>
            <a:ext cx="819487" cy="231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8002" tIns="44000" rIns="88002" bIns="44000">
            <a:spAutoFit/>
          </a:bodyPr>
          <a:lstStyle/>
          <a:p>
            <a:pPr defTabSz="880867">
              <a:defRPr/>
            </a:pPr>
            <a:r>
              <a:rPr lang="ko-KR" altLang="en-US" sz="900" dirty="0" err="1">
                <a:latin typeface="Rix정고딕 M" pitchFamily="18" charset="-127"/>
                <a:ea typeface="Rix정고딕 M" pitchFamily="18" charset="-127"/>
              </a:rPr>
              <a:t>질병관리본부</a:t>
            </a:r>
            <a:endParaRPr lang="en-US" altLang="ko-KR" sz="900" dirty="0">
              <a:latin typeface="Rix정고딕 M" pitchFamily="18" charset="-127"/>
              <a:ea typeface="Rix정고딕 M" pitchFamily="18" charset="-127"/>
            </a:endParaRPr>
          </a:p>
        </p:txBody>
      </p:sp>
      <p:sp>
        <p:nvSpPr>
          <p:cNvPr id="7" name="직각 삼각형 6"/>
          <p:cNvSpPr/>
          <p:nvPr/>
        </p:nvSpPr>
        <p:spPr bwMode="auto">
          <a:xfrm rot="5400000">
            <a:off x="6148389" y="8447088"/>
            <a:ext cx="323850" cy="323850"/>
          </a:xfrm>
          <a:prstGeom prst="rtTriangle">
            <a:avLst/>
          </a:prstGeom>
          <a:solidFill>
            <a:schemeClr val="bg2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8" name="직사각형 7"/>
          <p:cNvSpPr/>
          <p:nvPr/>
        </p:nvSpPr>
        <p:spPr bwMode="auto">
          <a:xfrm>
            <a:off x="260350" y="250825"/>
            <a:ext cx="6337300" cy="8642350"/>
          </a:xfrm>
          <a:prstGeom prst="rect">
            <a:avLst/>
          </a:prstGeom>
          <a:noFill/>
          <a:ln w="2540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9" name="직각 삼각형 8"/>
          <p:cNvSpPr/>
          <p:nvPr/>
        </p:nvSpPr>
        <p:spPr bwMode="auto">
          <a:xfrm rot="16200000">
            <a:off x="6156325" y="8447088"/>
            <a:ext cx="323850" cy="323850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pic>
        <p:nvPicPr>
          <p:cNvPr id="1030" name="Picture 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5" y="8431213"/>
            <a:ext cx="3159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349501" y="8440740"/>
            <a:ext cx="2380615" cy="313279"/>
          </a:xfrm>
          <a:prstGeom prst="rect">
            <a:avLst/>
          </a:prstGeom>
          <a:noFill/>
        </p:spPr>
        <p:txBody>
          <a:bodyPr wrap="none" lIns="91420" tIns="45709" rIns="91420" bIns="45709">
            <a:spAutoFit/>
          </a:bodyPr>
          <a:lstStyle/>
          <a:p>
            <a:pPr>
              <a:defRPr/>
            </a:pP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질병관리본부</a:t>
            </a:r>
            <a:r>
              <a:rPr lang="ko-KR" altLang="en-US" sz="1400" dirty="0">
                <a:latin typeface="Rix모던고딕 EB" pitchFamily="18" charset="-127"/>
                <a:ea typeface="Rix모던고딕 EB" pitchFamily="18" charset="-127"/>
              </a:rPr>
              <a:t>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만성질환관리과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ix모던고딕 EB" pitchFamily="18" charset="-127"/>
              <a:ea typeface="Rix모던고딕 EB" pitchFamily="18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260350" y="250825"/>
            <a:ext cx="6337300" cy="8642350"/>
          </a:xfrm>
          <a:prstGeom prst="rect">
            <a:avLst/>
          </a:prstGeom>
          <a:noFill/>
          <a:ln w="2540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13" name="직각 삼각형 12"/>
          <p:cNvSpPr/>
          <p:nvPr/>
        </p:nvSpPr>
        <p:spPr bwMode="auto">
          <a:xfrm rot="16200000">
            <a:off x="6168529" y="8440738"/>
            <a:ext cx="323850" cy="323850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5" y="8431213"/>
            <a:ext cx="3159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349501" y="8440740"/>
            <a:ext cx="2380615" cy="313279"/>
          </a:xfrm>
          <a:prstGeom prst="rect">
            <a:avLst/>
          </a:prstGeom>
          <a:noFill/>
        </p:spPr>
        <p:txBody>
          <a:bodyPr wrap="none" lIns="91420" tIns="45709" rIns="91420" bIns="45709">
            <a:spAutoFit/>
          </a:bodyPr>
          <a:lstStyle/>
          <a:p>
            <a:pPr>
              <a:defRPr/>
            </a:pP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질병관리본부</a:t>
            </a:r>
            <a:r>
              <a:rPr lang="ko-KR" altLang="en-US" sz="1400" dirty="0">
                <a:latin typeface="Rix모던고딕 EB" pitchFamily="18" charset="-127"/>
                <a:ea typeface="Rix모던고딕 EB" pitchFamily="18" charset="-127"/>
              </a:rPr>
              <a:t>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만성질환관리과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ix모던고딕 EB" pitchFamily="18" charset="-127"/>
              <a:ea typeface="Rix모던고딕 EB" pitchFamily="18" charset="-127"/>
            </a:endParaRPr>
          </a:p>
        </p:txBody>
      </p:sp>
      <p:sp>
        <p:nvSpPr>
          <p:cNvPr id="16" name="직각 삼각형 15"/>
          <p:cNvSpPr/>
          <p:nvPr/>
        </p:nvSpPr>
        <p:spPr bwMode="auto">
          <a:xfrm rot="5400000">
            <a:off x="6165850" y="8440738"/>
            <a:ext cx="323850" cy="323850"/>
          </a:xfrm>
          <a:prstGeom prst="rtTriangle">
            <a:avLst/>
          </a:prstGeom>
          <a:solidFill>
            <a:schemeClr val="bg2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260350" y="250825"/>
            <a:ext cx="6337300" cy="8642350"/>
          </a:xfrm>
          <a:prstGeom prst="rect">
            <a:avLst/>
          </a:prstGeom>
          <a:noFill/>
          <a:ln w="2540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5" y="8431213"/>
            <a:ext cx="3159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349501" y="8440740"/>
            <a:ext cx="2380615" cy="313279"/>
          </a:xfrm>
          <a:prstGeom prst="rect">
            <a:avLst/>
          </a:prstGeom>
          <a:noFill/>
        </p:spPr>
        <p:txBody>
          <a:bodyPr wrap="none" lIns="91420" tIns="45709" rIns="91420" bIns="45709">
            <a:spAutoFit/>
          </a:bodyPr>
          <a:lstStyle/>
          <a:p>
            <a:pPr>
              <a:defRPr/>
            </a:pP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질병관리본부</a:t>
            </a:r>
            <a:r>
              <a:rPr lang="ko-KR" altLang="en-US" sz="1400" dirty="0">
                <a:latin typeface="Rix모던고딕 EB" pitchFamily="18" charset="-127"/>
                <a:ea typeface="Rix모던고딕 EB" pitchFamily="18" charset="-127"/>
              </a:rPr>
              <a:t>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만성질환관리과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ix모던고딕 EB" pitchFamily="18" charset="-127"/>
              <a:ea typeface="Rix모던고딕 EB" pitchFamily="18" charset="-127"/>
            </a:endParaRPr>
          </a:p>
        </p:txBody>
      </p:sp>
      <p:sp>
        <p:nvSpPr>
          <p:cNvPr id="18" name="직각 삼각형 17"/>
          <p:cNvSpPr/>
          <p:nvPr/>
        </p:nvSpPr>
        <p:spPr bwMode="auto">
          <a:xfrm rot="5400000">
            <a:off x="6148389" y="8447088"/>
            <a:ext cx="323850" cy="323850"/>
          </a:xfrm>
          <a:prstGeom prst="rtTriangle">
            <a:avLst/>
          </a:prstGeom>
          <a:solidFill>
            <a:schemeClr val="bg2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 eaLnBrk="1" latinLnBrk="1" hangingPunct="1"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260350" y="250825"/>
            <a:ext cx="6337300" cy="8642350"/>
          </a:xfrm>
          <a:prstGeom prst="rect">
            <a:avLst/>
          </a:prstGeom>
          <a:noFill/>
          <a:ln w="2540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 eaLnBrk="1" latinLnBrk="1" hangingPunct="1"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22" name="직각 삼각형 21"/>
          <p:cNvSpPr/>
          <p:nvPr/>
        </p:nvSpPr>
        <p:spPr bwMode="auto">
          <a:xfrm rot="16200000">
            <a:off x="6156325" y="8447088"/>
            <a:ext cx="323850" cy="323850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 eaLnBrk="1" latinLnBrk="1" hangingPunct="1">
              <a:defRPr/>
            </a:pPr>
            <a:endParaRPr lang="ko-KR" altLang="en-US">
              <a:ea typeface="굴림" pitchFamily="50" charset="-127"/>
            </a:endParaRPr>
          </a:p>
        </p:txBody>
      </p:sp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5" y="8431213"/>
            <a:ext cx="3159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2349501" y="8440740"/>
            <a:ext cx="2380615" cy="313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09" rIns="91420" bIns="45709">
            <a:spAutoFit/>
          </a:bodyPr>
          <a:lstStyle>
            <a:lvl1pPr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1pPr>
            <a:lvl2pPr marL="742950" indent="-285750"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2pPr>
            <a:lvl3pPr marL="1143000" indent="-228600"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3pPr>
            <a:lvl4pPr marL="1600200" indent="-228600"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4pPr>
            <a:lvl5pPr marL="2057400" indent="-228600"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9pPr>
          </a:lstStyle>
          <a:p>
            <a:pPr eaLnBrk="1" hangingPunct="1">
              <a:defRPr/>
            </a:pPr>
            <a:r>
              <a:rPr lang="ko-KR" altLang="en-US" sz="1400" smtClean="0">
                <a:solidFill>
                  <a:srgbClr val="7F7F7F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질병관리본부</a:t>
            </a:r>
            <a:r>
              <a:rPr lang="ko-KR" altLang="en-US" sz="1400" smtClean="0">
                <a:latin typeface="Rix모던고딕 EB" panose="02020603020101020101" pitchFamily="18" charset="-127"/>
                <a:ea typeface="Rix모던고딕 EB" panose="02020603020101020101" pitchFamily="18" charset="-127"/>
              </a:rPr>
              <a:t> </a:t>
            </a:r>
            <a:r>
              <a:rPr lang="ko-KR" altLang="en-US" sz="1400" smtClean="0">
                <a:solidFill>
                  <a:srgbClr val="404040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만성질환관리과</a:t>
            </a:r>
          </a:p>
        </p:txBody>
      </p:sp>
      <p:sp>
        <p:nvSpPr>
          <p:cNvPr id="25" name="직각 삼각형 24"/>
          <p:cNvSpPr/>
          <p:nvPr/>
        </p:nvSpPr>
        <p:spPr bwMode="auto">
          <a:xfrm rot="5400000">
            <a:off x="6165850" y="8440738"/>
            <a:ext cx="323850" cy="323850"/>
          </a:xfrm>
          <a:prstGeom prst="rtTriangle">
            <a:avLst/>
          </a:prstGeom>
          <a:solidFill>
            <a:schemeClr val="bg2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260350" y="250825"/>
            <a:ext cx="6337300" cy="8642350"/>
          </a:xfrm>
          <a:prstGeom prst="rect">
            <a:avLst/>
          </a:prstGeom>
          <a:noFill/>
          <a:ln w="2540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0" tIns="45709" rIns="91420" bIns="45709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pic>
        <p:nvPicPr>
          <p:cNvPr id="27" name="Picture 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5" y="8431213"/>
            <a:ext cx="3159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2349501" y="8440740"/>
            <a:ext cx="2380615" cy="313279"/>
          </a:xfrm>
          <a:prstGeom prst="rect">
            <a:avLst/>
          </a:prstGeom>
          <a:noFill/>
        </p:spPr>
        <p:txBody>
          <a:bodyPr wrap="none" lIns="91420" tIns="45709" rIns="91420" bIns="45709">
            <a:spAutoFit/>
          </a:bodyPr>
          <a:lstStyle/>
          <a:p>
            <a:pPr>
              <a:defRPr/>
            </a:pP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질병관리본부</a:t>
            </a:r>
            <a:r>
              <a:rPr lang="ko-KR" altLang="en-US" sz="1400" dirty="0">
                <a:latin typeface="Rix모던고딕 EB" pitchFamily="18" charset="-127"/>
                <a:ea typeface="Rix모던고딕 EB" pitchFamily="18" charset="-127"/>
              </a:rPr>
              <a:t>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ix모던고딕 EB" pitchFamily="18" charset="-127"/>
                <a:ea typeface="Rix모던고딕 EB" pitchFamily="18" charset="-127"/>
              </a:rPr>
              <a:t>만성질환관리과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ix모던고딕 EB" pitchFamily="18" charset="-127"/>
              <a:ea typeface="Rix모던고딕 EB" pitchFamily="18" charset="-127"/>
            </a:endParaRPr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6152878" y="8585726"/>
            <a:ext cx="544787" cy="31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09" rIns="91420" bIns="45709" anchor="ctr" anchorCtr="1">
            <a:spAutoFit/>
          </a:bodyPr>
          <a:lstStyle/>
          <a:p>
            <a:pPr algn="r">
              <a:defRPr/>
            </a:pPr>
            <a:fld id="{4BCC4FE5-07CB-4F58-93EB-647191698A8E}" type="slidenum">
              <a:rPr kumimoji="0" lang="en-US" altLang="ko-KR" sz="1400" b="1" smtClean="0">
                <a:solidFill>
                  <a:schemeClr val="bg1"/>
                </a:solidFill>
                <a:latin typeface="Verdana" pitchFamily="34" charset="0"/>
              </a:rPr>
              <a:pPr algn="r">
                <a:defRPr/>
              </a:pPr>
              <a:t>‹#›</a:t>
            </a:fld>
            <a:endParaRPr kumimoji="0" lang="en-US" altLang="ko-KR" sz="14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9" name="직각 삼각형 28"/>
          <p:cNvSpPr/>
          <p:nvPr userDrawn="1"/>
        </p:nvSpPr>
        <p:spPr bwMode="auto">
          <a:xfrm rot="5400000">
            <a:off x="6148388" y="8447088"/>
            <a:ext cx="323850" cy="323850"/>
          </a:xfrm>
          <a:prstGeom prst="rtTriangle">
            <a:avLst/>
          </a:prstGeom>
          <a:solidFill>
            <a:schemeClr val="bg2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30" name="직사각형 29"/>
          <p:cNvSpPr/>
          <p:nvPr userDrawn="1"/>
        </p:nvSpPr>
        <p:spPr bwMode="auto">
          <a:xfrm>
            <a:off x="260350" y="250825"/>
            <a:ext cx="6337300" cy="8642350"/>
          </a:xfrm>
          <a:prstGeom prst="rect">
            <a:avLst/>
          </a:prstGeom>
          <a:noFill/>
          <a:ln w="2540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31" name="직각 삼각형 30"/>
          <p:cNvSpPr/>
          <p:nvPr userDrawn="1"/>
        </p:nvSpPr>
        <p:spPr bwMode="auto">
          <a:xfrm rot="16200000">
            <a:off x="6156325" y="8447088"/>
            <a:ext cx="323850" cy="323850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ea typeface="굴림" pitchFamily="50" charset="-127"/>
            </a:endParaRPr>
          </a:p>
        </p:txBody>
      </p:sp>
      <p:pic>
        <p:nvPicPr>
          <p:cNvPr id="32" name="Picture 9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8431213"/>
            <a:ext cx="3159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9"/>
          <p:cNvSpPr txBox="1">
            <a:spLocks noChangeArrowheads="1"/>
          </p:cNvSpPr>
          <p:nvPr userDrawn="1"/>
        </p:nvSpPr>
        <p:spPr bwMode="auto">
          <a:xfrm>
            <a:off x="2349500" y="8440738"/>
            <a:ext cx="233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1pPr>
            <a:lvl2pPr marL="742950" indent="-285750"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2pPr>
            <a:lvl3pPr marL="1143000" indent="-228600"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3pPr>
            <a:lvl4pPr marL="1600200" indent="-228600"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4pPr>
            <a:lvl5pPr marL="2057400" indent="-228600" latinLnBrk="1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9pPr>
          </a:lstStyle>
          <a:p>
            <a:pPr eaLnBrk="1" hangingPunct="1">
              <a:defRPr/>
            </a:pPr>
            <a:r>
              <a:rPr lang="ko-KR" altLang="en-US" sz="1400" smtClean="0">
                <a:solidFill>
                  <a:srgbClr val="7F7F7F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질병관리본부</a:t>
            </a:r>
            <a:r>
              <a:rPr lang="ko-KR" altLang="en-US" sz="1400" smtClean="0">
                <a:latin typeface="Rix모던고딕 EB" panose="02020603020101020101" pitchFamily="18" charset="-127"/>
                <a:ea typeface="Rix모던고딕 EB" panose="02020603020101020101" pitchFamily="18" charset="-127"/>
              </a:rPr>
              <a:t> </a:t>
            </a:r>
            <a:r>
              <a:rPr lang="ko-KR" altLang="en-US" sz="1400" smtClean="0">
                <a:solidFill>
                  <a:srgbClr val="404040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만성질환관리과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@산돌퍼즐Bk"/>
          <a:ea typeface="@산돌퍼즐Bk"/>
          <a:cs typeface="@산돌퍼즐Bk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@산돌퍼즐Bk"/>
          <a:ea typeface="@산돌퍼즐Bk"/>
          <a:cs typeface="@산돌퍼즐Bk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@산돌퍼즐Bk"/>
          <a:ea typeface="@산돌퍼즐Bk"/>
          <a:cs typeface="@산돌퍼즐Bk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@산돌퍼즐Bk"/>
          <a:ea typeface="@산돌퍼즐Bk"/>
          <a:cs typeface="@산돌퍼즐Bk"/>
        </a:defRPr>
      </a:lvl5pPr>
      <a:lvl6pPr marL="457097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@산돌퍼즐Bk"/>
          <a:ea typeface="@산돌퍼즐Bk"/>
          <a:cs typeface="@산돌퍼즐Bk"/>
        </a:defRPr>
      </a:lvl6pPr>
      <a:lvl7pPr marL="914196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@산돌퍼즐Bk"/>
          <a:ea typeface="@산돌퍼즐Bk"/>
          <a:cs typeface="@산돌퍼즐Bk"/>
        </a:defRPr>
      </a:lvl7pPr>
      <a:lvl8pPr marL="1371292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@산돌퍼즐Bk"/>
          <a:ea typeface="@산돌퍼즐Bk"/>
          <a:cs typeface="@산돌퍼즐Bk"/>
        </a:defRPr>
      </a:lvl8pPr>
      <a:lvl9pPr marL="182839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@산돌퍼즐Bk"/>
          <a:ea typeface="@산돌퍼즐Bk"/>
          <a:cs typeface="@산돌퍼즐Bk"/>
        </a:defRPr>
      </a:lvl9pPr>
    </p:titleStyle>
    <p:bodyStyle>
      <a:lvl1pPr marL="342824" indent="-342824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100">
          <a:solidFill>
            <a:schemeClr val="tx1"/>
          </a:solidFill>
          <a:latin typeface="+mn-lt"/>
          <a:ea typeface="+mn-ea"/>
          <a:cs typeface="+mn-cs"/>
        </a:defRPr>
      </a:lvl1pPr>
      <a:lvl2pPr marL="742784" indent="-285686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j-lt"/>
          <a:ea typeface="+mn-ea"/>
          <a:cs typeface="+mn-cs"/>
        </a:defRPr>
      </a:lvl2pPr>
      <a:lvl3pPr marL="1142744" indent="-228549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j-lt"/>
          <a:ea typeface="+mn-ea"/>
          <a:cs typeface="+mn-cs"/>
        </a:defRPr>
      </a:lvl3pPr>
      <a:lvl4pPr marL="1599842" indent="-228549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j-lt"/>
          <a:ea typeface="+mn-ea"/>
          <a:cs typeface="+mn-cs"/>
        </a:defRPr>
      </a:lvl4pPr>
      <a:lvl5pPr marL="2056939" indent="-228549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j-lt"/>
          <a:ea typeface="+mn-ea"/>
          <a:cs typeface="+mn-cs"/>
        </a:defRPr>
      </a:lvl5pPr>
      <a:lvl6pPr marL="2514037" indent="-228549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j-lt"/>
          <a:ea typeface="+mn-ea"/>
          <a:cs typeface="+mn-cs"/>
        </a:defRPr>
      </a:lvl6pPr>
      <a:lvl7pPr marL="2971134" indent="-228549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j-lt"/>
          <a:ea typeface="+mn-ea"/>
          <a:cs typeface="+mn-cs"/>
        </a:defRPr>
      </a:lvl7pPr>
      <a:lvl8pPr marL="3428232" indent="-228549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j-lt"/>
          <a:ea typeface="+mn-ea"/>
          <a:cs typeface="+mn-cs"/>
        </a:defRPr>
      </a:lvl8pPr>
      <a:lvl9pPr marL="3885330" indent="-228549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ko-KR"/>
      </a:defPPr>
      <a:lvl1pPr marL="0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7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6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92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90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88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86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84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80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369487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196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24" indent="-342824" algn="l" defTabSz="914196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84" indent="-285686" algn="l" defTabSz="914196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44" indent="-228549" algn="l" defTabSz="914196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42" indent="-228549" algn="l" defTabSz="914196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39" indent="-228549" algn="l" defTabSz="914196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37" indent="-228549" algn="l" defTabSz="91419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34" indent="-228549" algn="l" defTabSz="91419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32" indent="-228549" algn="l" defTabSz="91419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30" indent="-228549" algn="l" defTabSz="91419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7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6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92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90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88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86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84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80" algn="l" defTabSz="91419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>
                <a:latin typeface="굴림"/>
                <a:ea typeface="굴림"/>
              </a:rPr>
              <a:t>『</a:t>
            </a:r>
            <a:r>
              <a:rPr lang="ko-KR" altLang="en-US" dirty="0" smtClean="0"/>
              <a:t>아토피</a:t>
            </a:r>
            <a:r>
              <a:rPr lang="en-US" altLang="ko-KR" dirty="0" smtClean="0">
                <a:latin typeface="굴림"/>
                <a:ea typeface="굴림"/>
              </a:rPr>
              <a:t>·</a:t>
            </a:r>
            <a:r>
              <a:rPr lang="ko-KR" altLang="en-US" dirty="0" smtClean="0"/>
              <a:t>천식 예방관리</a:t>
            </a:r>
            <a:r>
              <a:rPr lang="en-US" altLang="ko-KR" dirty="0" smtClean="0">
                <a:latin typeface="굴림"/>
                <a:ea typeface="굴림"/>
              </a:rPr>
              <a:t>』</a:t>
            </a:r>
            <a:r>
              <a:rPr lang="ko-KR" altLang="en-US" dirty="0" smtClean="0"/>
              <a:t>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시스템 </a:t>
            </a:r>
            <a:r>
              <a:rPr altLang="en-US" smtClean="0"/>
              <a:t>가입</a:t>
            </a:r>
            <a:r>
              <a:rPr smtClean="0"/>
              <a:t> 및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smtClean="0"/>
              <a:t>안심학교 등록 방법</a:t>
            </a:r>
            <a:r>
              <a:rPr altLang="en-US" smtClean="0"/>
              <a:t> </a:t>
            </a:r>
            <a:r>
              <a:rPr lang="ko-KR" altLang="en-US" dirty="0"/>
              <a:t/>
            </a:r>
            <a:br>
              <a:rPr lang="ko-KR" altLang="en-US" dirty="0"/>
            </a:br>
            <a:endParaRPr lang="ko-KR" altLang="en-US" sz="2500" b="0" dirty="0"/>
          </a:p>
        </p:txBody>
      </p:sp>
    </p:spTree>
    <p:extLst>
      <p:ext uri="{BB962C8B-B14F-4D97-AF65-F5344CB8AC3E}">
        <p14:creationId xmlns="" xmlns:p14="http://schemas.microsoft.com/office/powerpoint/2010/main" val="156465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2961" y="4236720"/>
            <a:ext cx="6152835" cy="3481074"/>
          </a:xfrm>
        </p:spPr>
        <p:txBody>
          <a:bodyPr/>
          <a:lstStyle/>
          <a:p>
            <a:pPr algn="l">
              <a:buNone/>
            </a:pPr>
            <a:r>
              <a:rPr lang="en-US" altLang="en-US" sz="2800" dirty="0" smtClean="0"/>
              <a:t> ⅰ</a:t>
            </a:r>
            <a:r>
              <a:rPr altLang="en-US" sz="2800" smtClean="0"/>
              <a:t>시스템 가입</a:t>
            </a:r>
            <a:r>
              <a:rPr lang="en-US" altLang="en-US" sz="2800" b="0" dirty="0" smtClean="0"/>
              <a:t/>
            </a:r>
            <a:br>
              <a:rPr lang="en-US" altLang="en-US" sz="2800" b="0" dirty="0" smtClean="0"/>
            </a:br>
            <a:r>
              <a:rPr lang="en-US" sz="2800" b="0" dirty="0" smtClean="0"/>
              <a:t>• </a:t>
            </a:r>
            <a:r>
              <a:rPr altLang="en-US" sz="2800" b="0" smtClean="0"/>
              <a:t>가입날짜 </a:t>
            </a:r>
            <a:r>
              <a:rPr lang="en-US" altLang="en-US" sz="2800" b="0" dirty="0" smtClean="0"/>
              <a:t>: ~</a:t>
            </a:r>
            <a:r>
              <a:rPr lang="en-US" altLang="en-US" sz="2800" b="0" dirty="0" smtClean="0"/>
              <a:t>2014.3.14(</a:t>
            </a:r>
            <a:r>
              <a:rPr altLang="en-US" sz="2800" b="0" smtClean="0"/>
              <a:t>금</a:t>
            </a:r>
            <a:r>
              <a:rPr lang="en-US" altLang="en-US" sz="2800" b="0" dirty="0" smtClean="0"/>
              <a:t>)</a:t>
            </a:r>
            <a:r>
              <a:rPr altLang="en-US" sz="2800" b="0" smtClean="0"/>
              <a:t>까지</a:t>
            </a:r>
            <a:r>
              <a:rPr lang="en-US" altLang="en-US" sz="2800" b="0" dirty="0" smtClean="0"/>
              <a:t> </a:t>
            </a:r>
            <a:br>
              <a:rPr lang="en-US" altLang="en-US" sz="2800" b="0" dirty="0" smtClean="0"/>
            </a:br>
            <a:r>
              <a:rPr lang="en-US" sz="2800" b="0" dirty="0" smtClean="0"/>
              <a:t>• </a:t>
            </a:r>
            <a:r>
              <a:rPr altLang="en-US" sz="2800" b="0" smtClean="0"/>
              <a:t>승인날짜 </a:t>
            </a:r>
            <a:r>
              <a:rPr lang="en-US" altLang="en-US" sz="2800" b="0" dirty="0" smtClean="0"/>
              <a:t>: </a:t>
            </a:r>
            <a:r>
              <a:rPr lang="en-US" altLang="en-US" sz="2800" b="0" dirty="0" smtClean="0"/>
              <a:t>2014.3.17(</a:t>
            </a:r>
            <a:r>
              <a:rPr altLang="en-US" sz="2800" b="0" smtClean="0"/>
              <a:t>월</a:t>
            </a:r>
            <a:r>
              <a:rPr lang="en-US" altLang="en-US" sz="2800" b="0" dirty="0" smtClean="0"/>
              <a:t>) </a:t>
            </a:r>
            <a:r>
              <a:rPr altLang="en-US" sz="2800" b="0" smtClean="0"/>
              <a:t>일괄승인</a:t>
            </a:r>
            <a:r>
              <a:rPr lang="en-US" altLang="en-US" sz="2400" b="0" dirty="0" smtClean="0"/>
              <a:t/>
            </a:r>
            <a:br>
              <a:rPr lang="en-US" altLang="en-US" sz="2400" b="0" dirty="0" smtClean="0"/>
            </a:br>
            <a:r>
              <a:rPr sz="2400" b="0" smtClean="0"/>
              <a:t>  </a:t>
            </a:r>
            <a:r>
              <a:rPr lang="en-US" altLang="ko-KR" sz="2400" b="0" dirty="0" smtClean="0"/>
              <a:t>※ 1</a:t>
            </a:r>
            <a:r>
              <a:rPr sz="2400" b="0" smtClean="0"/>
              <a:t>개 기관당 </a:t>
            </a:r>
            <a:r>
              <a:rPr lang="en-US" sz="2400" b="0" dirty="0" smtClean="0"/>
              <a:t>1</a:t>
            </a:r>
            <a:r>
              <a:rPr sz="2400" b="0" smtClean="0"/>
              <a:t>개 </a:t>
            </a:r>
            <a:r>
              <a:rPr lang="en-US" altLang="ko-KR" sz="2400" b="0" dirty="0" smtClean="0"/>
              <a:t>1D</a:t>
            </a:r>
            <a:r>
              <a:rPr sz="2400" b="0" smtClean="0"/>
              <a:t>만 승인예정</a:t>
            </a: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 smtClean="0"/>
              <a:t> </a:t>
            </a:r>
            <a:br>
              <a:rPr lang="en-US" sz="2400" b="0" dirty="0" smtClean="0"/>
            </a:br>
            <a:r>
              <a:rPr lang="en-US" sz="2400" b="0" dirty="0" smtClean="0"/>
              <a:t> </a:t>
            </a:r>
            <a:r>
              <a:rPr lang="en-US" sz="2800" dirty="0" smtClean="0"/>
              <a:t>ⅱ </a:t>
            </a:r>
            <a:r>
              <a:rPr sz="2800" smtClean="0"/>
              <a:t>안심학교 등록 </a:t>
            </a:r>
            <a:r>
              <a:rPr lang="en-US" sz="2800" b="0" dirty="0" smtClean="0"/>
              <a:t/>
            </a:r>
            <a:br>
              <a:rPr lang="en-US" sz="2800" b="0" dirty="0" smtClean="0"/>
            </a:br>
            <a:r>
              <a:rPr lang="en-US" sz="2800" b="0" dirty="0" smtClean="0"/>
              <a:t>• </a:t>
            </a:r>
            <a:r>
              <a:rPr sz="2800" b="0" smtClean="0"/>
              <a:t>등록가능날짜 </a:t>
            </a:r>
            <a:r>
              <a:rPr lang="en-US" sz="2800" b="0" dirty="0" smtClean="0"/>
              <a:t>: ~</a:t>
            </a:r>
            <a:r>
              <a:rPr lang="en-US" sz="2800" b="0" dirty="0" smtClean="0"/>
              <a:t>2014.3.28(</a:t>
            </a:r>
            <a:r>
              <a:rPr sz="2800" b="0" smtClean="0"/>
              <a:t>금</a:t>
            </a:r>
            <a:r>
              <a:rPr lang="en-US" sz="2800" b="0" dirty="0" smtClean="0"/>
              <a:t>)</a:t>
            </a:r>
            <a:r>
              <a:rPr sz="2800" b="0" smtClean="0"/>
              <a:t>까지</a:t>
            </a:r>
            <a:r>
              <a:rPr lang="en-US" sz="2800" b="0" dirty="0" smtClean="0"/>
              <a:t/>
            </a:r>
            <a:br>
              <a:rPr lang="en-US" sz="2800" b="0" dirty="0" smtClean="0"/>
            </a:br>
            <a:r>
              <a:rPr lang="en-US" sz="2800" b="0" dirty="0" smtClean="0"/>
              <a:t>• </a:t>
            </a:r>
            <a:r>
              <a:rPr sz="2800" b="0" smtClean="0"/>
              <a:t>최종선정날짜 </a:t>
            </a:r>
            <a:r>
              <a:rPr lang="en-US" sz="2800" b="0" dirty="0" smtClean="0"/>
              <a:t>: </a:t>
            </a:r>
            <a:r>
              <a:rPr lang="en-US" sz="2800" b="0" dirty="0" smtClean="0"/>
              <a:t>2014.3.31(</a:t>
            </a:r>
            <a:r>
              <a:rPr sz="2800" b="0" smtClean="0"/>
              <a:t>월</a:t>
            </a:r>
            <a:r>
              <a:rPr lang="en-US" sz="2800" b="0" dirty="0" smtClean="0"/>
              <a:t>) </a:t>
            </a:r>
            <a:endParaRPr lang="ko-KR" altLang="en-US" sz="2800" b="0" dirty="0"/>
          </a:p>
        </p:txBody>
      </p:sp>
    </p:spTree>
    <p:extLst>
      <p:ext uri="{BB962C8B-B14F-4D97-AF65-F5344CB8AC3E}">
        <p14:creationId xmlns="" xmlns:p14="http://schemas.microsoft.com/office/powerpoint/2010/main" val="13639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746760" y="716280"/>
            <a:ext cx="5296596" cy="275844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i="0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- </a:t>
            </a:r>
            <a:r>
              <a:rPr kumimoji="1" lang="ko-KR" altLang="en-US" sz="2400" i="0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순서 </a:t>
            </a:r>
            <a:r>
              <a:rPr kumimoji="1" lang="en-US" altLang="ko-KR" sz="2400" i="0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-</a:t>
            </a:r>
          </a:p>
          <a:p>
            <a:pPr lvl="0" eaLnBrk="1" latinLnBrk="1" hangingPunct="1"/>
            <a:r>
              <a:rPr kumimoji="1" lang="ko-KR" altLang="en-US" sz="2400" i="0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/>
            </a:r>
            <a:br>
              <a:rPr kumimoji="1" lang="ko-KR" altLang="en-US" sz="2400" i="0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</a:br>
            <a:r>
              <a:rPr kumimoji="1" lang="ko-KR" altLang="en-US" sz="2400" i="0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1" lang="en-US" altLang="ko-KR" sz="2400" i="0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1. </a:t>
            </a:r>
            <a:r>
              <a:rPr kumimoji="1" lang="ko-KR" altLang="en-US" sz="2400" i="0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시스템 가입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절차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/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 가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신규사용자의 시스템 이용절차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/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 나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기존사용자의 시스템 이용절차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/>
            <a:endParaRPr lang="ko-KR" altLang="en-US" sz="2400" dirty="0" smtClean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/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2. </a:t>
            </a:r>
            <a:r>
              <a:rPr kumimoji="1" lang="ko-KR" altLang="en-US" sz="2400" i="0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안심학교 등록 </a:t>
            </a:r>
            <a:r>
              <a:rPr lang="ko-KR" altLang="en-US" sz="2400" kern="0" dirty="0" smtClean="0">
                <a:latin typeface="맑은 고딕" pitchFamily="50" charset="-127"/>
                <a:ea typeface="맑은 고딕" pitchFamily="50" charset="-127"/>
                <a:cs typeface="+mj-cs"/>
              </a:rPr>
              <a:t>절차</a:t>
            </a:r>
            <a:r>
              <a:rPr kumimoji="1" lang="ko-KR" altLang="en-US" sz="2400" i="0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endParaRPr kumimoji="1" lang="ko-KR" altLang="en-US" sz="2400" i="0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022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95"/>
          <p:cNvSpPr>
            <a:spLocks noChangeArrowheads="1"/>
          </p:cNvSpPr>
          <p:nvPr/>
        </p:nvSpPr>
        <p:spPr bwMode="auto">
          <a:xfrm>
            <a:off x="908720" y="4644008"/>
            <a:ext cx="5260975" cy="1836614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67970" tIns="45717" rIns="71995" bIns="45717"/>
          <a:lstStyle/>
          <a:p>
            <a:endParaRPr lang="ko-KR" altLang="en-US"/>
          </a:p>
        </p:txBody>
      </p:sp>
      <p:sp>
        <p:nvSpPr>
          <p:cNvPr id="16" name="제목 15"/>
          <p:cNvSpPr>
            <a:spLocks noGrp="1"/>
          </p:cNvSpPr>
          <p:nvPr>
            <p:ph type="title"/>
          </p:nvPr>
        </p:nvSpPr>
        <p:spPr>
          <a:xfrm>
            <a:off x="620688" y="848016"/>
            <a:ext cx="5616624" cy="324000"/>
          </a:xfrm>
        </p:spPr>
        <p:txBody>
          <a:bodyPr/>
          <a:lstStyle/>
          <a:p>
            <a:r>
              <a:rPr altLang="en-US" sz="1800" smtClean="0"/>
              <a:t>시스템 가입 절차</a:t>
            </a:r>
            <a:endParaRPr lang="ko-KR" altLang="en-US" sz="1800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0"/>
          </p:nvPr>
        </p:nvSpPr>
        <p:spPr>
          <a:xfrm>
            <a:off x="620689" y="1259634"/>
            <a:ext cx="5616625" cy="603220"/>
          </a:xfrm>
        </p:spPr>
        <p:txBody>
          <a:bodyPr/>
          <a:lstStyle/>
          <a:p>
            <a:pPr lvl="2"/>
            <a:r>
              <a:rPr lang="ko-KR" altLang="en-US" sz="1200" dirty="0"/>
              <a:t>‘</a:t>
            </a:r>
            <a:r>
              <a:rPr lang="ko-KR" altLang="en-US" sz="1200" dirty="0" smtClean="0"/>
              <a:t>아토피천식 </a:t>
            </a:r>
            <a:r>
              <a:rPr lang="ko-KR" altLang="en-US" sz="1200" dirty="0"/>
              <a:t>예방관리 </a:t>
            </a:r>
            <a:r>
              <a:rPr lang="ko-KR" altLang="en-US" sz="1200" dirty="0" smtClean="0"/>
              <a:t>정보화 </a:t>
            </a:r>
            <a:r>
              <a:rPr lang="ko-KR" altLang="en-US" sz="1200" dirty="0"/>
              <a:t>지원시스템</a:t>
            </a:r>
            <a:r>
              <a:rPr lang="ko-KR" altLang="en-US" sz="1200" dirty="0" smtClean="0"/>
              <a:t>’ 은 </a:t>
            </a:r>
            <a:r>
              <a:rPr lang="en-US" altLang="ko-KR" sz="1200" dirty="0" smtClean="0"/>
              <a:t>http://is.cdc.go.kr(‘</a:t>
            </a:r>
            <a:r>
              <a:rPr lang="ko-KR" altLang="en-US" sz="1200" dirty="0" smtClean="0"/>
              <a:t>질병보건통합관리시스템’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으로 접속하시면 됩니다</a:t>
            </a:r>
            <a:r>
              <a:rPr lang="en-US" altLang="ko-KR" sz="1200" dirty="0" smtClean="0"/>
              <a:t>. </a:t>
            </a:r>
            <a:endParaRPr lang="en-US" altLang="ko-KR" sz="1200" dirty="0"/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20"/>
          </p:nvPr>
        </p:nvSpPr>
        <p:spPr>
          <a:xfrm>
            <a:off x="620713" y="3944938"/>
            <a:ext cx="5616575" cy="603220"/>
          </a:xfrm>
          <a:prstGeom prst="rect">
            <a:avLst/>
          </a:prstGeom>
        </p:spPr>
        <p:txBody>
          <a:bodyPr/>
          <a:lstStyle/>
          <a:p>
            <a:pPr lvl="2"/>
            <a:r>
              <a:rPr lang="en-US" altLang="ko-KR" sz="1200" dirty="0" smtClean="0"/>
              <a:t>‘</a:t>
            </a:r>
            <a:r>
              <a:rPr lang="ko-KR" altLang="en-US" sz="1200" dirty="0" smtClean="0"/>
              <a:t>질병보건통합관리시스템</a:t>
            </a:r>
            <a:r>
              <a:rPr lang="en-US" altLang="ko-KR" sz="1200" dirty="0" smtClean="0"/>
              <a:t>’</a:t>
            </a:r>
            <a:r>
              <a:rPr lang="ko-KR" altLang="en-US" sz="1200" dirty="0" smtClean="0"/>
              <a:t>을 처음사용하기 위해서는 사용자가입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권한신청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로그인 절차를 통해야 합니다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</p:txBody>
      </p:sp>
      <p:sp>
        <p:nvSpPr>
          <p:cNvPr id="9228" name="텍스트 개체 틀 9227"/>
          <p:cNvSpPr>
            <a:spLocks noGrp="1"/>
          </p:cNvSpPr>
          <p:nvPr>
            <p:ph type="body" sz="quarter" idx="19"/>
          </p:nvPr>
        </p:nvSpPr>
        <p:spPr>
          <a:xfrm>
            <a:off x="606646" y="6622742"/>
            <a:ext cx="5616575" cy="1668517"/>
          </a:xfrm>
        </p:spPr>
        <p:txBody>
          <a:bodyPr/>
          <a:lstStyle/>
          <a:p>
            <a:r>
              <a:rPr lang="ko-KR" altLang="en-US" sz="1200" b="1" dirty="0" smtClean="0"/>
              <a:t>사용자가입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아이디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이름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비밀번호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전화번호 등을 입력하여 사용자가입을 합니다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b="1" dirty="0" smtClean="0"/>
              <a:t>권한신청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‘</a:t>
            </a:r>
            <a:r>
              <a:rPr lang="ko-KR" altLang="en-US" sz="1200" dirty="0" smtClean="0"/>
              <a:t>아토피천식 </a:t>
            </a:r>
            <a:r>
              <a:rPr lang="ko-KR" altLang="en-US" sz="1200" dirty="0"/>
              <a:t>예방관리 정보화 지원시스템</a:t>
            </a:r>
            <a:r>
              <a:rPr lang="en-US" altLang="ko-KR" sz="1200" dirty="0" smtClean="0"/>
              <a:t>’ </a:t>
            </a:r>
            <a:r>
              <a:rPr lang="ko-KR" altLang="en-US" sz="1200" dirty="0" smtClean="0"/>
              <a:t>을 사용하기 위해 시스템 사용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권한</a:t>
            </a:r>
            <a:r>
              <a:rPr lang="en-US" altLang="ko-KR" sz="1200" dirty="0" smtClean="0"/>
              <a:t>) </a:t>
            </a:r>
            <a:r>
              <a:rPr lang="ko-KR" altLang="en-US" sz="1200" dirty="0" smtClean="0"/>
              <a:t>신청을 합니다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b="1" dirty="0" smtClean="0"/>
              <a:t>로그인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인증서 또는 아이디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비밀번호로 로그인 합니다</a:t>
            </a:r>
            <a:r>
              <a:rPr lang="en-US" altLang="ko-KR" sz="1200" dirty="0" smtClean="0"/>
              <a:t>. </a:t>
            </a:r>
            <a:endParaRPr lang="en-US" altLang="ko-KR" sz="1200" dirty="0"/>
          </a:p>
        </p:txBody>
      </p:sp>
      <p:graphicFrame>
        <p:nvGraphicFramePr>
          <p:cNvPr id="73" name="SmartArt 개체 틀 72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="" xmlns:p14="http://schemas.microsoft.com/office/powerpoint/2010/main" val="3670744843"/>
              </p:ext>
            </p:extLst>
          </p:nvPr>
        </p:nvGraphicFramePr>
        <p:xfrm>
          <a:off x="1140238" y="5094288"/>
          <a:ext cx="4824412" cy="936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6" name="Picture 39"/>
          <p:cNvPicPr>
            <a:picLocks noGrp="1" noChangeAspect="1" noChangeArrowheads="1"/>
          </p:cNvPicPr>
          <p:nvPr>
            <p:ph type="pic" sz="quarter" idx="4294967295"/>
          </p:nvPr>
        </p:nvPicPr>
        <p:blipFill rotWithShape="1"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916" b="3916"/>
          <a:stretch/>
        </p:blipFill>
        <p:spPr bwMode="auto">
          <a:xfrm>
            <a:off x="885825" y="1835150"/>
            <a:ext cx="5400675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4389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42" t="11591" r="2650" b="13261"/>
          <a:stretch>
            <a:fillRect/>
          </a:stretch>
        </p:blipFill>
        <p:spPr bwMode="auto">
          <a:xfrm>
            <a:off x="981328" y="3082015"/>
            <a:ext cx="5400000" cy="2426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4891112" y="3927061"/>
            <a:ext cx="546100" cy="503238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pic>
        <p:nvPicPr>
          <p:cNvPr id="14" name="Picture 48" descr="001-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175" y="4214399"/>
            <a:ext cx="427037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텍스트 개체 틀 18"/>
          <p:cNvSpPr>
            <a:spLocks noGrp="1"/>
          </p:cNvSpPr>
          <p:nvPr>
            <p:ph type="body" sz="quarter" idx="10"/>
          </p:nvPr>
        </p:nvSpPr>
        <p:spPr>
          <a:xfrm>
            <a:off x="576775" y="944094"/>
            <a:ext cx="5660539" cy="1934353"/>
          </a:xfrm>
        </p:spPr>
        <p:txBody>
          <a:bodyPr/>
          <a:lstStyle/>
          <a:p>
            <a:pPr marL="0" indent="0">
              <a:buNone/>
            </a:pPr>
            <a:r>
              <a:rPr lang="ko-KR" altLang="en-US" sz="1500" dirty="0" smtClean="0"/>
              <a:t>가</a:t>
            </a:r>
            <a:r>
              <a:rPr lang="en-US" altLang="ko-KR" sz="1500" dirty="0" smtClean="0"/>
              <a:t>.  </a:t>
            </a:r>
            <a:r>
              <a:rPr lang="ko-KR" altLang="en-US" sz="1500" b="1" u="sng" dirty="0" smtClean="0">
                <a:solidFill>
                  <a:srgbClr val="FF0000"/>
                </a:solidFill>
              </a:rPr>
              <a:t>신규사용자</a:t>
            </a:r>
            <a:r>
              <a:rPr lang="ko-KR" altLang="en-US" sz="1500" b="1" dirty="0" smtClean="0"/>
              <a:t>의 시스템이용 절차</a:t>
            </a:r>
          </a:p>
          <a:p>
            <a:pPr lvl="1"/>
            <a:r>
              <a:rPr lang="ko-KR" altLang="en-US" sz="1200" b="1" dirty="0" smtClean="0"/>
              <a:t>사용자 가입 </a:t>
            </a:r>
            <a:endParaRPr lang="en-US" altLang="ko-KR" sz="1200" b="1" dirty="0" smtClean="0"/>
          </a:p>
          <a:p>
            <a:pPr lvl="2"/>
            <a:r>
              <a:rPr lang="ko-KR" altLang="en-US" sz="1200" dirty="0" smtClean="0"/>
              <a:t>‘질병보건통합관리시스템’을 사용하기 위해서는 신규 사용자의 경우 사용자가입 후 권한을 신청하셔야 하며 사용자 가입 절차는 다음과 같습니다</a:t>
            </a:r>
            <a:r>
              <a:rPr lang="en-US" altLang="ko-KR" sz="1200" dirty="0" smtClean="0"/>
              <a:t>.</a:t>
            </a:r>
          </a:p>
          <a:p>
            <a:pPr lvl="2"/>
            <a:r>
              <a:rPr lang="en-US" altLang="ko-KR" sz="1200" i="1" dirty="0" smtClean="0"/>
              <a:t>http://is.cdc.go.kr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로 접속 하셔서 ‘사용자 가입’을 클릭합니다</a:t>
            </a:r>
            <a:r>
              <a:rPr lang="en-US" altLang="ko-KR" sz="1200" dirty="0" smtClean="0"/>
              <a:t>. </a:t>
            </a:r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20"/>
          </p:nvPr>
        </p:nvSpPr>
        <p:spPr>
          <a:xfrm>
            <a:off x="621000" y="5559152"/>
            <a:ext cx="5616000" cy="2322313"/>
          </a:xfrm>
        </p:spPr>
        <p:txBody>
          <a:bodyPr/>
          <a:lstStyle/>
          <a:p>
            <a:r>
              <a:rPr lang="ko-KR" altLang="en-US" sz="1200" b="1" dirty="0"/>
              <a:t>인증서로그인 </a:t>
            </a:r>
            <a:r>
              <a:rPr lang="en-US" altLang="ko-KR" sz="1200" dirty="0"/>
              <a:t>: </a:t>
            </a:r>
            <a:r>
              <a:rPr lang="ko-KR" altLang="en-US" sz="1200" dirty="0">
                <a:solidFill>
                  <a:srgbClr val="0070C0"/>
                </a:solidFill>
              </a:rPr>
              <a:t>사용자가 등록한 인증서를 활용하여 </a:t>
            </a:r>
            <a:r>
              <a:rPr lang="ko-KR" altLang="en-US" sz="1200" dirty="0"/>
              <a:t>시스템에 로그인할 수 있습니다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r>
              <a:rPr lang="en-US" altLang="ko-KR" sz="1200" b="1" dirty="0"/>
              <a:t>ID </a:t>
            </a:r>
            <a:r>
              <a:rPr lang="ko-KR" altLang="en-US" sz="1200" b="1" dirty="0"/>
              <a:t>로그인 </a:t>
            </a:r>
            <a:r>
              <a:rPr lang="en-US" altLang="ko-KR" sz="1200" dirty="0"/>
              <a:t>: </a:t>
            </a:r>
            <a:r>
              <a:rPr lang="ko-KR" altLang="en-US" sz="1200" dirty="0"/>
              <a:t>일반적인 사용자</a:t>
            </a:r>
            <a:r>
              <a:rPr lang="en-US" altLang="ko-KR" sz="1200" dirty="0"/>
              <a:t>ID</a:t>
            </a:r>
            <a:r>
              <a:rPr lang="ko-KR" altLang="en-US" sz="1200" dirty="0"/>
              <a:t>와 비밀번호를 활용하여 시스템에 로그인할 수 있습니다</a:t>
            </a:r>
            <a:r>
              <a:rPr lang="en-US" altLang="ko-KR" sz="1200" dirty="0"/>
              <a:t>.</a:t>
            </a:r>
          </a:p>
          <a:p>
            <a:r>
              <a:rPr lang="ko-KR" altLang="en-US" sz="1200" b="1" dirty="0"/>
              <a:t>인증서등록</a:t>
            </a:r>
            <a:r>
              <a:rPr lang="en-US" altLang="ko-KR" sz="1200" b="1" dirty="0"/>
              <a:t>/</a:t>
            </a:r>
            <a:r>
              <a:rPr lang="ko-KR" altLang="en-US" sz="1200" b="1" dirty="0"/>
              <a:t>갱신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/>
              <a:t>인증서로그인 기능을 사용하기 위한 개인 인증서</a:t>
            </a:r>
            <a:r>
              <a:rPr lang="en-US" altLang="ko-KR" sz="1200" dirty="0">
                <a:solidFill>
                  <a:srgbClr val="0070C0"/>
                </a:solidFill>
              </a:rPr>
              <a:t>(</a:t>
            </a:r>
            <a:r>
              <a:rPr lang="ko-KR" altLang="en-US" sz="1200" dirty="0">
                <a:solidFill>
                  <a:srgbClr val="0070C0"/>
                </a:solidFill>
              </a:rPr>
              <a:t>은행</a:t>
            </a:r>
            <a:r>
              <a:rPr lang="en-US" altLang="ko-KR" sz="1200" dirty="0">
                <a:solidFill>
                  <a:srgbClr val="0070C0"/>
                </a:solidFill>
              </a:rPr>
              <a:t>)</a:t>
            </a:r>
            <a:r>
              <a:rPr lang="ko-KR" altLang="en-US" sz="1200" dirty="0"/>
              <a:t>를 등록 합니다</a:t>
            </a:r>
            <a:r>
              <a:rPr lang="en-US" altLang="ko-KR" sz="1200" dirty="0"/>
              <a:t>.</a:t>
            </a:r>
          </a:p>
          <a:p>
            <a:r>
              <a:rPr lang="ko-KR" altLang="en-US" sz="1200" b="1" dirty="0"/>
              <a:t>사용자가입 </a:t>
            </a:r>
            <a:r>
              <a:rPr lang="en-US" altLang="ko-KR" sz="1200" dirty="0"/>
              <a:t>: </a:t>
            </a:r>
            <a:r>
              <a:rPr lang="ko-KR" altLang="en-US" sz="1200" dirty="0"/>
              <a:t>사용자 가입신청 페이지로 이동합니다</a:t>
            </a:r>
            <a:r>
              <a:rPr lang="en-US" altLang="ko-KR" sz="1200" dirty="0"/>
              <a:t>.</a:t>
            </a:r>
            <a:r>
              <a:rPr lang="ko-KR" altLang="en-US" sz="1200" dirty="0"/>
              <a:t>   </a:t>
            </a:r>
            <a:endParaRPr lang="en-US" altLang="ko-KR" sz="1200" dirty="0"/>
          </a:p>
        </p:txBody>
      </p:sp>
    </p:spTree>
    <p:extLst>
      <p:ext uri="{BB962C8B-B14F-4D97-AF65-F5344CB8AC3E}">
        <p14:creationId xmlns="" xmlns:p14="http://schemas.microsoft.com/office/powerpoint/2010/main" val="232101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>
          <a:xfrm>
            <a:off x="620689" y="894851"/>
            <a:ext cx="5616625" cy="326221"/>
          </a:xfrm>
        </p:spPr>
        <p:txBody>
          <a:bodyPr/>
          <a:lstStyle/>
          <a:p>
            <a:pPr lvl="2"/>
            <a:r>
              <a:rPr lang="ko-KR" altLang="en-US" sz="1200" dirty="0" smtClean="0"/>
              <a:t>해당 항목에 맞게 사용자 정보를 입력합니다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621000" y="4980376"/>
            <a:ext cx="5616000" cy="3364301"/>
          </a:xfrm>
        </p:spPr>
        <p:txBody>
          <a:bodyPr/>
          <a:lstStyle/>
          <a:p>
            <a:r>
              <a:rPr lang="ko-KR" altLang="en-US" sz="1200" b="1" dirty="0" smtClean="0"/>
              <a:t>이름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사용자의 이름을 입력합니다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b="1" dirty="0" smtClean="0"/>
              <a:t>아이디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사용하고자 하는 아이디를 입력 후 중복검사를 합니다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이미 사용중인 아이디의 경우</a:t>
            </a:r>
            <a:r>
              <a:rPr lang="en-US" altLang="ko-KR" sz="1200" dirty="0" smtClean="0"/>
              <a:t> (</a:t>
            </a:r>
            <a:r>
              <a:rPr lang="ko-KR" altLang="en-US" sz="1200" dirty="0" smtClean="0"/>
              <a:t>그림①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 다른 아이디를 입력 후 재검사합니다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b="1" dirty="0" smtClean="0"/>
              <a:t>비밀번호</a:t>
            </a:r>
            <a:r>
              <a:rPr lang="en-US" altLang="ko-KR" sz="1200" b="1" dirty="0" smtClean="0"/>
              <a:t>/</a:t>
            </a:r>
            <a:r>
              <a:rPr lang="ko-KR" altLang="en-US" sz="1200" b="1" dirty="0" smtClean="0"/>
              <a:t>비밀번호 확인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비밀번호는 </a:t>
            </a:r>
            <a:r>
              <a:rPr lang="ko-KR" altLang="en-US" sz="1200" b="1" u="sng" dirty="0" smtClean="0">
                <a:solidFill>
                  <a:srgbClr val="0070C0"/>
                </a:solidFill>
              </a:rPr>
              <a:t>영문</a:t>
            </a:r>
            <a:r>
              <a:rPr lang="en-US" altLang="ko-KR" sz="1200" b="1" u="sng" dirty="0" smtClean="0">
                <a:solidFill>
                  <a:srgbClr val="0070C0"/>
                </a:solidFill>
              </a:rPr>
              <a:t>, </a:t>
            </a:r>
            <a:r>
              <a:rPr lang="ko-KR" altLang="en-US" sz="1200" b="1" u="sng" dirty="0" smtClean="0">
                <a:solidFill>
                  <a:srgbClr val="0070C0"/>
                </a:solidFill>
              </a:rPr>
              <a:t>숫자</a:t>
            </a:r>
            <a:r>
              <a:rPr lang="en-US" altLang="ko-KR" sz="1200" b="1" u="sng" dirty="0" smtClean="0">
                <a:solidFill>
                  <a:srgbClr val="0070C0"/>
                </a:solidFill>
              </a:rPr>
              <a:t>, </a:t>
            </a:r>
            <a:r>
              <a:rPr lang="ko-KR" altLang="en-US" sz="1200" b="1" u="sng" dirty="0" smtClean="0">
                <a:solidFill>
                  <a:srgbClr val="0070C0"/>
                </a:solidFill>
              </a:rPr>
              <a:t>특수문자를 각 한 문자 이상 포함하여 </a:t>
            </a:r>
            <a:r>
              <a:rPr lang="en-US" altLang="ko-KR" sz="1200" b="1" u="sng" dirty="0" smtClean="0">
                <a:solidFill>
                  <a:srgbClr val="0070C0"/>
                </a:solidFill>
              </a:rPr>
              <a:t>9</a:t>
            </a:r>
            <a:r>
              <a:rPr lang="ko-KR" altLang="en-US" sz="1200" b="1" u="sng" dirty="0" smtClean="0">
                <a:solidFill>
                  <a:srgbClr val="0070C0"/>
                </a:solidFill>
              </a:rPr>
              <a:t>자리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이상으로 입력합니다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b="1" dirty="0" err="1" smtClean="0"/>
              <a:t>기관명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소속기관 선택 페이지에 상세설명 됩니다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b="1" dirty="0" smtClean="0"/>
              <a:t>본인확인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휴대폰 인증 페이지에 상세설명 됩니다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b="1" dirty="0" smtClean="0"/>
              <a:t>기관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부서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전화번호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사용자의 전화 번호를 입력합니다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b="1" dirty="0" smtClean="0"/>
              <a:t>개인정보 수집이용</a:t>
            </a:r>
            <a:r>
              <a:rPr lang="en-US" altLang="ko-KR" sz="1200" b="1" dirty="0" smtClean="0"/>
              <a:t>/</a:t>
            </a:r>
            <a:r>
              <a:rPr lang="ko-KR" altLang="en-US" sz="1200" b="1" dirty="0" smtClean="0"/>
              <a:t>안내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개인정보 수집이용약관을 읽어보시고 </a:t>
            </a:r>
            <a:r>
              <a:rPr lang="ko-KR" altLang="en-US" sz="1200" dirty="0" err="1" smtClean="0"/>
              <a:t>동의란에</a:t>
            </a:r>
            <a:r>
              <a:rPr lang="ko-KR" altLang="en-US" sz="1200" dirty="0" smtClean="0"/>
              <a:t> 체크합니다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54" t="5824" r="3347" b="4357"/>
          <a:stretch/>
        </p:blipFill>
        <p:spPr bwMode="auto">
          <a:xfrm>
            <a:off x="1340770" y="1396222"/>
            <a:ext cx="3810001" cy="242369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2660974" y="1779506"/>
            <a:ext cx="546100" cy="338137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pic>
        <p:nvPicPr>
          <p:cNvPr id="11" name="Picture 48" descr="001-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037" y="1973179"/>
            <a:ext cx="427037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293" y="4074013"/>
            <a:ext cx="15240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220" y="4074013"/>
            <a:ext cx="15240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0"/>
          <p:cNvSpPr>
            <a:spLocks noChangeArrowheads="1"/>
          </p:cNvSpPr>
          <p:nvPr/>
        </p:nvSpPr>
        <p:spPr bwMode="auto">
          <a:xfrm>
            <a:off x="1242343" y="3979555"/>
            <a:ext cx="215900" cy="215900"/>
          </a:xfrm>
          <a:prstGeom prst="ellipse">
            <a:avLst/>
          </a:prstGeom>
          <a:solidFill>
            <a:srgbClr val="FDF20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0" tIns="45709" rIns="91420" bIns="45709" anchor="ctr"/>
          <a:lstStyle/>
          <a:p>
            <a:pPr algn="ctr"/>
            <a:r>
              <a:rPr lang="en-US" altLang="ko-K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</a:p>
        </p:txBody>
      </p:sp>
      <p:sp>
        <p:nvSpPr>
          <p:cNvPr id="18" name="Oval 10"/>
          <p:cNvSpPr>
            <a:spLocks noChangeArrowheads="1"/>
          </p:cNvSpPr>
          <p:nvPr/>
        </p:nvSpPr>
        <p:spPr bwMode="auto">
          <a:xfrm>
            <a:off x="3029868" y="3966061"/>
            <a:ext cx="215900" cy="215900"/>
          </a:xfrm>
          <a:prstGeom prst="ellipse">
            <a:avLst/>
          </a:prstGeom>
          <a:solidFill>
            <a:srgbClr val="FDF20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0" tIns="45709" rIns="91420" bIns="45709" anchor="ctr"/>
          <a:lstStyle/>
          <a:p>
            <a:pPr algn="ctr"/>
            <a:r>
              <a:rPr lang="en-US" altLang="ko-K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</a:p>
        </p:txBody>
      </p:sp>
    </p:spTree>
    <p:extLst>
      <p:ext uri="{BB962C8B-B14F-4D97-AF65-F5344CB8AC3E}">
        <p14:creationId xmlns="" xmlns:p14="http://schemas.microsoft.com/office/powerpoint/2010/main" val="313179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54" t="5824" r="3347" b="4357"/>
          <a:stretch/>
        </p:blipFill>
        <p:spPr bwMode="auto">
          <a:xfrm>
            <a:off x="1124746" y="1691680"/>
            <a:ext cx="3810001" cy="242369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>
          <a:xfrm>
            <a:off x="620689" y="1259634"/>
            <a:ext cx="5616625" cy="323143"/>
          </a:xfrm>
        </p:spPr>
        <p:txBody>
          <a:bodyPr/>
          <a:lstStyle/>
          <a:p>
            <a:pPr lvl="2"/>
            <a:r>
              <a:rPr lang="ko-KR" altLang="en-US" sz="1200" dirty="0" smtClean="0"/>
              <a:t>팝업 창을 통해 소속기관을 선택합니다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621000" y="5897097"/>
            <a:ext cx="5616000" cy="1716190"/>
          </a:xfrm>
        </p:spPr>
        <p:txBody>
          <a:bodyPr/>
          <a:lstStyle/>
          <a:p>
            <a:r>
              <a:rPr lang="ko-KR" altLang="en-US" sz="1200" b="1" dirty="0" smtClean="0"/>
              <a:t>기관유형선택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소속 기관 유형을 선택 후 부서를 검색합니다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b="1" dirty="0" smtClean="0"/>
              <a:t>부서 검색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‘…’ </a:t>
            </a:r>
            <a:r>
              <a:rPr lang="ko-KR" altLang="en-US" sz="1200" dirty="0" smtClean="0"/>
              <a:t>버튼을 클릭하시면 부서 및 기관 선택화면이 나타나며 해당 기관을 검색하여  선택합니다</a:t>
            </a:r>
            <a:r>
              <a:rPr lang="en-US" altLang="ko-KR" sz="1200" dirty="0" smtClean="0"/>
              <a:t>. </a:t>
            </a:r>
          </a:p>
          <a:p>
            <a:pPr>
              <a:buFont typeface="Wingdings" pitchFamily="2" charset="2"/>
              <a:buChar char="v"/>
            </a:pPr>
            <a:r>
              <a:rPr lang="ko-KR" altLang="en-US" sz="1200" dirty="0" smtClean="0">
                <a:solidFill>
                  <a:srgbClr val="0070C0"/>
                </a:solidFill>
              </a:rPr>
              <a:t>부서검색 시 해당기관이 검색되지 않으면 담당자에게 추가 요청 후 기관이 추가된 이후에 </a:t>
            </a:r>
            <a:r>
              <a:rPr lang="en-US" altLang="ko-KR" sz="1200" dirty="0" smtClean="0">
                <a:solidFill>
                  <a:srgbClr val="0070C0"/>
                </a:solidFill>
              </a:rPr>
              <a:t> </a:t>
            </a:r>
            <a:r>
              <a:rPr lang="ko-KR" altLang="en-US" sz="1200" dirty="0" smtClean="0">
                <a:solidFill>
                  <a:srgbClr val="0070C0"/>
                </a:solidFill>
              </a:rPr>
              <a:t>회원가입이 가능합니다</a:t>
            </a:r>
            <a:r>
              <a:rPr lang="en-US" altLang="ko-KR" sz="1200" dirty="0" smtClean="0">
                <a:solidFill>
                  <a:srgbClr val="0070C0"/>
                </a:solidFill>
              </a:rPr>
              <a:t>. 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3802647" y="2637802"/>
            <a:ext cx="431800" cy="250825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pic>
        <p:nvPicPr>
          <p:cNvPr id="9" name="Picture 48" descr="001-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008" y="2382216"/>
            <a:ext cx="4270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reeform 28"/>
          <p:cNvSpPr>
            <a:spLocks/>
          </p:cNvSpPr>
          <p:nvPr/>
        </p:nvSpPr>
        <p:spPr bwMode="auto">
          <a:xfrm rot="7387806" flipV="1">
            <a:off x="4568893" y="2487436"/>
            <a:ext cx="524987" cy="814290"/>
          </a:xfrm>
          <a:custGeom>
            <a:avLst/>
            <a:gdLst>
              <a:gd name="T0" fmla="*/ 2147483647 w 640"/>
              <a:gd name="T1" fmla="*/ 2147483647 h 816"/>
              <a:gd name="T2" fmla="*/ 2147483647 w 640"/>
              <a:gd name="T3" fmla="*/ 2147483647 h 816"/>
              <a:gd name="T4" fmla="*/ 2147483647 w 640"/>
              <a:gd name="T5" fmla="*/ 2147483647 h 816"/>
              <a:gd name="T6" fmla="*/ 2147483647 w 640"/>
              <a:gd name="T7" fmla="*/ 2147483647 h 816"/>
              <a:gd name="T8" fmla="*/ 2147483647 w 640"/>
              <a:gd name="T9" fmla="*/ 2147483647 h 816"/>
              <a:gd name="T10" fmla="*/ 2147483647 w 640"/>
              <a:gd name="T11" fmla="*/ 2147483647 h 816"/>
              <a:gd name="T12" fmla="*/ 2147483647 w 640"/>
              <a:gd name="T13" fmla="*/ 2147483647 h 816"/>
              <a:gd name="T14" fmla="*/ 2147483647 w 640"/>
              <a:gd name="T15" fmla="*/ 2147483647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0"/>
              <a:gd name="T25" fmla="*/ 0 h 816"/>
              <a:gd name="T26" fmla="*/ 640 w 640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0" h="816">
                <a:moveTo>
                  <a:pt x="556" y="2"/>
                </a:moveTo>
                <a:cubicBezTo>
                  <a:pt x="563" y="4"/>
                  <a:pt x="274" y="6"/>
                  <a:pt x="137" y="257"/>
                </a:cubicBezTo>
                <a:cubicBezTo>
                  <a:pt x="0" y="508"/>
                  <a:pt x="306" y="720"/>
                  <a:pt x="300" y="720"/>
                </a:cubicBezTo>
                <a:cubicBezTo>
                  <a:pt x="304" y="725"/>
                  <a:pt x="246" y="780"/>
                  <a:pt x="240" y="816"/>
                </a:cubicBezTo>
                <a:cubicBezTo>
                  <a:pt x="444" y="786"/>
                  <a:pt x="632" y="757"/>
                  <a:pt x="640" y="750"/>
                </a:cubicBezTo>
                <a:cubicBezTo>
                  <a:pt x="538" y="606"/>
                  <a:pt x="527" y="387"/>
                  <a:pt x="527" y="387"/>
                </a:cubicBezTo>
                <a:cubicBezTo>
                  <a:pt x="522" y="388"/>
                  <a:pt x="478" y="510"/>
                  <a:pt x="466" y="486"/>
                </a:cubicBezTo>
                <a:cubicBezTo>
                  <a:pt x="28" y="92"/>
                  <a:pt x="557" y="0"/>
                  <a:pt x="556" y="2"/>
                </a:cubicBezTo>
                <a:close/>
              </a:path>
            </a:pathLst>
          </a:custGeom>
          <a:solidFill>
            <a:srgbClr val="99C4E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09" rIns="91420" bIns="45709" anchor="ctr"/>
          <a:lstStyle/>
          <a:p>
            <a:endParaRPr lang="ko-KR" altLang="en-US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34" t="6226" r="6518" b="17045"/>
          <a:stretch/>
        </p:blipFill>
        <p:spPr bwMode="auto">
          <a:xfrm>
            <a:off x="3523489" y="3385896"/>
            <a:ext cx="2554015" cy="212309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3678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>
          <a:xfrm>
            <a:off x="620689" y="787194"/>
            <a:ext cx="5616625" cy="326221"/>
          </a:xfrm>
        </p:spPr>
        <p:txBody>
          <a:bodyPr/>
          <a:lstStyle/>
          <a:p>
            <a:pPr lvl="2"/>
            <a:r>
              <a:rPr lang="ko-KR" altLang="en-US" sz="1200" dirty="0" smtClean="0"/>
              <a:t>팝업 창을 통해 휴대폰 인증을 받아야 합니다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</p:txBody>
      </p:sp>
      <p:sp>
        <p:nvSpPr>
          <p:cNvPr id="33" name="텍스트 개체 틀 32"/>
          <p:cNvSpPr>
            <a:spLocks noGrp="1"/>
          </p:cNvSpPr>
          <p:nvPr>
            <p:ph type="body" sz="quarter" idx="20"/>
          </p:nvPr>
        </p:nvSpPr>
        <p:spPr>
          <a:xfrm>
            <a:off x="621000" y="6263887"/>
            <a:ext cx="5616000" cy="2022657"/>
          </a:xfrm>
        </p:spPr>
        <p:txBody>
          <a:bodyPr/>
          <a:lstStyle/>
          <a:p>
            <a:r>
              <a:rPr lang="ko-KR" altLang="en-US" sz="1200" b="1" dirty="0" smtClean="0"/>
              <a:t>주민등록번호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사용자의 주민등록번호를 입력합니다</a:t>
            </a:r>
            <a:r>
              <a:rPr lang="en-US" altLang="ko-KR" sz="1200" dirty="0" smtClean="0"/>
              <a:t>.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주민등록번호는 저장되지 않습니다</a:t>
            </a:r>
            <a:r>
              <a:rPr lang="en-US" altLang="ko-KR" sz="1200" b="1" dirty="0" smtClean="0"/>
              <a:t>)</a:t>
            </a:r>
            <a:endParaRPr lang="ko-KR" altLang="en-US" sz="1200" b="1" dirty="0" smtClean="0"/>
          </a:p>
          <a:p>
            <a:r>
              <a:rPr lang="ko-KR" altLang="en-US" sz="1200" b="1" dirty="0" smtClean="0"/>
              <a:t>휴대폰번호</a:t>
            </a:r>
            <a:r>
              <a:rPr lang="en-US" altLang="ko-KR" sz="1200" b="1" dirty="0" smtClean="0"/>
              <a:t>/</a:t>
            </a:r>
            <a:r>
              <a:rPr lang="ko-KR" altLang="en-US" sz="1200" b="1" dirty="0" smtClean="0"/>
              <a:t>이동통신사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사용자의 휴대폰번호를 입력하고 이동통신사를 선택합니다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b="1" dirty="0" smtClean="0"/>
              <a:t>인증번호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입력된 휴대폰 번호로 인증번호가 수신되면 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분 이내에 인증번호를 입력합니다</a:t>
            </a:r>
            <a:r>
              <a:rPr lang="en-US" altLang="ko-KR" sz="1200" dirty="0" smtClean="0"/>
              <a:t>.   </a:t>
            </a:r>
            <a:endParaRPr lang="en-US" altLang="ko-KR" sz="1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65" t="10477" r="1840" b="2890"/>
          <a:stretch/>
        </p:blipFill>
        <p:spPr bwMode="auto">
          <a:xfrm>
            <a:off x="1603549" y="1219240"/>
            <a:ext cx="3852296" cy="2438400"/>
          </a:xfrm>
          <a:prstGeom prst="rect">
            <a:avLst/>
          </a:prstGeom>
          <a:noFill/>
          <a:ln w="19050">
            <a:solidFill>
              <a:srgbClr val="DDEBF8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2235376" y="2337240"/>
            <a:ext cx="706437" cy="2667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99" y="3023042"/>
            <a:ext cx="1638300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036" y="3023042"/>
            <a:ext cx="1638300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136" y="3023041"/>
            <a:ext cx="1641475" cy="227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161" y="5536917"/>
            <a:ext cx="1181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049" y="5536917"/>
            <a:ext cx="12192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Freeform 28"/>
          <p:cNvSpPr>
            <a:spLocks/>
          </p:cNvSpPr>
          <p:nvPr/>
        </p:nvSpPr>
        <p:spPr bwMode="auto">
          <a:xfrm rot="3600000">
            <a:off x="1094357" y="2334068"/>
            <a:ext cx="417513" cy="601663"/>
          </a:xfrm>
          <a:custGeom>
            <a:avLst/>
            <a:gdLst>
              <a:gd name="T0" fmla="*/ 2147483647 w 640"/>
              <a:gd name="T1" fmla="*/ 2147483647 h 816"/>
              <a:gd name="T2" fmla="*/ 2147483647 w 640"/>
              <a:gd name="T3" fmla="*/ 2147483647 h 816"/>
              <a:gd name="T4" fmla="*/ 2147483647 w 640"/>
              <a:gd name="T5" fmla="*/ 2147483647 h 816"/>
              <a:gd name="T6" fmla="*/ 2147483647 w 640"/>
              <a:gd name="T7" fmla="*/ 2147483647 h 816"/>
              <a:gd name="T8" fmla="*/ 2147483647 w 640"/>
              <a:gd name="T9" fmla="*/ 2147483647 h 816"/>
              <a:gd name="T10" fmla="*/ 2147483647 w 640"/>
              <a:gd name="T11" fmla="*/ 2147483647 h 816"/>
              <a:gd name="T12" fmla="*/ 2147483647 w 640"/>
              <a:gd name="T13" fmla="*/ 2147483647 h 816"/>
              <a:gd name="T14" fmla="*/ 2147483647 w 640"/>
              <a:gd name="T15" fmla="*/ 2147483647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0"/>
              <a:gd name="T25" fmla="*/ 0 h 816"/>
              <a:gd name="T26" fmla="*/ 640 w 640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0" h="816">
                <a:moveTo>
                  <a:pt x="556" y="2"/>
                </a:moveTo>
                <a:cubicBezTo>
                  <a:pt x="563" y="4"/>
                  <a:pt x="274" y="6"/>
                  <a:pt x="137" y="257"/>
                </a:cubicBezTo>
                <a:cubicBezTo>
                  <a:pt x="0" y="508"/>
                  <a:pt x="306" y="720"/>
                  <a:pt x="300" y="720"/>
                </a:cubicBezTo>
                <a:cubicBezTo>
                  <a:pt x="304" y="725"/>
                  <a:pt x="246" y="780"/>
                  <a:pt x="240" y="816"/>
                </a:cubicBezTo>
                <a:cubicBezTo>
                  <a:pt x="444" y="786"/>
                  <a:pt x="632" y="757"/>
                  <a:pt x="640" y="750"/>
                </a:cubicBezTo>
                <a:cubicBezTo>
                  <a:pt x="538" y="606"/>
                  <a:pt x="527" y="387"/>
                  <a:pt x="527" y="387"/>
                </a:cubicBezTo>
                <a:cubicBezTo>
                  <a:pt x="522" y="388"/>
                  <a:pt x="478" y="510"/>
                  <a:pt x="466" y="486"/>
                </a:cubicBezTo>
                <a:cubicBezTo>
                  <a:pt x="28" y="92"/>
                  <a:pt x="557" y="0"/>
                  <a:pt x="556" y="2"/>
                </a:cubicBezTo>
                <a:close/>
              </a:path>
            </a:pathLst>
          </a:custGeom>
          <a:solidFill>
            <a:srgbClr val="99C4E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09" rIns="91420" bIns="45709" anchor="ctr"/>
          <a:lstStyle/>
          <a:p>
            <a:endParaRPr lang="ko-KR" altLang="en-US"/>
          </a:p>
        </p:txBody>
      </p:sp>
      <p:pic>
        <p:nvPicPr>
          <p:cNvPr id="15" name="Picture 48" descr="001-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936" y="2495992"/>
            <a:ext cx="42545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30"/>
          <p:cNvGrpSpPr>
            <a:grpSpLocks/>
          </p:cNvGrpSpPr>
          <p:nvPr/>
        </p:nvGrpSpPr>
        <p:grpSpPr bwMode="auto">
          <a:xfrm rot="5400000">
            <a:off x="2433812" y="3873940"/>
            <a:ext cx="271462" cy="280987"/>
            <a:chOff x="1159" y="4555"/>
            <a:chExt cx="2002" cy="416"/>
          </a:xfrm>
        </p:grpSpPr>
        <p:sp>
          <p:nvSpPr>
            <p:cNvPr id="17" name="AutoShape 31"/>
            <p:cNvSpPr>
              <a:spLocks noChangeArrowheads="1"/>
            </p:cNvSpPr>
            <p:nvPr/>
          </p:nvSpPr>
          <p:spPr bwMode="auto">
            <a:xfrm rot="-5400000">
              <a:off x="1952" y="3762"/>
              <a:ext cx="416" cy="2002"/>
            </a:xfrm>
            <a:prstGeom prst="rightArrow">
              <a:avLst>
                <a:gd name="adj1" fmla="val 81722"/>
                <a:gd name="adj2" fmla="val 40148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2C7EB6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bIns="0" anchor="ctr"/>
            <a:lstStyle/>
            <a:p>
              <a:endParaRPr lang="ko-KR" altLang="en-US"/>
            </a:p>
          </p:txBody>
        </p:sp>
        <p:sp>
          <p:nvSpPr>
            <p:cNvPr id="18" name="AutoShape 32"/>
            <p:cNvSpPr>
              <a:spLocks noChangeArrowheads="1"/>
            </p:cNvSpPr>
            <p:nvPr/>
          </p:nvSpPr>
          <p:spPr bwMode="auto">
            <a:xfrm rot="-5400000">
              <a:off x="1967" y="3840"/>
              <a:ext cx="384" cy="1878"/>
            </a:xfrm>
            <a:prstGeom prst="rightArrow">
              <a:avLst>
                <a:gd name="adj1" fmla="val 84565"/>
                <a:gd name="adj2" fmla="val 35718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CDBEE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bIns="0" anchor="ctr"/>
            <a:lstStyle/>
            <a:p>
              <a:endParaRPr lang="ko-KR" altLang="en-US"/>
            </a:p>
          </p:txBody>
        </p:sp>
      </p:grpSp>
      <p:grpSp>
        <p:nvGrpSpPr>
          <p:cNvPr id="19" name="Group 30"/>
          <p:cNvGrpSpPr>
            <a:grpSpLocks/>
          </p:cNvGrpSpPr>
          <p:nvPr/>
        </p:nvGrpSpPr>
        <p:grpSpPr bwMode="auto">
          <a:xfrm rot="5400000">
            <a:off x="4376118" y="3873148"/>
            <a:ext cx="271462" cy="282575"/>
            <a:chOff x="1159" y="4555"/>
            <a:chExt cx="2002" cy="416"/>
          </a:xfrm>
        </p:grpSpPr>
        <p:sp>
          <p:nvSpPr>
            <p:cNvPr id="20" name="AutoShape 31"/>
            <p:cNvSpPr>
              <a:spLocks noChangeArrowheads="1"/>
            </p:cNvSpPr>
            <p:nvPr/>
          </p:nvSpPr>
          <p:spPr bwMode="auto">
            <a:xfrm rot="-5400000">
              <a:off x="1952" y="3762"/>
              <a:ext cx="416" cy="2002"/>
            </a:xfrm>
            <a:prstGeom prst="rightArrow">
              <a:avLst>
                <a:gd name="adj1" fmla="val 81722"/>
                <a:gd name="adj2" fmla="val 40148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2C7EB6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bIns="0" anchor="ctr"/>
            <a:lstStyle/>
            <a:p>
              <a:endParaRPr lang="ko-KR" altLang="en-US"/>
            </a:p>
          </p:txBody>
        </p:sp>
        <p:sp>
          <p:nvSpPr>
            <p:cNvPr id="21" name="AutoShape 32"/>
            <p:cNvSpPr>
              <a:spLocks noChangeArrowheads="1"/>
            </p:cNvSpPr>
            <p:nvPr/>
          </p:nvSpPr>
          <p:spPr bwMode="auto">
            <a:xfrm rot="-5400000">
              <a:off x="1967" y="3840"/>
              <a:ext cx="384" cy="1878"/>
            </a:xfrm>
            <a:prstGeom prst="rightArrow">
              <a:avLst>
                <a:gd name="adj1" fmla="val 84565"/>
                <a:gd name="adj2" fmla="val 35718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CDBEE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bIns="0" anchor="ctr"/>
            <a:lstStyle/>
            <a:p>
              <a:endParaRPr lang="ko-KR" altLang="en-US"/>
            </a:p>
          </p:txBody>
        </p:sp>
      </p:grpSp>
      <p:sp>
        <p:nvSpPr>
          <p:cNvPr id="22" name="Freeform 28"/>
          <p:cNvSpPr>
            <a:spLocks/>
          </p:cNvSpPr>
          <p:nvPr/>
        </p:nvSpPr>
        <p:spPr bwMode="auto">
          <a:xfrm rot="3600000">
            <a:off x="4395389" y="4904882"/>
            <a:ext cx="417513" cy="601663"/>
          </a:xfrm>
          <a:custGeom>
            <a:avLst/>
            <a:gdLst>
              <a:gd name="T0" fmla="*/ 2147483647 w 640"/>
              <a:gd name="T1" fmla="*/ 2147483647 h 816"/>
              <a:gd name="T2" fmla="*/ 2147483647 w 640"/>
              <a:gd name="T3" fmla="*/ 2147483647 h 816"/>
              <a:gd name="T4" fmla="*/ 2147483647 w 640"/>
              <a:gd name="T5" fmla="*/ 2147483647 h 816"/>
              <a:gd name="T6" fmla="*/ 2147483647 w 640"/>
              <a:gd name="T7" fmla="*/ 2147483647 h 816"/>
              <a:gd name="T8" fmla="*/ 2147483647 w 640"/>
              <a:gd name="T9" fmla="*/ 2147483647 h 816"/>
              <a:gd name="T10" fmla="*/ 2147483647 w 640"/>
              <a:gd name="T11" fmla="*/ 2147483647 h 816"/>
              <a:gd name="T12" fmla="*/ 2147483647 w 640"/>
              <a:gd name="T13" fmla="*/ 2147483647 h 816"/>
              <a:gd name="T14" fmla="*/ 2147483647 w 640"/>
              <a:gd name="T15" fmla="*/ 2147483647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0"/>
              <a:gd name="T25" fmla="*/ 0 h 816"/>
              <a:gd name="T26" fmla="*/ 640 w 640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0" h="816">
                <a:moveTo>
                  <a:pt x="556" y="2"/>
                </a:moveTo>
                <a:cubicBezTo>
                  <a:pt x="563" y="4"/>
                  <a:pt x="274" y="6"/>
                  <a:pt x="137" y="257"/>
                </a:cubicBezTo>
                <a:cubicBezTo>
                  <a:pt x="0" y="508"/>
                  <a:pt x="306" y="720"/>
                  <a:pt x="300" y="720"/>
                </a:cubicBezTo>
                <a:cubicBezTo>
                  <a:pt x="304" y="725"/>
                  <a:pt x="246" y="780"/>
                  <a:pt x="240" y="816"/>
                </a:cubicBezTo>
                <a:cubicBezTo>
                  <a:pt x="444" y="786"/>
                  <a:pt x="632" y="757"/>
                  <a:pt x="640" y="750"/>
                </a:cubicBezTo>
                <a:cubicBezTo>
                  <a:pt x="538" y="606"/>
                  <a:pt x="527" y="387"/>
                  <a:pt x="527" y="387"/>
                </a:cubicBezTo>
                <a:cubicBezTo>
                  <a:pt x="522" y="388"/>
                  <a:pt x="478" y="510"/>
                  <a:pt x="466" y="486"/>
                </a:cubicBezTo>
                <a:cubicBezTo>
                  <a:pt x="28" y="92"/>
                  <a:pt x="557" y="0"/>
                  <a:pt x="556" y="2"/>
                </a:cubicBezTo>
                <a:close/>
              </a:path>
            </a:pathLst>
          </a:custGeom>
          <a:solidFill>
            <a:srgbClr val="99C4E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09" rIns="91420" bIns="45709" anchor="ctr"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031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634757" y="1034559"/>
            <a:ext cx="5616625" cy="4727426"/>
          </a:xfrm>
        </p:spPr>
        <p:txBody>
          <a:bodyPr/>
          <a:lstStyle/>
          <a:p>
            <a:pPr lvl="1">
              <a:buFont typeface="+mj-lt"/>
              <a:buAutoNum type="arabicParenR" startAt="2"/>
            </a:pPr>
            <a:r>
              <a:rPr lang="ko-KR" altLang="en-US" sz="1200" b="1" dirty="0" smtClean="0"/>
              <a:t>로그인</a:t>
            </a:r>
            <a:endParaRPr lang="en-US" altLang="ko-KR" sz="1200" b="1" dirty="0" smtClean="0"/>
          </a:p>
          <a:p>
            <a:pPr lvl="2"/>
            <a:r>
              <a:rPr lang="ko-KR" altLang="en-US" sz="1200" dirty="0" smtClean="0"/>
              <a:t>인증서 로그인 방법</a:t>
            </a:r>
          </a:p>
          <a:p>
            <a:pPr lvl="3"/>
            <a:r>
              <a:rPr lang="ko-KR" altLang="en-US" sz="1200" dirty="0" smtClean="0"/>
              <a:t>‘질병보건통합관리시스템’은 인증서를 통한 </a:t>
            </a:r>
            <a:r>
              <a:rPr lang="ko-KR" altLang="en-US" sz="1200" dirty="0" err="1" smtClean="0"/>
              <a:t>로그인을</a:t>
            </a:r>
            <a:r>
              <a:rPr lang="ko-KR" altLang="en-US" sz="1200" dirty="0" smtClean="0"/>
              <a:t> 하기 위해서는 먼저 인증서를 등록하셔야 합니다</a:t>
            </a:r>
            <a:r>
              <a:rPr lang="en-US" altLang="ko-KR" sz="1200" dirty="0" smtClean="0"/>
              <a:t>.  </a:t>
            </a:r>
          </a:p>
          <a:p>
            <a:pPr lvl="3"/>
            <a:r>
              <a:rPr lang="ko-KR" altLang="en-US" sz="1200" dirty="0" smtClean="0"/>
              <a:t>등록하는 절차는 아래와 그림과 같은 절차로 등록하시면 됩니다</a:t>
            </a:r>
            <a:r>
              <a:rPr lang="en-US" altLang="ko-KR" sz="1200" dirty="0" smtClean="0"/>
              <a:t>.</a:t>
            </a:r>
          </a:p>
          <a:p>
            <a:pPr lvl="3"/>
            <a:r>
              <a:rPr lang="en-US" altLang="ko-KR" sz="1200" dirty="0" smtClean="0"/>
              <a:t>http://is.cdc.go.kr </a:t>
            </a:r>
            <a:r>
              <a:rPr lang="ko-KR" altLang="en-US" sz="1200" dirty="0" smtClean="0"/>
              <a:t>로 접속 하셔서 ‘인증서 등록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갱신’을 클릭합니다</a:t>
            </a:r>
            <a:r>
              <a:rPr lang="en-US" altLang="ko-KR" sz="1200" dirty="0" smtClean="0"/>
              <a:t>.</a:t>
            </a:r>
          </a:p>
          <a:p>
            <a:pPr lvl="3"/>
            <a:endParaRPr lang="en-US" altLang="ko-KR" sz="1200" dirty="0"/>
          </a:p>
          <a:p>
            <a:pPr lvl="3"/>
            <a:endParaRPr lang="en-US" altLang="ko-KR" sz="1200" dirty="0" smtClean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 smtClean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 smtClean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 smtClean="0"/>
          </a:p>
          <a:p>
            <a:pPr lvl="3"/>
            <a:r>
              <a:rPr lang="ko-KR" altLang="en-US" sz="1200" dirty="0" smtClean="0"/>
              <a:t>가입한 </a:t>
            </a:r>
            <a:r>
              <a:rPr lang="ko-KR" altLang="en-US" sz="1200" dirty="0"/>
              <a:t>아이디와 비밀번호를 입력한 후 확인 버튼을 클릭합니다</a:t>
            </a:r>
            <a:r>
              <a:rPr lang="en-US" altLang="ko-KR" sz="1200" dirty="0"/>
              <a:t>. </a:t>
            </a:r>
          </a:p>
        </p:txBody>
      </p:sp>
      <p:pic>
        <p:nvPicPr>
          <p:cNvPr id="21" name="Picture 2"/>
          <p:cNvPicPr>
            <a:picLocks noGrp="1" noChangeAspect="1" noChangeArrowheads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38" t="8338" b="8338"/>
          <a:stretch/>
        </p:blipFill>
        <p:spPr bwMode="auto">
          <a:xfrm>
            <a:off x="964943" y="3132138"/>
            <a:ext cx="5399087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57845" y="6300788"/>
            <a:ext cx="23717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4373982" y="3995936"/>
            <a:ext cx="546100" cy="503238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pic>
        <p:nvPicPr>
          <p:cNvPr id="18" name="Picture 48" descr="001-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047" y="4283274"/>
            <a:ext cx="427037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9781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42" t="4951" r="1279" b="5940"/>
          <a:stretch>
            <a:fillRect/>
          </a:stretch>
        </p:blipFill>
        <p:spPr bwMode="auto">
          <a:xfrm>
            <a:off x="964943" y="5219700"/>
            <a:ext cx="5399087" cy="277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>
          <a:xfrm>
            <a:off x="634757" y="1118967"/>
            <a:ext cx="5616625" cy="4062628"/>
          </a:xfrm>
        </p:spPr>
        <p:txBody>
          <a:bodyPr/>
          <a:lstStyle/>
          <a:p>
            <a:pPr lvl="3"/>
            <a:r>
              <a:rPr lang="ko-KR" altLang="en-US" sz="1200" dirty="0" smtClean="0"/>
              <a:t>등록할 인증서를 선택하고 인증서 암호를 입력 후 확인 버튼을 클릭합니다</a:t>
            </a:r>
            <a:r>
              <a:rPr lang="en-US" altLang="ko-KR" sz="1200" dirty="0" smtClean="0"/>
              <a:t>.</a:t>
            </a:r>
          </a:p>
          <a:p>
            <a:pPr lvl="3"/>
            <a:endParaRPr lang="en-US" altLang="ko-KR" sz="1200" dirty="0"/>
          </a:p>
          <a:p>
            <a:pPr lvl="3"/>
            <a:endParaRPr lang="en-US" altLang="ko-KR" sz="1200" dirty="0" smtClean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 smtClean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 smtClean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 smtClean="0"/>
          </a:p>
          <a:p>
            <a:pPr lvl="3"/>
            <a:endParaRPr lang="en-US" altLang="ko-KR" sz="1200" dirty="0"/>
          </a:p>
          <a:p>
            <a:pPr lvl="3"/>
            <a:r>
              <a:rPr lang="ko-KR" altLang="en-US" sz="1200" dirty="0" smtClean="0"/>
              <a:t>인증서가 </a:t>
            </a:r>
            <a:r>
              <a:rPr lang="ko-KR" altLang="en-US" sz="1200" dirty="0"/>
              <a:t>등록 완료된 이후에는 ‘인증서로그인’ 버튼을 클릭하여 인증서 </a:t>
            </a:r>
            <a:r>
              <a:rPr lang="ko-KR" altLang="en-US" sz="1200" dirty="0" err="1"/>
              <a:t>로그인을</a:t>
            </a:r>
            <a:r>
              <a:rPr lang="ko-KR" altLang="en-US" sz="1200" dirty="0"/>
              <a:t> 할 수 있습니다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</p:txBody>
      </p:sp>
      <p:pic>
        <p:nvPicPr>
          <p:cNvPr id="16" name="Picture 19"/>
          <p:cNvPicPr>
            <a:picLocks noGrp="1" noChangeAspect="1" noChangeArrowheads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427" b="420"/>
          <a:stretch/>
        </p:blipFill>
        <p:spPr bwMode="auto">
          <a:xfrm>
            <a:off x="2471205" y="1628775"/>
            <a:ext cx="2168525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7"/>
          <p:cNvSpPr>
            <a:spLocks noChangeArrowheads="1"/>
          </p:cNvSpPr>
          <p:nvPr/>
        </p:nvSpPr>
        <p:spPr bwMode="auto">
          <a:xfrm>
            <a:off x="3608314" y="6272758"/>
            <a:ext cx="431800" cy="407988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pic>
        <p:nvPicPr>
          <p:cNvPr id="19" name="Picture 48" descr="001-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050" y="6545810"/>
            <a:ext cx="4270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1657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17"/>
          <p:cNvSpPr>
            <a:spLocks noGrp="1"/>
          </p:cNvSpPr>
          <p:nvPr>
            <p:ph type="body" sz="quarter" idx="10"/>
          </p:nvPr>
        </p:nvSpPr>
        <p:spPr>
          <a:xfrm>
            <a:off x="648824" y="1062691"/>
            <a:ext cx="5616625" cy="4653559"/>
          </a:xfrm>
        </p:spPr>
        <p:txBody>
          <a:bodyPr/>
          <a:lstStyle/>
          <a:p>
            <a:pPr lvl="2"/>
            <a:r>
              <a:rPr lang="ko-KR" altLang="en-US" sz="1200" dirty="0" smtClean="0"/>
              <a:t>아이디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비밀번호 로그인 방법</a:t>
            </a:r>
          </a:p>
          <a:p>
            <a:pPr lvl="3"/>
            <a:r>
              <a:rPr lang="ko-KR" altLang="en-US" sz="1200" dirty="0" smtClean="0"/>
              <a:t>‘질병보건통합관리시스템’은 인증서를 통한 로그인 뿐만 아니라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사용자 </a:t>
            </a:r>
            <a:r>
              <a:rPr lang="ko-KR" altLang="en-US" sz="1200" dirty="0" err="1" smtClean="0"/>
              <a:t>가입시</a:t>
            </a:r>
            <a:r>
              <a:rPr lang="ko-KR" altLang="en-US" sz="1200" dirty="0" smtClean="0"/>
              <a:t> 입력했던</a:t>
            </a:r>
            <a:r>
              <a:rPr lang="en-US" altLang="ko-KR" sz="1200" dirty="0" smtClean="0"/>
              <a:t/>
            </a:r>
            <a:br>
              <a:rPr lang="en-US" altLang="ko-KR" sz="1200" dirty="0" smtClean="0"/>
            </a:br>
            <a:r>
              <a:rPr lang="ko-KR" altLang="en-US" sz="1200" dirty="0" smtClean="0"/>
              <a:t>아이디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비밀번호 정보를 통해 로그인 할 수도 있습니다</a:t>
            </a:r>
            <a:r>
              <a:rPr lang="en-US" altLang="ko-KR" sz="1200" dirty="0" smtClean="0"/>
              <a:t>.</a:t>
            </a:r>
          </a:p>
          <a:p>
            <a:pPr lvl="3"/>
            <a:r>
              <a:rPr lang="en-US" altLang="ko-KR" sz="1200" i="1" dirty="0" smtClean="0"/>
              <a:t>http://is.cdc.go.kr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로 접속 하셔서 ‘</a:t>
            </a:r>
            <a:r>
              <a:rPr lang="en-US" altLang="ko-KR" sz="1200" dirty="0" smtClean="0"/>
              <a:t>ID </a:t>
            </a:r>
            <a:r>
              <a:rPr lang="ko-KR" altLang="en-US" sz="1200" dirty="0" smtClean="0"/>
              <a:t>로그인’을 클릭합니다</a:t>
            </a:r>
            <a:r>
              <a:rPr lang="en-US" altLang="ko-KR" sz="1200" dirty="0" smtClean="0"/>
              <a:t>.</a:t>
            </a:r>
          </a:p>
          <a:p>
            <a:pPr lvl="3"/>
            <a:endParaRPr lang="en-US" altLang="ko-KR" sz="1200" dirty="0" smtClean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 smtClean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 smtClean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 smtClean="0"/>
          </a:p>
          <a:p>
            <a:pPr lvl="3"/>
            <a:endParaRPr lang="en-US" altLang="ko-KR" sz="1200" dirty="0"/>
          </a:p>
          <a:p>
            <a:pPr lvl="3"/>
            <a:r>
              <a:rPr lang="ko-KR" altLang="en-US" sz="1200" dirty="0" smtClean="0"/>
              <a:t>가입 </a:t>
            </a:r>
            <a:r>
              <a:rPr lang="ko-KR" altLang="en-US" sz="1200" dirty="0"/>
              <a:t>시 입력했던 아이디와 비밀번호를 입력한 후 확인 버튼을 클릭합니다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99" t="11609" b="8338"/>
          <a:stretch/>
        </p:blipFill>
        <p:spPr bwMode="auto">
          <a:xfrm>
            <a:off x="981328" y="2627784"/>
            <a:ext cx="5400000" cy="242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4021311" y="3448447"/>
            <a:ext cx="431800" cy="407987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pic>
        <p:nvPicPr>
          <p:cNvPr id="16" name="Picture 48" descr="001-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574" y="3732609"/>
            <a:ext cx="427037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872" y="5940152"/>
            <a:ext cx="23717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182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/>
          <p:cNvSpPr>
            <a:spLocks noGrp="1"/>
          </p:cNvSpPr>
          <p:nvPr>
            <p:ph type="body" sz="quarter" idx="10"/>
          </p:nvPr>
        </p:nvSpPr>
        <p:spPr>
          <a:xfrm>
            <a:off x="620689" y="1076750"/>
            <a:ext cx="5616625" cy="2105169"/>
          </a:xfrm>
        </p:spPr>
        <p:txBody>
          <a:bodyPr/>
          <a:lstStyle/>
          <a:p>
            <a:pPr lvl="1">
              <a:buFont typeface="+mj-lt"/>
              <a:buAutoNum type="arabicParenR" startAt="3"/>
            </a:pPr>
            <a:r>
              <a:rPr lang="ko-KR" altLang="en-US" sz="1200" b="1" dirty="0" smtClean="0"/>
              <a:t>권한신청</a:t>
            </a:r>
            <a:endParaRPr lang="en-US" altLang="ko-KR" sz="1200" b="1" dirty="0" smtClean="0"/>
          </a:p>
          <a:p>
            <a:pPr lvl="2"/>
            <a:r>
              <a:rPr lang="ko-KR" altLang="en-US" sz="1200" dirty="0"/>
              <a:t>‘</a:t>
            </a:r>
            <a:r>
              <a:rPr lang="ko-KR" altLang="en-US" sz="1200" dirty="0" smtClean="0"/>
              <a:t>아토피천식 </a:t>
            </a:r>
            <a:r>
              <a:rPr lang="ko-KR" altLang="en-US" sz="1200" dirty="0"/>
              <a:t>예방관리 정보화 지원시스템’</a:t>
            </a:r>
            <a:r>
              <a:rPr lang="ko-KR" altLang="en-US" sz="1200" dirty="0" smtClean="0"/>
              <a:t>을 이용하기 위해서는 ‘질병보건통합관리시스템’ 내 아토피천식 </a:t>
            </a:r>
            <a:r>
              <a:rPr lang="ko-KR" altLang="en-US" sz="1200" dirty="0"/>
              <a:t>예방관리 정보화 지원시스템 </a:t>
            </a:r>
            <a:r>
              <a:rPr lang="ko-KR" altLang="en-US" sz="1200" dirty="0" smtClean="0"/>
              <a:t>사용 권한을 받아야 합니다</a:t>
            </a:r>
            <a:r>
              <a:rPr lang="en-US" altLang="ko-KR" sz="1200" dirty="0" smtClean="0"/>
              <a:t>. </a:t>
            </a:r>
            <a:br>
              <a:rPr lang="en-US" altLang="ko-KR" sz="1200" dirty="0" smtClean="0"/>
            </a:br>
            <a:r>
              <a:rPr lang="en-US" altLang="ko-KR" sz="1200" dirty="0" smtClean="0"/>
              <a:t>http://is.cdc.go.kr </a:t>
            </a:r>
            <a:r>
              <a:rPr lang="ko-KR" altLang="en-US" sz="1200" dirty="0" smtClean="0"/>
              <a:t>로 접속 하셔서 가입한 아이디와 비밀번호로 로그인합니다</a:t>
            </a:r>
            <a:r>
              <a:rPr lang="en-US" altLang="ko-KR" sz="1200" dirty="0" smtClean="0"/>
              <a:t>.</a:t>
            </a:r>
          </a:p>
          <a:p>
            <a:pPr lvl="2"/>
            <a:r>
              <a:rPr lang="ko-KR" altLang="en-US" sz="1200" dirty="0" smtClean="0"/>
              <a:t>처음 로그인하시면 권한 신청페이지로 이동됩니다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43" t="7115"/>
          <a:stretch/>
        </p:blipFill>
        <p:spPr bwMode="auto">
          <a:xfrm>
            <a:off x="573063" y="3522153"/>
            <a:ext cx="5400000" cy="2877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3576615" y="4524324"/>
            <a:ext cx="431800" cy="407988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pic>
        <p:nvPicPr>
          <p:cNvPr id="17" name="Picture 48" descr="001-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53" y="4797376"/>
            <a:ext cx="427037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Freeform 28"/>
          <p:cNvSpPr>
            <a:spLocks/>
          </p:cNvSpPr>
          <p:nvPr/>
        </p:nvSpPr>
        <p:spPr bwMode="auto">
          <a:xfrm rot="18000000" flipH="1">
            <a:off x="4232252" y="4756100"/>
            <a:ext cx="417513" cy="601662"/>
          </a:xfrm>
          <a:custGeom>
            <a:avLst/>
            <a:gdLst>
              <a:gd name="T0" fmla="*/ 2147483647 w 640"/>
              <a:gd name="T1" fmla="*/ 2147483647 h 816"/>
              <a:gd name="T2" fmla="*/ 2147483647 w 640"/>
              <a:gd name="T3" fmla="*/ 2147483647 h 816"/>
              <a:gd name="T4" fmla="*/ 2147483647 w 640"/>
              <a:gd name="T5" fmla="*/ 2147483647 h 816"/>
              <a:gd name="T6" fmla="*/ 2147483647 w 640"/>
              <a:gd name="T7" fmla="*/ 2147483647 h 816"/>
              <a:gd name="T8" fmla="*/ 2147483647 w 640"/>
              <a:gd name="T9" fmla="*/ 2147483647 h 816"/>
              <a:gd name="T10" fmla="*/ 2147483647 w 640"/>
              <a:gd name="T11" fmla="*/ 2147483647 h 816"/>
              <a:gd name="T12" fmla="*/ 2147483647 w 640"/>
              <a:gd name="T13" fmla="*/ 2147483647 h 816"/>
              <a:gd name="T14" fmla="*/ 2147483647 w 640"/>
              <a:gd name="T15" fmla="*/ 2147483647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0"/>
              <a:gd name="T25" fmla="*/ 0 h 816"/>
              <a:gd name="T26" fmla="*/ 640 w 640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0" h="816">
                <a:moveTo>
                  <a:pt x="556" y="2"/>
                </a:moveTo>
                <a:cubicBezTo>
                  <a:pt x="563" y="4"/>
                  <a:pt x="274" y="6"/>
                  <a:pt x="137" y="257"/>
                </a:cubicBezTo>
                <a:cubicBezTo>
                  <a:pt x="0" y="508"/>
                  <a:pt x="306" y="720"/>
                  <a:pt x="300" y="720"/>
                </a:cubicBezTo>
                <a:cubicBezTo>
                  <a:pt x="304" y="725"/>
                  <a:pt x="246" y="780"/>
                  <a:pt x="240" y="816"/>
                </a:cubicBezTo>
                <a:cubicBezTo>
                  <a:pt x="444" y="786"/>
                  <a:pt x="632" y="757"/>
                  <a:pt x="640" y="750"/>
                </a:cubicBezTo>
                <a:cubicBezTo>
                  <a:pt x="538" y="606"/>
                  <a:pt x="527" y="387"/>
                  <a:pt x="527" y="387"/>
                </a:cubicBezTo>
                <a:cubicBezTo>
                  <a:pt x="522" y="388"/>
                  <a:pt x="478" y="510"/>
                  <a:pt x="466" y="486"/>
                </a:cubicBezTo>
                <a:cubicBezTo>
                  <a:pt x="28" y="92"/>
                  <a:pt x="557" y="0"/>
                  <a:pt x="556" y="2"/>
                </a:cubicBezTo>
                <a:close/>
              </a:path>
            </a:pathLst>
          </a:custGeom>
          <a:solidFill>
            <a:srgbClr val="99C4E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09" rIns="91420" bIns="45709" anchor="ctr"/>
          <a:lstStyle/>
          <a:p>
            <a:endParaRPr lang="ko-KR" altLang="en-US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073" y="5441899"/>
            <a:ext cx="26892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0994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26" y="2486830"/>
            <a:ext cx="5450400" cy="226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>
          <a:xfrm>
            <a:off x="606622" y="1090829"/>
            <a:ext cx="5616625" cy="603220"/>
          </a:xfrm>
        </p:spPr>
        <p:txBody>
          <a:bodyPr/>
          <a:lstStyle/>
          <a:p>
            <a:pPr lvl="2"/>
            <a:r>
              <a:rPr lang="ko-KR" altLang="en-US" sz="1200" dirty="0"/>
              <a:t>아래화면은 권한신청을 할 수 있는 리스트 입니다</a:t>
            </a:r>
            <a:r>
              <a:rPr lang="en-US" altLang="ko-KR" sz="1200" dirty="0"/>
              <a:t>. </a:t>
            </a:r>
            <a:r>
              <a:rPr lang="ko-KR" altLang="en-US" sz="1200" dirty="0"/>
              <a:t>여기서 버튼을 통해 권한신청을 할 수 있습니다</a:t>
            </a:r>
            <a:r>
              <a:rPr lang="en-US" altLang="ko-KR" sz="1200" dirty="0"/>
              <a:t>.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20"/>
          </p:nvPr>
        </p:nvSpPr>
        <p:spPr>
          <a:xfrm>
            <a:off x="621000" y="5035649"/>
            <a:ext cx="5616000" cy="1974984"/>
          </a:xfrm>
        </p:spPr>
        <p:txBody>
          <a:bodyPr/>
          <a:lstStyle/>
          <a:p>
            <a:r>
              <a:rPr lang="ko-KR" altLang="en-US" sz="1200" b="1" dirty="0" smtClean="0"/>
              <a:t>권한그룹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권한그룹을 </a:t>
            </a:r>
            <a:r>
              <a:rPr lang="en-US" altLang="ko-KR" sz="1200" dirty="0" smtClean="0"/>
              <a:t>[</a:t>
            </a:r>
            <a:r>
              <a:rPr lang="ko-KR" altLang="en-US" sz="1200" dirty="0" smtClean="0"/>
              <a:t>만성질환관리과</a:t>
            </a:r>
            <a:r>
              <a:rPr lang="en-US" altLang="ko-KR" sz="1200" dirty="0" smtClean="0"/>
              <a:t>]</a:t>
            </a:r>
            <a:r>
              <a:rPr lang="ko-KR" altLang="en-US" sz="1200" dirty="0" smtClean="0"/>
              <a:t>로 선택하고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조회를 클릭합니다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b="1" dirty="0" smtClean="0"/>
              <a:t>신청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err="1" smtClean="0"/>
              <a:t>권한명이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‘</a:t>
            </a:r>
            <a:r>
              <a:rPr lang="ko-KR" altLang="en-US" sz="1200" dirty="0" smtClean="0"/>
              <a:t>아토피천식예방관리 </a:t>
            </a:r>
            <a:r>
              <a:rPr lang="en-US" altLang="ko-KR" sz="1200" dirty="0" smtClean="0"/>
              <a:t>User(</a:t>
            </a:r>
            <a:r>
              <a:rPr lang="ko-KR" altLang="en-US" sz="1200" dirty="0" smtClean="0"/>
              <a:t>보건소</a:t>
            </a:r>
            <a:r>
              <a:rPr lang="en-US" altLang="ko-KR" sz="1200" dirty="0" smtClean="0"/>
              <a:t>)’ </a:t>
            </a:r>
            <a:r>
              <a:rPr lang="ko-KR" altLang="en-US" sz="1200" dirty="0" smtClean="0"/>
              <a:t>인지 확인한 후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우측 신청버튼을 클릭하면  </a:t>
            </a:r>
            <a:r>
              <a:rPr lang="en-US" altLang="ko-KR" sz="1200" dirty="0" smtClean="0"/>
              <a:t/>
            </a:r>
            <a:br>
              <a:rPr lang="en-US" altLang="ko-KR" sz="1200" dirty="0" smtClean="0"/>
            </a:br>
            <a:r>
              <a:rPr lang="ko-KR" altLang="en-US" sz="1200" dirty="0" smtClean="0"/>
              <a:t>신청이 완료됩니다</a:t>
            </a:r>
            <a:r>
              <a:rPr lang="en-US" altLang="ko-KR" sz="1200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ko-KR" altLang="en-US" sz="1200" dirty="0" smtClean="0"/>
              <a:t>신청 후 담당자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사업관리자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의 승인을 기다립니다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승인된 후 시스템을 사용할 수 있습니다</a:t>
            </a:r>
            <a:r>
              <a:rPr lang="en-US" altLang="ko-KR" sz="1200" dirty="0" smtClean="0"/>
              <a:t>. </a:t>
            </a:r>
            <a:endParaRPr lang="en-US" altLang="ko-KR" sz="1200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6365" y="1835697"/>
            <a:ext cx="3781425" cy="3810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3617564" y="3904840"/>
            <a:ext cx="576262" cy="180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pic>
        <p:nvPicPr>
          <p:cNvPr id="12" name="Picture 48" descr="001-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640" y="3756228"/>
            <a:ext cx="427037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753888" y="3904840"/>
            <a:ext cx="1562100" cy="180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pic>
        <p:nvPicPr>
          <p:cNvPr id="14" name="Picture 48" descr="001-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856" y="2081192"/>
            <a:ext cx="427037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Freeform 28"/>
          <p:cNvSpPr>
            <a:spLocks/>
          </p:cNvSpPr>
          <p:nvPr/>
        </p:nvSpPr>
        <p:spPr bwMode="auto">
          <a:xfrm rot="19800000" flipH="1" flipV="1">
            <a:off x="5532413" y="1744069"/>
            <a:ext cx="417512" cy="601662"/>
          </a:xfrm>
          <a:custGeom>
            <a:avLst/>
            <a:gdLst>
              <a:gd name="T0" fmla="*/ 2147483647 w 640"/>
              <a:gd name="T1" fmla="*/ 2147483647 h 816"/>
              <a:gd name="T2" fmla="*/ 2147483647 w 640"/>
              <a:gd name="T3" fmla="*/ 2147483647 h 816"/>
              <a:gd name="T4" fmla="*/ 2147483647 w 640"/>
              <a:gd name="T5" fmla="*/ 2147483647 h 816"/>
              <a:gd name="T6" fmla="*/ 2147483647 w 640"/>
              <a:gd name="T7" fmla="*/ 2147483647 h 816"/>
              <a:gd name="T8" fmla="*/ 2147483647 w 640"/>
              <a:gd name="T9" fmla="*/ 2147483647 h 816"/>
              <a:gd name="T10" fmla="*/ 2147483647 w 640"/>
              <a:gd name="T11" fmla="*/ 2147483647 h 816"/>
              <a:gd name="T12" fmla="*/ 2147483647 w 640"/>
              <a:gd name="T13" fmla="*/ 2147483647 h 816"/>
              <a:gd name="T14" fmla="*/ 2147483647 w 640"/>
              <a:gd name="T15" fmla="*/ 2147483647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0"/>
              <a:gd name="T25" fmla="*/ 0 h 816"/>
              <a:gd name="T26" fmla="*/ 640 w 640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0" h="816">
                <a:moveTo>
                  <a:pt x="556" y="2"/>
                </a:moveTo>
                <a:cubicBezTo>
                  <a:pt x="563" y="4"/>
                  <a:pt x="274" y="6"/>
                  <a:pt x="137" y="257"/>
                </a:cubicBezTo>
                <a:cubicBezTo>
                  <a:pt x="0" y="508"/>
                  <a:pt x="306" y="720"/>
                  <a:pt x="300" y="720"/>
                </a:cubicBezTo>
                <a:cubicBezTo>
                  <a:pt x="304" y="725"/>
                  <a:pt x="246" y="780"/>
                  <a:pt x="240" y="816"/>
                </a:cubicBezTo>
                <a:cubicBezTo>
                  <a:pt x="444" y="786"/>
                  <a:pt x="632" y="757"/>
                  <a:pt x="640" y="750"/>
                </a:cubicBezTo>
                <a:cubicBezTo>
                  <a:pt x="538" y="606"/>
                  <a:pt x="527" y="387"/>
                  <a:pt x="527" y="387"/>
                </a:cubicBezTo>
                <a:cubicBezTo>
                  <a:pt x="522" y="388"/>
                  <a:pt x="478" y="510"/>
                  <a:pt x="466" y="486"/>
                </a:cubicBezTo>
                <a:cubicBezTo>
                  <a:pt x="28" y="92"/>
                  <a:pt x="557" y="0"/>
                  <a:pt x="556" y="2"/>
                </a:cubicBezTo>
                <a:close/>
              </a:path>
            </a:pathLst>
          </a:custGeom>
          <a:solidFill>
            <a:srgbClr val="99C4E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09" rIns="91420" bIns="45709" anchor="ctr"/>
          <a:lstStyle/>
          <a:p>
            <a:endParaRPr lang="ko-KR" altLang="en-US"/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4161607" y="2427972"/>
            <a:ext cx="2004219" cy="261988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sp>
        <p:nvSpPr>
          <p:cNvPr id="16" name="Oval 10"/>
          <p:cNvSpPr>
            <a:spLocks noChangeArrowheads="1"/>
          </p:cNvSpPr>
          <p:nvPr/>
        </p:nvSpPr>
        <p:spPr bwMode="auto">
          <a:xfrm>
            <a:off x="5249838" y="1679992"/>
            <a:ext cx="215900" cy="215900"/>
          </a:xfrm>
          <a:prstGeom prst="ellipse">
            <a:avLst/>
          </a:prstGeom>
          <a:solidFill>
            <a:srgbClr val="FDF20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0" tIns="45709" rIns="91420" bIns="45709" anchor="ctr"/>
          <a:lstStyle/>
          <a:p>
            <a:pPr algn="ctr"/>
            <a:r>
              <a:rPr lang="en-US" altLang="ko-K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</a:p>
        </p:txBody>
      </p:sp>
      <p:sp>
        <p:nvSpPr>
          <p:cNvPr id="20" name="Oval 10"/>
          <p:cNvSpPr>
            <a:spLocks noChangeArrowheads="1"/>
          </p:cNvSpPr>
          <p:nvPr/>
        </p:nvSpPr>
        <p:spPr bwMode="auto">
          <a:xfrm>
            <a:off x="4085876" y="3756228"/>
            <a:ext cx="215900" cy="215900"/>
          </a:xfrm>
          <a:prstGeom prst="ellipse">
            <a:avLst/>
          </a:prstGeom>
          <a:solidFill>
            <a:srgbClr val="FDF20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0" tIns="45709" rIns="91420" bIns="45709" anchor="ctr"/>
          <a:lstStyle/>
          <a:p>
            <a:pPr algn="ctr"/>
            <a:r>
              <a:rPr lang="en-US" altLang="ko-K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</a:p>
        </p:txBody>
      </p:sp>
    </p:spTree>
    <p:extLst>
      <p:ext uri="{BB962C8B-B14F-4D97-AF65-F5344CB8AC3E}">
        <p14:creationId xmlns="" xmlns:p14="http://schemas.microsoft.com/office/powerpoint/2010/main" val="30693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08" y="2995716"/>
            <a:ext cx="5400000" cy="23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09" y="3863050"/>
            <a:ext cx="5400000" cy="23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텍스트 개체 틀 27"/>
          <p:cNvSpPr>
            <a:spLocks noGrp="1"/>
          </p:cNvSpPr>
          <p:nvPr>
            <p:ph type="body" sz="quarter" idx="10"/>
          </p:nvPr>
        </p:nvSpPr>
        <p:spPr>
          <a:xfrm>
            <a:off x="648824" y="1203371"/>
            <a:ext cx="5616625" cy="1237240"/>
          </a:xfrm>
        </p:spPr>
        <p:txBody>
          <a:bodyPr/>
          <a:lstStyle/>
          <a:p>
            <a:pPr lvl="2"/>
            <a:r>
              <a:rPr lang="ko-KR" altLang="en-US" sz="1200" dirty="0" smtClean="0"/>
              <a:t>권한 신청 후 질병관리본부 </a:t>
            </a:r>
            <a:r>
              <a:rPr lang="ko-KR" altLang="en-US" sz="1200" dirty="0"/>
              <a:t>아토피천식 예방관리 정보화 지원시스템 담당자에게 </a:t>
            </a:r>
            <a:r>
              <a:rPr lang="ko-KR" altLang="en-US" sz="1200" dirty="0" smtClean="0"/>
              <a:t>연락하시기 바랍니다</a:t>
            </a:r>
            <a:r>
              <a:rPr lang="en-US" altLang="ko-KR" sz="1200" dirty="0" smtClean="0"/>
              <a:t>. </a:t>
            </a:r>
          </a:p>
          <a:p>
            <a:pPr lvl="2"/>
            <a:r>
              <a:rPr lang="ko-KR" altLang="en-US" sz="1200" dirty="0" smtClean="0"/>
              <a:t>아토피천식 </a:t>
            </a:r>
            <a:r>
              <a:rPr lang="ko-KR" altLang="en-US" sz="1200" dirty="0"/>
              <a:t>예방관리 정보화 지원시스템 담당자로부터 </a:t>
            </a:r>
            <a:r>
              <a:rPr lang="ko-KR" altLang="en-US" sz="1200" dirty="0" smtClean="0"/>
              <a:t>권한 승인을 받으면 그림 ①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에서 그림②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로 상태가 변경됩니다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</p:txBody>
      </p:sp>
      <p:sp>
        <p:nvSpPr>
          <p:cNvPr id="31" name="텍스트 개체 틀 30"/>
          <p:cNvSpPr>
            <a:spLocks noGrp="1"/>
          </p:cNvSpPr>
          <p:nvPr>
            <p:ph type="body" sz="quarter" idx="21"/>
          </p:nvPr>
        </p:nvSpPr>
        <p:spPr>
          <a:xfrm>
            <a:off x="620715" y="5079393"/>
            <a:ext cx="5616575" cy="326221"/>
          </a:xfrm>
        </p:spPr>
        <p:txBody>
          <a:bodyPr/>
          <a:lstStyle/>
          <a:p>
            <a:pPr lvl="2"/>
            <a:r>
              <a:rPr lang="ko-KR" altLang="en-US" sz="1200" dirty="0" smtClean="0"/>
              <a:t>담당자로부터 권한 승인을 받으면 아래와 같이 메뉴가 보이게 됩니다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</p:txBody>
      </p:sp>
      <p:grpSp>
        <p:nvGrpSpPr>
          <p:cNvPr id="9" name="Group 30"/>
          <p:cNvGrpSpPr>
            <a:grpSpLocks/>
          </p:cNvGrpSpPr>
          <p:nvPr/>
        </p:nvGrpSpPr>
        <p:grpSpPr bwMode="auto">
          <a:xfrm rot="10800000">
            <a:off x="4486414" y="3349613"/>
            <a:ext cx="636336" cy="385994"/>
            <a:chOff x="1159" y="4555"/>
            <a:chExt cx="2002" cy="416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grpSpPr>
        <p:sp>
          <p:nvSpPr>
            <p:cNvPr id="10" name="AutoShape 31"/>
            <p:cNvSpPr>
              <a:spLocks noChangeArrowheads="1"/>
            </p:cNvSpPr>
            <p:nvPr/>
          </p:nvSpPr>
          <p:spPr bwMode="auto">
            <a:xfrm rot="-5400000">
              <a:off x="1952" y="3762"/>
              <a:ext cx="416" cy="2002"/>
            </a:xfrm>
            <a:prstGeom prst="rightArrow">
              <a:avLst>
                <a:gd name="adj1" fmla="val 81722"/>
                <a:gd name="adj2" fmla="val 40148"/>
              </a:avLst>
            </a:prstGeom>
            <a:grpFill/>
            <a:ln>
              <a:noFill/>
            </a:ln>
            <a:effectLst/>
            <a:extLst/>
          </p:spPr>
          <p:txBody>
            <a:bodyPr wrap="none" bIns="0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1" name="AutoShape 32"/>
            <p:cNvSpPr>
              <a:spLocks noChangeArrowheads="1"/>
            </p:cNvSpPr>
            <p:nvPr/>
          </p:nvSpPr>
          <p:spPr bwMode="auto">
            <a:xfrm rot="-5400000">
              <a:off x="1967" y="3840"/>
              <a:ext cx="384" cy="1878"/>
            </a:xfrm>
            <a:prstGeom prst="rightArrow">
              <a:avLst>
                <a:gd name="adj1" fmla="val 84565"/>
                <a:gd name="adj2" fmla="val 35718"/>
              </a:avLst>
            </a:prstGeom>
            <a:grpFill/>
            <a:ln>
              <a:noFill/>
            </a:ln>
            <a:effectLst/>
            <a:extLst/>
          </p:spPr>
          <p:txBody>
            <a:bodyPr wrap="none" bIns="0" anchor="ctr"/>
            <a:lstStyle/>
            <a:p>
              <a:pPr>
                <a:defRPr/>
              </a:pPr>
              <a:endParaRPr lang="ko-KR" altLang="en-US"/>
            </a:p>
          </p:txBody>
        </p:sp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483" y="2771800"/>
            <a:ext cx="857250" cy="19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545" y="3640163"/>
            <a:ext cx="857250" cy="19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AutoShape 7"/>
          <p:cNvSpPr>
            <a:spLocks noChangeArrowheads="1"/>
          </p:cNvSpPr>
          <p:nvPr/>
        </p:nvSpPr>
        <p:spPr bwMode="auto">
          <a:xfrm>
            <a:off x="4411676" y="2929758"/>
            <a:ext cx="785813" cy="346869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sp>
        <p:nvSpPr>
          <p:cNvPr id="25" name="AutoShape 7"/>
          <p:cNvSpPr>
            <a:spLocks noChangeArrowheads="1"/>
          </p:cNvSpPr>
          <p:nvPr/>
        </p:nvSpPr>
        <p:spPr bwMode="auto">
          <a:xfrm>
            <a:off x="4411676" y="3808598"/>
            <a:ext cx="785813" cy="346869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sp>
        <p:nvSpPr>
          <p:cNvPr id="18" name="Oval 10"/>
          <p:cNvSpPr>
            <a:spLocks noChangeArrowheads="1"/>
          </p:cNvSpPr>
          <p:nvPr/>
        </p:nvSpPr>
        <p:spPr bwMode="auto">
          <a:xfrm>
            <a:off x="827657" y="2860700"/>
            <a:ext cx="215900" cy="215900"/>
          </a:xfrm>
          <a:prstGeom prst="ellipse">
            <a:avLst/>
          </a:prstGeom>
          <a:solidFill>
            <a:srgbClr val="FDF20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0" tIns="45709" rIns="91420" bIns="45709" anchor="ctr"/>
          <a:lstStyle/>
          <a:p>
            <a:pPr algn="ctr"/>
            <a:r>
              <a:rPr lang="en-US" altLang="ko-K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</a:p>
        </p:txBody>
      </p:sp>
      <p:sp>
        <p:nvSpPr>
          <p:cNvPr id="19" name="Oval 10"/>
          <p:cNvSpPr>
            <a:spLocks noChangeArrowheads="1"/>
          </p:cNvSpPr>
          <p:nvPr/>
        </p:nvSpPr>
        <p:spPr bwMode="auto">
          <a:xfrm>
            <a:off x="809775" y="3755100"/>
            <a:ext cx="215900" cy="215900"/>
          </a:xfrm>
          <a:prstGeom prst="ellipse">
            <a:avLst/>
          </a:prstGeom>
          <a:solidFill>
            <a:srgbClr val="FDF20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0" tIns="45709" rIns="91420" bIns="45709" anchor="ctr"/>
          <a:lstStyle/>
          <a:p>
            <a:pPr algn="ctr"/>
            <a:r>
              <a:rPr lang="en-US" altLang="ko-K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0" y="5649096"/>
            <a:ext cx="4680000" cy="2236933"/>
          </a:xfrm>
          <a:prstGeom prst="rect">
            <a:avLst/>
          </a:prstGeom>
          <a:noFill/>
          <a:ln w="9525">
            <a:solidFill>
              <a:srgbClr val="DDEBF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3874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06" y="6705661"/>
            <a:ext cx="2167200" cy="1306694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98" y="4098717"/>
            <a:ext cx="3678732" cy="1481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634757" y="767264"/>
            <a:ext cx="5616625" cy="3393214"/>
          </a:xfrm>
        </p:spPr>
        <p:txBody>
          <a:bodyPr/>
          <a:lstStyle/>
          <a:p>
            <a:pPr marL="0" indent="0">
              <a:buNone/>
            </a:pPr>
            <a:r>
              <a:rPr lang="ko-KR" altLang="en-US" sz="1500" dirty="0" smtClean="0"/>
              <a:t>나</a:t>
            </a:r>
            <a:r>
              <a:rPr lang="en-US" altLang="ko-KR" sz="1500" b="1" dirty="0" smtClean="0"/>
              <a:t>.  </a:t>
            </a:r>
            <a:r>
              <a:rPr lang="ko-KR" altLang="en-US" sz="1500" b="1" u="sng" dirty="0" smtClean="0">
                <a:solidFill>
                  <a:srgbClr val="FF0000"/>
                </a:solidFill>
              </a:rPr>
              <a:t>기존 </a:t>
            </a:r>
            <a:r>
              <a:rPr lang="ko-KR" altLang="en-US" sz="1500" b="1" u="sng" dirty="0">
                <a:solidFill>
                  <a:srgbClr val="FF0000"/>
                </a:solidFill>
              </a:rPr>
              <a:t>사용자</a:t>
            </a:r>
            <a:r>
              <a:rPr lang="ko-KR" altLang="en-US" sz="1500" b="1" dirty="0"/>
              <a:t>의 시스템 이용 절차</a:t>
            </a:r>
          </a:p>
          <a:p>
            <a:pPr lvl="1"/>
            <a:r>
              <a:rPr lang="ko-KR" altLang="en-US" sz="1200" b="1" dirty="0" smtClean="0"/>
              <a:t>권한신청을 </a:t>
            </a:r>
            <a:r>
              <a:rPr lang="ko-KR" altLang="en-US" sz="1200" b="1" dirty="0"/>
              <a:t>위한 메뉴 </a:t>
            </a:r>
            <a:r>
              <a:rPr lang="ko-KR" altLang="en-US" sz="1200" b="1" dirty="0" smtClean="0"/>
              <a:t>접근</a:t>
            </a:r>
          </a:p>
          <a:p>
            <a:pPr lvl="2"/>
            <a:r>
              <a:rPr lang="ko-KR" altLang="en-US" sz="1200" dirty="0"/>
              <a:t>‘아토피천식 예방관리 정보화 지원시스템’을 이용하기 위해서는 ‘질병보건통합관리시스템’ 내 아토피천식 예방관리 정보화 지원시스템 </a:t>
            </a:r>
            <a:r>
              <a:rPr lang="ko-KR" altLang="en-US" sz="1200" dirty="0" smtClean="0"/>
              <a:t>사용 </a:t>
            </a:r>
            <a:r>
              <a:rPr lang="ko-KR" altLang="en-US" sz="1200" dirty="0"/>
              <a:t>권한을 받아야 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신청 절차는 다음과 같습니다</a:t>
            </a:r>
            <a:r>
              <a:rPr lang="en-US" altLang="ko-KR" sz="1200" dirty="0" smtClean="0"/>
              <a:t>.</a:t>
            </a:r>
          </a:p>
          <a:p>
            <a:pPr lvl="2"/>
            <a:r>
              <a:rPr lang="ko-KR" altLang="en-US" sz="1200" b="1" dirty="0"/>
              <a:t>아토피천식 예방관리 정보화 지원시스템을 사용하기 전에</a:t>
            </a:r>
            <a:r>
              <a:rPr lang="en-US" altLang="ko-KR" sz="1200" b="1" dirty="0"/>
              <a:t>,</a:t>
            </a:r>
            <a:r>
              <a:rPr lang="ko-KR" altLang="en-US" sz="1200" b="1" dirty="0"/>
              <a:t> </a:t>
            </a:r>
            <a:r>
              <a:rPr lang="ko-KR" altLang="en-US" sz="1200" b="1" u="sng" dirty="0"/>
              <a:t>이미 질병보건통합관리 시스템을 </a:t>
            </a:r>
            <a:r>
              <a:rPr lang="ko-KR" altLang="en-US" sz="1200" b="1" u="sng" dirty="0" smtClean="0"/>
              <a:t>사용 중 </a:t>
            </a:r>
            <a:r>
              <a:rPr lang="ko-KR" altLang="en-US" sz="1200" b="1" u="sng" dirty="0"/>
              <a:t>인 경우</a:t>
            </a:r>
            <a:r>
              <a:rPr lang="ko-KR" altLang="en-US" sz="1200" b="1" dirty="0"/>
              <a:t>에는</a:t>
            </a:r>
            <a:r>
              <a:rPr lang="en-US" altLang="ko-KR" sz="1200" b="1" dirty="0"/>
              <a:t> </a:t>
            </a:r>
            <a:r>
              <a:rPr lang="ko-KR" altLang="en-US" sz="1200" b="1" dirty="0"/>
              <a:t>기존 타 시스템을 사용하셨던 아이디로 권한 신청 </a:t>
            </a:r>
            <a:r>
              <a:rPr lang="en-US" altLang="ko-KR" sz="1200" b="1" dirty="0"/>
              <a:t>/ </a:t>
            </a:r>
            <a:r>
              <a:rPr lang="ko-KR" altLang="en-US" sz="1200" b="1" dirty="0"/>
              <a:t>승인 절차를 거쳐 시스템을 이용할 수 있습니다</a:t>
            </a:r>
            <a:r>
              <a:rPr lang="en-US" altLang="ko-KR" sz="1200" b="1" dirty="0" smtClean="0"/>
              <a:t>.</a:t>
            </a:r>
          </a:p>
          <a:p>
            <a:pPr lvl="2"/>
            <a:r>
              <a:rPr lang="en-US" altLang="ko-KR" sz="1200" i="1" dirty="0" smtClean="0"/>
              <a:t>http</a:t>
            </a:r>
            <a:r>
              <a:rPr lang="en-US" altLang="ko-KR" sz="1200" i="1" dirty="0"/>
              <a:t>://is.cdc.go.kr</a:t>
            </a:r>
            <a:r>
              <a:rPr lang="en-US" altLang="ko-KR" sz="1200" dirty="0"/>
              <a:t> </a:t>
            </a:r>
            <a:r>
              <a:rPr lang="ko-KR" altLang="en-US" sz="1200" dirty="0"/>
              <a:t>로 접속 하셔서 가입한 아이디와 비밀번호로 로그인합니다</a:t>
            </a:r>
            <a:r>
              <a:rPr lang="en-US" altLang="ko-KR" sz="1200" dirty="0"/>
              <a:t>.</a:t>
            </a:r>
          </a:p>
          <a:p>
            <a:pPr lvl="2"/>
            <a:r>
              <a:rPr lang="ko-KR" altLang="en-US" sz="1200" dirty="0"/>
              <a:t>로그인 후 좌측 메뉴에서 </a:t>
            </a:r>
            <a:r>
              <a:rPr lang="ko-KR" altLang="en-US" sz="12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권한</a:t>
            </a:r>
            <a:r>
              <a:rPr lang="en-US" altLang="ko-KR" sz="12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|</a:t>
            </a:r>
            <a:r>
              <a:rPr lang="ko-KR" altLang="en-US" sz="12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부가정보관리 </a:t>
            </a:r>
            <a:r>
              <a:rPr lang="ko-KR" altLang="en-US" sz="1200" dirty="0" smtClean="0"/>
              <a:t>메뉴를 </a:t>
            </a:r>
            <a:r>
              <a:rPr lang="ko-KR" altLang="en-US" sz="1200" dirty="0"/>
              <a:t>클릭합니다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</p:txBody>
      </p:sp>
      <p:sp>
        <p:nvSpPr>
          <p:cNvPr id="13" name="Freeform 28"/>
          <p:cNvSpPr>
            <a:spLocks/>
          </p:cNvSpPr>
          <p:nvPr/>
        </p:nvSpPr>
        <p:spPr bwMode="auto">
          <a:xfrm rot="18000000" flipH="1">
            <a:off x="3369128" y="4516031"/>
            <a:ext cx="417513" cy="601662"/>
          </a:xfrm>
          <a:custGeom>
            <a:avLst/>
            <a:gdLst>
              <a:gd name="T0" fmla="*/ 2147483647 w 640"/>
              <a:gd name="T1" fmla="*/ 2147483647 h 816"/>
              <a:gd name="T2" fmla="*/ 2147483647 w 640"/>
              <a:gd name="T3" fmla="*/ 2147483647 h 816"/>
              <a:gd name="T4" fmla="*/ 2147483647 w 640"/>
              <a:gd name="T5" fmla="*/ 2147483647 h 816"/>
              <a:gd name="T6" fmla="*/ 2147483647 w 640"/>
              <a:gd name="T7" fmla="*/ 2147483647 h 816"/>
              <a:gd name="T8" fmla="*/ 2147483647 w 640"/>
              <a:gd name="T9" fmla="*/ 2147483647 h 816"/>
              <a:gd name="T10" fmla="*/ 2147483647 w 640"/>
              <a:gd name="T11" fmla="*/ 2147483647 h 816"/>
              <a:gd name="T12" fmla="*/ 2147483647 w 640"/>
              <a:gd name="T13" fmla="*/ 2147483647 h 816"/>
              <a:gd name="T14" fmla="*/ 2147483647 w 640"/>
              <a:gd name="T15" fmla="*/ 2147483647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0"/>
              <a:gd name="T25" fmla="*/ 0 h 816"/>
              <a:gd name="T26" fmla="*/ 640 w 640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0" h="816">
                <a:moveTo>
                  <a:pt x="556" y="2"/>
                </a:moveTo>
                <a:cubicBezTo>
                  <a:pt x="563" y="4"/>
                  <a:pt x="274" y="6"/>
                  <a:pt x="137" y="257"/>
                </a:cubicBezTo>
                <a:cubicBezTo>
                  <a:pt x="0" y="508"/>
                  <a:pt x="306" y="720"/>
                  <a:pt x="300" y="720"/>
                </a:cubicBezTo>
                <a:cubicBezTo>
                  <a:pt x="304" y="725"/>
                  <a:pt x="246" y="780"/>
                  <a:pt x="240" y="816"/>
                </a:cubicBezTo>
                <a:cubicBezTo>
                  <a:pt x="444" y="786"/>
                  <a:pt x="632" y="757"/>
                  <a:pt x="640" y="750"/>
                </a:cubicBezTo>
                <a:cubicBezTo>
                  <a:pt x="538" y="606"/>
                  <a:pt x="527" y="387"/>
                  <a:pt x="527" y="387"/>
                </a:cubicBezTo>
                <a:cubicBezTo>
                  <a:pt x="522" y="388"/>
                  <a:pt x="478" y="510"/>
                  <a:pt x="466" y="486"/>
                </a:cubicBezTo>
                <a:cubicBezTo>
                  <a:pt x="28" y="92"/>
                  <a:pt x="557" y="0"/>
                  <a:pt x="556" y="2"/>
                </a:cubicBezTo>
                <a:close/>
              </a:path>
            </a:pathLst>
          </a:custGeom>
          <a:solidFill>
            <a:srgbClr val="99C4E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09" rIns="91420" bIns="45709" anchor="ctr"/>
          <a:lstStyle/>
          <a:p>
            <a:endParaRPr lang="ko-KR" altLang="en-US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922" y="5148064"/>
            <a:ext cx="2087563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792382" y="6773184"/>
            <a:ext cx="1204078" cy="180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sp>
        <p:nvSpPr>
          <p:cNvPr id="17" name="Freeform 28"/>
          <p:cNvSpPr>
            <a:spLocks/>
          </p:cNvSpPr>
          <p:nvPr/>
        </p:nvSpPr>
        <p:spPr bwMode="auto">
          <a:xfrm rot="3517996">
            <a:off x="1835002" y="5776101"/>
            <a:ext cx="639762" cy="850900"/>
          </a:xfrm>
          <a:custGeom>
            <a:avLst/>
            <a:gdLst>
              <a:gd name="T0" fmla="*/ 2147483647 w 640"/>
              <a:gd name="T1" fmla="*/ 2147483647 h 816"/>
              <a:gd name="T2" fmla="*/ 2147483647 w 640"/>
              <a:gd name="T3" fmla="*/ 2147483647 h 816"/>
              <a:gd name="T4" fmla="*/ 2147483647 w 640"/>
              <a:gd name="T5" fmla="*/ 2147483647 h 816"/>
              <a:gd name="T6" fmla="*/ 2147483647 w 640"/>
              <a:gd name="T7" fmla="*/ 2147483647 h 816"/>
              <a:gd name="T8" fmla="*/ 2147483647 w 640"/>
              <a:gd name="T9" fmla="*/ 2147483647 h 816"/>
              <a:gd name="T10" fmla="*/ 2147483647 w 640"/>
              <a:gd name="T11" fmla="*/ 2147483647 h 816"/>
              <a:gd name="T12" fmla="*/ 2147483647 w 640"/>
              <a:gd name="T13" fmla="*/ 2147483647 h 816"/>
              <a:gd name="T14" fmla="*/ 2147483647 w 640"/>
              <a:gd name="T15" fmla="*/ 2147483647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0"/>
              <a:gd name="T25" fmla="*/ 0 h 816"/>
              <a:gd name="T26" fmla="*/ 640 w 640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0" h="816">
                <a:moveTo>
                  <a:pt x="556" y="2"/>
                </a:moveTo>
                <a:cubicBezTo>
                  <a:pt x="563" y="4"/>
                  <a:pt x="274" y="6"/>
                  <a:pt x="137" y="257"/>
                </a:cubicBezTo>
                <a:cubicBezTo>
                  <a:pt x="0" y="508"/>
                  <a:pt x="306" y="720"/>
                  <a:pt x="300" y="720"/>
                </a:cubicBezTo>
                <a:cubicBezTo>
                  <a:pt x="304" y="725"/>
                  <a:pt x="246" y="780"/>
                  <a:pt x="240" y="816"/>
                </a:cubicBezTo>
                <a:cubicBezTo>
                  <a:pt x="444" y="786"/>
                  <a:pt x="632" y="757"/>
                  <a:pt x="640" y="750"/>
                </a:cubicBezTo>
                <a:cubicBezTo>
                  <a:pt x="538" y="606"/>
                  <a:pt x="527" y="387"/>
                  <a:pt x="527" y="387"/>
                </a:cubicBezTo>
                <a:cubicBezTo>
                  <a:pt x="522" y="388"/>
                  <a:pt x="478" y="510"/>
                  <a:pt x="466" y="486"/>
                </a:cubicBezTo>
                <a:cubicBezTo>
                  <a:pt x="28" y="92"/>
                  <a:pt x="557" y="0"/>
                  <a:pt x="556" y="2"/>
                </a:cubicBezTo>
                <a:close/>
              </a:path>
            </a:pathLst>
          </a:custGeom>
          <a:solidFill>
            <a:srgbClr val="99C4E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09" rIns="91420" bIns="45709" anchor="ctr"/>
          <a:lstStyle/>
          <a:p>
            <a:endParaRPr lang="ko-KR" altLang="en-US"/>
          </a:p>
        </p:txBody>
      </p:sp>
      <p:pic>
        <p:nvPicPr>
          <p:cNvPr id="18" name="Picture 12"/>
          <p:cNvPicPr>
            <a:picLocks noChangeAspect="1" noChangeArrowheads="1"/>
          </p:cNvPicPr>
          <p:nvPr/>
        </p:nvPicPr>
        <p:blipFill>
          <a:blip r:embed="rId5"/>
          <a:srcRect r="32841" b="21429"/>
          <a:stretch>
            <a:fillRect/>
          </a:stretch>
        </p:blipFill>
        <p:spPr bwMode="auto">
          <a:xfrm>
            <a:off x="3943485" y="6945477"/>
            <a:ext cx="2293829" cy="1418365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3938722" y="6586702"/>
            <a:ext cx="2298591" cy="32627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91420" tIns="45709" rIns="91420" bIns="45709">
            <a:spAutoFit/>
          </a:bodyPr>
          <a:lstStyle/>
          <a:p>
            <a:pPr marL="180934" indent="-180934">
              <a:lnSpc>
                <a:spcPct val="150000"/>
              </a:lnSpc>
              <a:buFont typeface="Arial" pitchFamily="34" charset="0"/>
              <a:buChar char="•"/>
              <a:tabLst>
                <a:tab pos="180934" algn="l"/>
              </a:tabLst>
              <a:defRPr/>
            </a:pPr>
            <a:r>
              <a:rPr lang="ko-KR" altLang="en-US" dirty="0">
                <a:latin typeface="Rix모던고딕 M" pitchFamily="18" charset="-127"/>
                <a:ea typeface="Rix모던고딕 M" pitchFamily="18" charset="-127"/>
              </a:rPr>
              <a:t>권한</a:t>
            </a:r>
            <a:r>
              <a:rPr lang="en-US" altLang="ko-KR" dirty="0">
                <a:latin typeface="Rix모던고딕 M" pitchFamily="18" charset="-127"/>
                <a:ea typeface="Rix모던고딕 M" pitchFamily="18" charset="-127"/>
              </a:rPr>
              <a:t>|</a:t>
            </a:r>
            <a:r>
              <a:rPr lang="ko-KR" altLang="en-US" dirty="0" err="1">
                <a:latin typeface="Rix모던고딕 M" pitchFamily="18" charset="-127"/>
                <a:ea typeface="Rix모던고딕 M" pitchFamily="18" charset="-127"/>
              </a:rPr>
              <a:t>부가정보관리</a:t>
            </a:r>
            <a:r>
              <a:rPr lang="ko-KR" altLang="en-US" dirty="0">
                <a:latin typeface="Rix모던고딕 M" pitchFamily="18" charset="-127"/>
                <a:ea typeface="Rix모던고딕 M" pitchFamily="18" charset="-127"/>
              </a:rPr>
              <a:t> 화면</a:t>
            </a:r>
            <a:endParaRPr lang="en-US" altLang="ko-KR" dirty="0">
              <a:latin typeface="Rix모던고딕 M" pitchFamily="18" charset="-127"/>
              <a:ea typeface="Rix모던고딕 M" pitchFamily="18" charset="-127"/>
            </a:endParaRPr>
          </a:p>
        </p:txBody>
      </p:sp>
      <p:sp>
        <p:nvSpPr>
          <p:cNvPr id="20" name="Freeform 28"/>
          <p:cNvSpPr>
            <a:spLocks/>
          </p:cNvSpPr>
          <p:nvPr/>
        </p:nvSpPr>
        <p:spPr bwMode="auto">
          <a:xfrm rot="5611844" flipV="1">
            <a:off x="3070648" y="6607951"/>
            <a:ext cx="639762" cy="990600"/>
          </a:xfrm>
          <a:custGeom>
            <a:avLst/>
            <a:gdLst>
              <a:gd name="T0" fmla="*/ 2147483647 w 640"/>
              <a:gd name="T1" fmla="*/ 2147483647 h 816"/>
              <a:gd name="T2" fmla="*/ 2147483647 w 640"/>
              <a:gd name="T3" fmla="*/ 2147483647 h 816"/>
              <a:gd name="T4" fmla="*/ 2147483647 w 640"/>
              <a:gd name="T5" fmla="*/ 2147483647 h 816"/>
              <a:gd name="T6" fmla="*/ 2147483647 w 640"/>
              <a:gd name="T7" fmla="*/ 2147483647 h 816"/>
              <a:gd name="T8" fmla="*/ 2147483647 w 640"/>
              <a:gd name="T9" fmla="*/ 2147483647 h 816"/>
              <a:gd name="T10" fmla="*/ 2147483647 w 640"/>
              <a:gd name="T11" fmla="*/ 2147483647 h 816"/>
              <a:gd name="T12" fmla="*/ 2147483647 w 640"/>
              <a:gd name="T13" fmla="*/ 2147483647 h 816"/>
              <a:gd name="T14" fmla="*/ 2147483647 w 640"/>
              <a:gd name="T15" fmla="*/ 2147483647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0"/>
              <a:gd name="T25" fmla="*/ 0 h 816"/>
              <a:gd name="T26" fmla="*/ 640 w 640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0" h="816">
                <a:moveTo>
                  <a:pt x="556" y="2"/>
                </a:moveTo>
                <a:cubicBezTo>
                  <a:pt x="563" y="4"/>
                  <a:pt x="274" y="6"/>
                  <a:pt x="137" y="257"/>
                </a:cubicBezTo>
                <a:cubicBezTo>
                  <a:pt x="0" y="508"/>
                  <a:pt x="306" y="720"/>
                  <a:pt x="300" y="720"/>
                </a:cubicBezTo>
                <a:cubicBezTo>
                  <a:pt x="304" y="725"/>
                  <a:pt x="246" y="780"/>
                  <a:pt x="240" y="816"/>
                </a:cubicBezTo>
                <a:cubicBezTo>
                  <a:pt x="444" y="786"/>
                  <a:pt x="632" y="757"/>
                  <a:pt x="640" y="750"/>
                </a:cubicBezTo>
                <a:cubicBezTo>
                  <a:pt x="538" y="606"/>
                  <a:pt x="527" y="387"/>
                  <a:pt x="527" y="387"/>
                </a:cubicBezTo>
                <a:cubicBezTo>
                  <a:pt x="522" y="388"/>
                  <a:pt x="478" y="510"/>
                  <a:pt x="466" y="486"/>
                </a:cubicBezTo>
                <a:cubicBezTo>
                  <a:pt x="28" y="92"/>
                  <a:pt x="557" y="0"/>
                  <a:pt x="556" y="2"/>
                </a:cubicBezTo>
                <a:close/>
              </a:path>
            </a:pathLst>
          </a:custGeom>
          <a:solidFill>
            <a:srgbClr val="99C4E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09" rIns="91420" bIns="45709" anchor="ctr"/>
          <a:lstStyle/>
          <a:p>
            <a:endParaRPr lang="ko-KR" altLang="en-US"/>
          </a:p>
        </p:txBody>
      </p:sp>
      <p:sp>
        <p:nvSpPr>
          <p:cNvPr id="21" name="AutoShape 7"/>
          <p:cNvSpPr>
            <a:spLocks noChangeArrowheads="1"/>
          </p:cNvSpPr>
          <p:nvPr/>
        </p:nvSpPr>
        <p:spPr bwMode="auto">
          <a:xfrm>
            <a:off x="2860806" y="4554635"/>
            <a:ext cx="324000" cy="324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pic>
        <p:nvPicPr>
          <p:cNvPr id="22" name="Picture 48" descr="001-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976" y="4140610"/>
            <a:ext cx="565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9196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26" y="2753530"/>
            <a:ext cx="5450400" cy="226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텍스트 개체 틀 18"/>
          <p:cNvSpPr>
            <a:spLocks noGrp="1"/>
          </p:cNvSpPr>
          <p:nvPr>
            <p:ph type="body" sz="quarter" idx="10"/>
          </p:nvPr>
        </p:nvSpPr>
        <p:spPr>
          <a:xfrm>
            <a:off x="606621" y="936082"/>
            <a:ext cx="5616625" cy="960241"/>
          </a:xfrm>
        </p:spPr>
        <p:txBody>
          <a:bodyPr/>
          <a:lstStyle/>
          <a:p>
            <a:pPr lvl="1">
              <a:buFont typeface="+mj-lt"/>
              <a:buAutoNum type="arabicParenR" startAt="2"/>
            </a:pPr>
            <a:r>
              <a:rPr lang="ko-KR" altLang="en-US" sz="1200" b="1" dirty="0" smtClean="0"/>
              <a:t>권한신청</a:t>
            </a:r>
          </a:p>
          <a:p>
            <a:pPr lvl="2"/>
            <a:r>
              <a:rPr lang="ko-KR" altLang="en-US" sz="1200" dirty="0" smtClean="0"/>
              <a:t>아래화면은 권한신청을 할 수 있는 리스트 입니다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여기서 버튼을 통해 권한신청을 할 수 있습니다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20"/>
          </p:nvPr>
        </p:nvSpPr>
        <p:spPr>
          <a:xfrm>
            <a:off x="621000" y="5224239"/>
            <a:ext cx="5616000" cy="1716190"/>
          </a:xfrm>
        </p:spPr>
        <p:txBody>
          <a:bodyPr/>
          <a:lstStyle/>
          <a:p>
            <a:r>
              <a:rPr lang="ko-KR" altLang="en-US" sz="1200" b="1" dirty="0" smtClean="0"/>
              <a:t>권한그룹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권한그룹을 </a:t>
            </a:r>
            <a:r>
              <a:rPr lang="en-US" altLang="ko-KR" sz="1200" dirty="0" smtClean="0"/>
              <a:t>[</a:t>
            </a:r>
            <a:r>
              <a:rPr lang="ko-KR" altLang="en-US" sz="1200" dirty="0" smtClean="0"/>
              <a:t>만성질환관리과</a:t>
            </a:r>
            <a:r>
              <a:rPr lang="en-US" altLang="ko-KR" sz="1200" dirty="0" smtClean="0"/>
              <a:t>]</a:t>
            </a:r>
            <a:r>
              <a:rPr lang="ko-KR" altLang="en-US" sz="1200" dirty="0" smtClean="0"/>
              <a:t>로 선택하고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조회를 클릭합니다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b="1" dirty="0" smtClean="0"/>
              <a:t>신청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err="1" smtClean="0"/>
              <a:t>권한명이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‘</a:t>
            </a:r>
            <a:r>
              <a:rPr lang="ko-KR" altLang="en-US" sz="1200" dirty="0" smtClean="0"/>
              <a:t>아토피천식예방관리 </a:t>
            </a:r>
            <a:r>
              <a:rPr lang="en-US" altLang="ko-KR" sz="1200" dirty="0" smtClean="0"/>
              <a:t>User(</a:t>
            </a:r>
            <a:r>
              <a:rPr lang="ko-KR" altLang="en-US" sz="1200" dirty="0" smtClean="0"/>
              <a:t>보건소</a:t>
            </a:r>
            <a:r>
              <a:rPr lang="en-US" altLang="ko-KR" sz="1200" dirty="0" smtClean="0"/>
              <a:t>)’ </a:t>
            </a:r>
            <a:r>
              <a:rPr lang="ko-KR" altLang="en-US" sz="1200" dirty="0" smtClean="0"/>
              <a:t>인지 확인한 후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우측 신청버튼을 클릭하면 신청이 완료됩니다</a:t>
            </a:r>
            <a:r>
              <a:rPr lang="en-US" altLang="ko-KR" sz="1200" dirty="0" smtClean="0"/>
              <a:t>. </a:t>
            </a:r>
          </a:p>
          <a:p>
            <a:pPr>
              <a:buFont typeface="Wingdings" pitchFamily="2" charset="2"/>
              <a:buChar char="v"/>
            </a:pPr>
            <a:r>
              <a:rPr lang="ko-KR" altLang="en-US" sz="1200" dirty="0" smtClean="0"/>
              <a:t>신청 후 담당자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사</a:t>
            </a:r>
            <a:r>
              <a:rPr lang="ko-KR" altLang="en-US" sz="1200" dirty="0"/>
              <a:t>업</a:t>
            </a:r>
            <a:r>
              <a:rPr lang="ko-KR" altLang="en-US" sz="1200" dirty="0" smtClean="0"/>
              <a:t>관리자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의 승인을 기다립니다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승인된 후 시스템을 사용할 수 있습니다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6365" y="2106461"/>
            <a:ext cx="3781425" cy="3810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29" name="AutoShape 7"/>
          <p:cNvSpPr>
            <a:spLocks noChangeArrowheads="1"/>
          </p:cNvSpPr>
          <p:nvPr/>
        </p:nvSpPr>
        <p:spPr bwMode="auto">
          <a:xfrm>
            <a:off x="3617564" y="4177289"/>
            <a:ext cx="576262" cy="180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pic>
        <p:nvPicPr>
          <p:cNvPr id="31" name="Picture 48" descr="001-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640" y="4028677"/>
            <a:ext cx="427037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AutoShape 7"/>
          <p:cNvSpPr>
            <a:spLocks noChangeArrowheads="1"/>
          </p:cNvSpPr>
          <p:nvPr/>
        </p:nvSpPr>
        <p:spPr bwMode="auto">
          <a:xfrm>
            <a:off x="753888" y="4177289"/>
            <a:ext cx="1562100" cy="180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pic>
        <p:nvPicPr>
          <p:cNvPr id="33" name="Picture 48" descr="001-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856" y="2351956"/>
            <a:ext cx="427037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Freeform 28"/>
          <p:cNvSpPr>
            <a:spLocks/>
          </p:cNvSpPr>
          <p:nvPr/>
        </p:nvSpPr>
        <p:spPr bwMode="auto">
          <a:xfrm rot="19800000" flipH="1" flipV="1">
            <a:off x="5532413" y="2014833"/>
            <a:ext cx="417512" cy="601662"/>
          </a:xfrm>
          <a:custGeom>
            <a:avLst/>
            <a:gdLst>
              <a:gd name="T0" fmla="*/ 2147483647 w 640"/>
              <a:gd name="T1" fmla="*/ 2147483647 h 816"/>
              <a:gd name="T2" fmla="*/ 2147483647 w 640"/>
              <a:gd name="T3" fmla="*/ 2147483647 h 816"/>
              <a:gd name="T4" fmla="*/ 2147483647 w 640"/>
              <a:gd name="T5" fmla="*/ 2147483647 h 816"/>
              <a:gd name="T6" fmla="*/ 2147483647 w 640"/>
              <a:gd name="T7" fmla="*/ 2147483647 h 816"/>
              <a:gd name="T8" fmla="*/ 2147483647 w 640"/>
              <a:gd name="T9" fmla="*/ 2147483647 h 816"/>
              <a:gd name="T10" fmla="*/ 2147483647 w 640"/>
              <a:gd name="T11" fmla="*/ 2147483647 h 816"/>
              <a:gd name="T12" fmla="*/ 2147483647 w 640"/>
              <a:gd name="T13" fmla="*/ 2147483647 h 816"/>
              <a:gd name="T14" fmla="*/ 2147483647 w 640"/>
              <a:gd name="T15" fmla="*/ 2147483647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0"/>
              <a:gd name="T25" fmla="*/ 0 h 816"/>
              <a:gd name="T26" fmla="*/ 640 w 640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0" h="816">
                <a:moveTo>
                  <a:pt x="556" y="2"/>
                </a:moveTo>
                <a:cubicBezTo>
                  <a:pt x="563" y="4"/>
                  <a:pt x="274" y="6"/>
                  <a:pt x="137" y="257"/>
                </a:cubicBezTo>
                <a:cubicBezTo>
                  <a:pt x="0" y="508"/>
                  <a:pt x="306" y="720"/>
                  <a:pt x="300" y="720"/>
                </a:cubicBezTo>
                <a:cubicBezTo>
                  <a:pt x="304" y="725"/>
                  <a:pt x="246" y="780"/>
                  <a:pt x="240" y="816"/>
                </a:cubicBezTo>
                <a:cubicBezTo>
                  <a:pt x="444" y="786"/>
                  <a:pt x="632" y="757"/>
                  <a:pt x="640" y="750"/>
                </a:cubicBezTo>
                <a:cubicBezTo>
                  <a:pt x="538" y="606"/>
                  <a:pt x="527" y="387"/>
                  <a:pt x="527" y="387"/>
                </a:cubicBezTo>
                <a:cubicBezTo>
                  <a:pt x="522" y="388"/>
                  <a:pt x="478" y="510"/>
                  <a:pt x="466" y="486"/>
                </a:cubicBezTo>
                <a:cubicBezTo>
                  <a:pt x="28" y="92"/>
                  <a:pt x="557" y="0"/>
                  <a:pt x="556" y="2"/>
                </a:cubicBezTo>
                <a:close/>
              </a:path>
            </a:pathLst>
          </a:custGeom>
          <a:solidFill>
            <a:srgbClr val="99C4E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09" rIns="91420" bIns="45709" anchor="ctr"/>
          <a:lstStyle/>
          <a:p>
            <a:endParaRPr lang="ko-KR" altLang="en-US"/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4161607" y="2698736"/>
            <a:ext cx="2004219" cy="261988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5249838" y="1950756"/>
            <a:ext cx="215900" cy="215900"/>
          </a:xfrm>
          <a:prstGeom prst="ellipse">
            <a:avLst/>
          </a:prstGeom>
          <a:solidFill>
            <a:srgbClr val="FDF20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0" tIns="45709" rIns="91420" bIns="45709" anchor="ctr"/>
          <a:lstStyle/>
          <a:p>
            <a:pPr algn="ctr"/>
            <a:r>
              <a:rPr lang="en-US" altLang="ko-K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</a:p>
        </p:txBody>
      </p:sp>
      <p:sp>
        <p:nvSpPr>
          <p:cNvPr id="22" name="Oval 10"/>
          <p:cNvSpPr>
            <a:spLocks noChangeArrowheads="1"/>
          </p:cNvSpPr>
          <p:nvPr/>
        </p:nvSpPr>
        <p:spPr bwMode="auto">
          <a:xfrm>
            <a:off x="4085876" y="4028677"/>
            <a:ext cx="215900" cy="215900"/>
          </a:xfrm>
          <a:prstGeom prst="ellipse">
            <a:avLst/>
          </a:prstGeom>
          <a:solidFill>
            <a:srgbClr val="FDF20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0" tIns="45709" rIns="91420" bIns="45709" anchor="ctr"/>
          <a:lstStyle/>
          <a:p>
            <a:pPr algn="ctr"/>
            <a:r>
              <a:rPr lang="en-US" altLang="ko-K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</a:p>
        </p:txBody>
      </p:sp>
    </p:spTree>
    <p:extLst>
      <p:ext uri="{BB962C8B-B14F-4D97-AF65-F5344CB8AC3E}">
        <p14:creationId xmlns="" xmlns:p14="http://schemas.microsoft.com/office/powerpoint/2010/main" val="315946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0" y="5649096"/>
            <a:ext cx="4680000" cy="2236933"/>
          </a:xfrm>
          <a:prstGeom prst="rect">
            <a:avLst/>
          </a:prstGeom>
          <a:noFill/>
          <a:ln w="9525">
            <a:solidFill>
              <a:srgbClr val="DDEBF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08" y="3214791"/>
            <a:ext cx="5400000" cy="23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09" y="4072600"/>
            <a:ext cx="5400000" cy="23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>
          <a:xfrm>
            <a:off x="648825" y="1287776"/>
            <a:ext cx="5616625" cy="1237240"/>
          </a:xfrm>
        </p:spPr>
        <p:txBody>
          <a:bodyPr/>
          <a:lstStyle/>
          <a:p>
            <a:pPr lvl="2"/>
            <a:r>
              <a:rPr lang="ko-KR" altLang="en-US" sz="1200" dirty="0" smtClean="0"/>
              <a:t>권한 신청 후 질병관리본부 </a:t>
            </a:r>
            <a:r>
              <a:rPr lang="ko-KR" altLang="en-US" sz="1200" dirty="0"/>
              <a:t>아토피천식 예방관리 정보화 </a:t>
            </a:r>
            <a:r>
              <a:rPr lang="ko-KR" altLang="en-US" sz="1200" dirty="0" smtClean="0"/>
              <a:t>지원시스템 담당자에게 연락하시기 바랍니다</a:t>
            </a:r>
            <a:r>
              <a:rPr lang="en-US" altLang="ko-KR" sz="1200" dirty="0" smtClean="0"/>
              <a:t>.</a:t>
            </a:r>
          </a:p>
          <a:p>
            <a:pPr lvl="2"/>
            <a:r>
              <a:rPr lang="ko-KR" altLang="en-US" sz="1200" dirty="0" smtClean="0"/>
              <a:t>아토피천식 </a:t>
            </a:r>
            <a:r>
              <a:rPr lang="ko-KR" altLang="en-US" sz="1200" dirty="0"/>
              <a:t>예방관리 정보화 지원시스템 </a:t>
            </a:r>
            <a:r>
              <a:rPr lang="ko-KR" altLang="en-US" sz="1200" dirty="0" smtClean="0"/>
              <a:t>담당자로부터 권한 승인을 받으면 그림①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에서 그림②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로 상태가 변경됩니다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21"/>
          </p:nvPr>
        </p:nvSpPr>
        <p:spPr>
          <a:xfrm>
            <a:off x="620715" y="4769907"/>
            <a:ext cx="5616575" cy="899373"/>
          </a:xfrm>
        </p:spPr>
        <p:txBody>
          <a:bodyPr/>
          <a:lstStyle/>
          <a:p>
            <a:pPr lvl="3"/>
            <a:r>
              <a:rPr lang="ko-KR" altLang="en-US" sz="1200" smtClean="0"/>
              <a:t>담당자로부터 권한 승인을 받으면 아래와 같이 메뉴가 보이게 됩니다</a:t>
            </a:r>
            <a:r>
              <a:rPr lang="en-US" altLang="ko-KR" sz="1200" smtClean="0"/>
              <a:t>.</a:t>
            </a:r>
            <a:endParaRPr lang="en-US" altLang="ko-KR" sz="1200" dirty="0"/>
          </a:p>
        </p:txBody>
      </p:sp>
      <p:grpSp>
        <p:nvGrpSpPr>
          <p:cNvPr id="51" name="Group 30"/>
          <p:cNvGrpSpPr>
            <a:grpSpLocks/>
          </p:cNvGrpSpPr>
          <p:nvPr/>
        </p:nvGrpSpPr>
        <p:grpSpPr bwMode="auto">
          <a:xfrm rot="10800000">
            <a:off x="4486414" y="3565637"/>
            <a:ext cx="636336" cy="385994"/>
            <a:chOff x="1159" y="4555"/>
            <a:chExt cx="2002" cy="416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grpSpPr>
        <p:sp>
          <p:nvSpPr>
            <p:cNvPr id="52" name="AutoShape 31"/>
            <p:cNvSpPr>
              <a:spLocks noChangeArrowheads="1"/>
            </p:cNvSpPr>
            <p:nvPr/>
          </p:nvSpPr>
          <p:spPr bwMode="auto">
            <a:xfrm rot="-5400000">
              <a:off x="1952" y="3762"/>
              <a:ext cx="416" cy="2002"/>
            </a:xfrm>
            <a:prstGeom prst="rightArrow">
              <a:avLst>
                <a:gd name="adj1" fmla="val 81722"/>
                <a:gd name="adj2" fmla="val 40148"/>
              </a:avLst>
            </a:prstGeom>
            <a:grpFill/>
            <a:ln>
              <a:noFill/>
            </a:ln>
            <a:effectLst/>
            <a:extLst/>
          </p:spPr>
          <p:txBody>
            <a:bodyPr wrap="none" bIns="0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53" name="AutoShape 32"/>
            <p:cNvSpPr>
              <a:spLocks noChangeArrowheads="1"/>
            </p:cNvSpPr>
            <p:nvPr/>
          </p:nvSpPr>
          <p:spPr bwMode="auto">
            <a:xfrm rot="-5400000">
              <a:off x="1967" y="3840"/>
              <a:ext cx="384" cy="1878"/>
            </a:xfrm>
            <a:prstGeom prst="rightArrow">
              <a:avLst>
                <a:gd name="adj1" fmla="val 84565"/>
                <a:gd name="adj2" fmla="val 35718"/>
              </a:avLst>
            </a:prstGeom>
            <a:grpFill/>
            <a:ln>
              <a:noFill/>
            </a:ln>
            <a:effectLst/>
            <a:extLst/>
          </p:spPr>
          <p:txBody>
            <a:bodyPr wrap="none" bIns="0" anchor="ctr"/>
            <a:lstStyle/>
            <a:p>
              <a:pPr>
                <a:defRPr/>
              </a:pPr>
              <a:endParaRPr lang="ko-KR" altLang="en-US"/>
            </a:p>
          </p:txBody>
        </p:sp>
      </p:grp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483" y="2987824"/>
            <a:ext cx="857250" cy="19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545" y="3856187"/>
            <a:ext cx="857250" cy="19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AutoShape 7"/>
          <p:cNvSpPr>
            <a:spLocks noChangeArrowheads="1"/>
          </p:cNvSpPr>
          <p:nvPr/>
        </p:nvSpPr>
        <p:spPr bwMode="auto">
          <a:xfrm>
            <a:off x="4411676" y="3145782"/>
            <a:ext cx="785813" cy="346869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sp>
        <p:nvSpPr>
          <p:cNvPr id="59" name="AutoShape 7"/>
          <p:cNvSpPr>
            <a:spLocks noChangeArrowheads="1"/>
          </p:cNvSpPr>
          <p:nvPr/>
        </p:nvSpPr>
        <p:spPr bwMode="auto">
          <a:xfrm>
            <a:off x="4411676" y="4024622"/>
            <a:ext cx="785813" cy="346869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09" rIns="91420" bIns="45709" anchor="ctr"/>
          <a:lstStyle/>
          <a:p>
            <a:endParaRPr lang="ko-KR" altLang="en-US">
              <a:ea typeface="굴림" pitchFamily="50" charset="-127"/>
            </a:endParaRPr>
          </a:p>
        </p:txBody>
      </p:sp>
      <p:sp>
        <p:nvSpPr>
          <p:cNvPr id="18" name="Oval 10"/>
          <p:cNvSpPr>
            <a:spLocks noChangeArrowheads="1"/>
          </p:cNvSpPr>
          <p:nvPr/>
        </p:nvSpPr>
        <p:spPr bwMode="auto">
          <a:xfrm>
            <a:off x="812445" y="3076619"/>
            <a:ext cx="215900" cy="215900"/>
          </a:xfrm>
          <a:prstGeom prst="ellipse">
            <a:avLst/>
          </a:prstGeom>
          <a:solidFill>
            <a:srgbClr val="FDF20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0" tIns="45709" rIns="91420" bIns="45709" anchor="ctr"/>
          <a:lstStyle/>
          <a:p>
            <a:pPr algn="ctr"/>
            <a:r>
              <a:rPr lang="en-US" altLang="ko-K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</a:p>
        </p:txBody>
      </p:sp>
      <p:sp>
        <p:nvSpPr>
          <p:cNvPr id="19" name="Oval 10"/>
          <p:cNvSpPr>
            <a:spLocks noChangeArrowheads="1"/>
          </p:cNvSpPr>
          <p:nvPr/>
        </p:nvSpPr>
        <p:spPr bwMode="auto">
          <a:xfrm>
            <a:off x="804395" y="3946064"/>
            <a:ext cx="215900" cy="215900"/>
          </a:xfrm>
          <a:prstGeom prst="ellipse">
            <a:avLst/>
          </a:prstGeom>
          <a:solidFill>
            <a:srgbClr val="FDF20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0" tIns="45709" rIns="91420" bIns="45709" anchor="ctr"/>
          <a:lstStyle/>
          <a:p>
            <a:pPr algn="ctr"/>
            <a:r>
              <a:rPr lang="en-US" altLang="ko-K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</a:p>
        </p:txBody>
      </p:sp>
    </p:spTree>
    <p:extLst>
      <p:ext uri="{BB962C8B-B14F-4D97-AF65-F5344CB8AC3E}">
        <p14:creationId xmlns="" xmlns:p14="http://schemas.microsoft.com/office/powerpoint/2010/main" val="399452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17" y="2589742"/>
            <a:ext cx="5317100" cy="2639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텍스트 개체 틀 18"/>
          <p:cNvSpPr>
            <a:spLocks noGrp="1"/>
          </p:cNvSpPr>
          <p:nvPr>
            <p:ph type="body" sz="quarter" idx="12"/>
          </p:nvPr>
        </p:nvSpPr>
        <p:spPr>
          <a:xfrm>
            <a:off x="620713" y="2155551"/>
            <a:ext cx="5616575" cy="306388"/>
          </a:xfrm>
        </p:spPr>
        <p:txBody>
          <a:bodyPr/>
          <a:lstStyle/>
          <a:p>
            <a:r>
              <a:rPr lang="ko-KR" altLang="en-US" dirty="0" err="1" smtClean="0"/>
              <a:t>설문과리</a:t>
            </a:r>
            <a:r>
              <a:rPr lang="en-US" altLang="ko-KR" dirty="0" smtClean="0"/>
              <a:t>(</a:t>
            </a:r>
            <a:r>
              <a:rPr lang="ko-KR" altLang="en-US" dirty="0" smtClean="0"/>
              <a:t>결과</a:t>
            </a:r>
            <a:r>
              <a:rPr lang="en-US" altLang="ko-KR" dirty="0" smtClean="0"/>
              <a:t>) &gt; </a:t>
            </a:r>
            <a:r>
              <a:rPr lang="ko-KR" altLang="en-US" dirty="0" smtClean="0"/>
              <a:t>참여현황관리</a:t>
            </a:r>
            <a:r>
              <a:rPr lang="en-US" altLang="ko-KR" dirty="0" smtClean="0"/>
              <a:t>	</a:t>
            </a:r>
            <a:endParaRPr lang="ko-KR" altLang="en-US" dirty="0"/>
          </a:p>
        </p:txBody>
      </p:sp>
      <p:sp>
        <p:nvSpPr>
          <p:cNvPr id="22" name="텍스트 개체 틀 21"/>
          <p:cNvSpPr>
            <a:spLocks noGrp="1"/>
          </p:cNvSpPr>
          <p:nvPr>
            <p:ph type="body" sz="quarter" idx="10"/>
          </p:nvPr>
        </p:nvSpPr>
        <p:spPr>
          <a:xfrm>
            <a:off x="620687" y="1259632"/>
            <a:ext cx="5616625" cy="584753"/>
          </a:xfrm>
        </p:spPr>
        <p:txBody>
          <a:bodyPr/>
          <a:lstStyle/>
          <a:p>
            <a:pPr lvl="2"/>
            <a:r>
              <a:rPr lang="ko-KR" altLang="en-US" smtClean="0"/>
              <a:t>기관구분</a:t>
            </a:r>
            <a:r>
              <a:rPr lang="en-US" altLang="ko-KR" smtClean="0"/>
              <a:t>,</a:t>
            </a:r>
            <a:r>
              <a:rPr lang="ko-KR" altLang="en-US" smtClean="0"/>
              <a:t>기관명</a:t>
            </a:r>
            <a:r>
              <a:rPr lang="en-US" altLang="ko-KR" smtClean="0"/>
              <a:t>,</a:t>
            </a:r>
            <a:r>
              <a:rPr lang="ko-KR" altLang="en-US" smtClean="0"/>
              <a:t>사용여부를 </a:t>
            </a:r>
            <a:r>
              <a:rPr lang="ko-KR" altLang="en-US" dirty="0" smtClean="0"/>
              <a:t>조회 할 수 있습니다</a:t>
            </a:r>
            <a:r>
              <a:rPr lang="en-US" altLang="ko-KR" dirty="0" smtClean="0"/>
              <a:t>.</a:t>
            </a:r>
          </a:p>
          <a:p>
            <a:pPr lvl="2"/>
            <a:r>
              <a:rPr lang="ko-KR" altLang="en-US" smtClean="0"/>
              <a:t>대상기관을 추가 할수 있습니다</a:t>
            </a:r>
            <a:r>
              <a:rPr lang="en-US" altLang="ko-KR" smtClean="0"/>
              <a:t>.</a:t>
            </a:r>
            <a:endParaRPr lang="en-US" altLang="ko-KR" dirty="0" smtClean="0"/>
          </a:p>
        </p:txBody>
      </p:sp>
      <p:sp>
        <p:nvSpPr>
          <p:cNvPr id="25" name="텍스트 개체 틀 24"/>
          <p:cNvSpPr>
            <a:spLocks noGrp="1"/>
          </p:cNvSpPr>
          <p:nvPr>
            <p:ph type="body" sz="quarter" idx="13"/>
          </p:nvPr>
        </p:nvSpPr>
        <p:spPr>
          <a:xfrm>
            <a:off x="620687" y="6382098"/>
            <a:ext cx="5616624" cy="1338806"/>
          </a:xfrm>
        </p:spPr>
        <p:txBody>
          <a:bodyPr/>
          <a:lstStyle/>
          <a:p>
            <a:r>
              <a:rPr lang="ko-KR" altLang="en-US" dirty="0" smtClean="0">
                <a:sym typeface="Wingdings" panose="05000000000000000000" pitchFamily="2" charset="2"/>
              </a:rPr>
              <a:t>기관구분</a:t>
            </a:r>
            <a:r>
              <a:rPr lang="en-US" altLang="ko-KR" dirty="0" smtClean="0">
                <a:sym typeface="Wingdings" panose="05000000000000000000" pitchFamily="2" charset="2"/>
              </a:rPr>
              <a:t>, </a:t>
            </a:r>
            <a:r>
              <a:rPr lang="ko-KR" altLang="en-US" dirty="0" smtClean="0">
                <a:sym typeface="Wingdings" panose="05000000000000000000" pitchFamily="2" charset="2"/>
              </a:rPr>
              <a:t>사용여부로 조회 가능 합니다</a:t>
            </a:r>
            <a:r>
              <a:rPr lang="en-US" altLang="ko-KR" dirty="0" smtClean="0">
                <a:sym typeface="Wingdings" panose="05000000000000000000" pitchFamily="2" charset="2"/>
              </a:rPr>
              <a:t>.</a:t>
            </a:r>
          </a:p>
          <a:p>
            <a:r>
              <a:rPr lang="ko-KR" altLang="en-US" dirty="0" smtClean="0">
                <a:sym typeface="Wingdings" panose="05000000000000000000" pitchFamily="2" charset="2"/>
              </a:rPr>
              <a:t>초등학교</a:t>
            </a:r>
            <a:r>
              <a:rPr lang="en-US" altLang="ko-KR" dirty="0" smtClean="0">
                <a:sym typeface="Wingdings" panose="05000000000000000000" pitchFamily="2" charset="2"/>
              </a:rPr>
              <a:t>, </a:t>
            </a:r>
            <a:r>
              <a:rPr lang="ko-KR" altLang="en-US" dirty="0" smtClean="0">
                <a:sym typeface="Wingdings" panose="05000000000000000000" pitchFamily="2" charset="2"/>
              </a:rPr>
              <a:t>중고등학교</a:t>
            </a:r>
            <a:r>
              <a:rPr lang="en-US" altLang="ko-KR" dirty="0" smtClean="0">
                <a:sym typeface="Wingdings" panose="05000000000000000000" pitchFamily="2" charset="2"/>
              </a:rPr>
              <a:t>, </a:t>
            </a:r>
            <a:r>
              <a:rPr lang="ko-KR" altLang="en-US" dirty="0" err="1" smtClean="0">
                <a:sym typeface="Wingdings" panose="05000000000000000000" pitchFamily="2" charset="2"/>
              </a:rPr>
              <a:t>어린이집을</a:t>
            </a:r>
            <a:r>
              <a:rPr lang="ko-KR" altLang="en-US" dirty="0" smtClean="0">
                <a:sym typeface="Wingdings" panose="05000000000000000000" pitchFamily="2" charset="2"/>
              </a:rPr>
              <a:t> 등록 합니다</a:t>
            </a:r>
            <a:r>
              <a:rPr lang="en-US" altLang="ko-KR" dirty="0" smtClean="0">
                <a:sym typeface="Wingdings" panose="05000000000000000000" pitchFamily="2" charset="2"/>
              </a:rPr>
              <a:t>.</a:t>
            </a:r>
          </a:p>
          <a:p>
            <a:r>
              <a:rPr lang="ko-KR" altLang="en-US" dirty="0" smtClean="0">
                <a:sym typeface="Wingdings" panose="05000000000000000000" pitchFamily="2" charset="2"/>
              </a:rPr>
              <a:t>다운로드버튼을 클릭하면 해당 조건의 상세설문결과 파일을 생성하여 </a:t>
            </a:r>
            <a:r>
              <a:rPr lang="ko-KR" altLang="en-US" dirty="0" err="1" smtClean="0">
                <a:sym typeface="Wingdings" panose="05000000000000000000" pitchFamily="2" charset="2"/>
              </a:rPr>
              <a:t>다운로드합니다</a:t>
            </a:r>
            <a:r>
              <a:rPr lang="en-US" altLang="ko-KR" dirty="0" smtClean="0">
                <a:sym typeface="Wingdings" panose="05000000000000000000" pitchFamily="2" charset="2"/>
              </a:rPr>
              <a:t>.</a:t>
            </a:r>
          </a:p>
          <a:p>
            <a:r>
              <a:rPr lang="ko-KR" altLang="en-US" dirty="0" err="1" smtClean="0">
                <a:sym typeface="Wingdings" panose="05000000000000000000" pitchFamily="2" charset="2"/>
              </a:rPr>
              <a:t>어린이집</a:t>
            </a:r>
            <a:r>
              <a:rPr lang="ko-KR" altLang="en-US" dirty="0" smtClean="0">
                <a:sym typeface="Wingdings" panose="05000000000000000000" pitchFamily="2" charset="2"/>
              </a:rPr>
              <a:t> 생성시 학교명을 입력하고 저장하면 코드는 자동 생성되고 초등학교와</a:t>
            </a:r>
            <a:r>
              <a:rPr lang="en-US" altLang="ko-KR" dirty="0" smtClean="0">
                <a:sym typeface="Wingdings" panose="05000000000000000000" pitchFamily="2" charset="2"/>
              </a:rPr>
              <a:t> </a:t>
            </a:r>
            <a:r>
              <a:rPr lang="ko-KR" altLang="en-US" dirty="0" smtClean="0">
                <a:sym typeface="Wingdings" panose="05000000000000000000" pitchFamily="2" charset="2"/>
              </a:rPr>
              <a:t>중고등학교는 목록을 선택하시면 됩니다</a:t>
            </a:r>
            <a:r>
              <a:rPr lang="en-US" altLang="ko-KR" dirty="0" smtClean="0">
                <a:sym typeface="Wingdings" panose="05000000000000000000" pitchFamily="2" charset="2"/>
              </a:rPr>
              <a:t>..</a:t>
            </a:r>
          </a:p>
        </p:txBody>
      </p:sp>
      <p:sp>
        <p:nvSpPr>
          <p:cNvPr id="44" name="직사각형 43"/>
          <p:cNvSpPr/>
          <p:nvPr/>
        </p:nvSpPr>
        <p:spPr bwMode="auto">
          <a:xfrm>
            <a:off x="639301" y="2461939"/>
            <a:ext cx="5616575" cy="3148639"/>
          </a:xfrm>
          <a:prstGeom prst="rect">
            <a:avLst/>
          </a:prstGeom>
          <a:noFill/>
          <a:ln w="38100" cap="flat" cmpd="sng" algn="ctr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a typeface="굴림" pitchFamily="50" charset="-127"/>
            </a:endParaRPr>
          </a:p>
        </p:txBody>
      </p:sp>
      <p:sp>
        <p:nvSpPr>
          <p:cNvPr id="205" name="AutoShape 7"/>
          <p:cNvSpPr>
            <a:spLocks noChangeArrowheads="1"/>
          </p:cNvSpPr>
          <p:nvPr/>
        </p:nvSpPr>
        <p:spPr bwMode="auto">
          <a:xfrm>
            <a:off x="842317" y="3687096"/>
            <a:ext cx="5179072" cy="1160207"/>
          </a:xfrm>
          <a:prstGeom prst="roundRect">
            <a:avLst>
              <a:gd name="adj" fmla="val 3551"/>
            </a:avLst>
          </a:prstGeom>
          <a:noFill/>
          <a:ln w="127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8" name="AutoShape 7"/>
          <p:cNvSpPr>
            <a:spLocks noChangeArrowheads="1"/>
          </p:cNvSpPr>
          <p:nvPr/>
        </p:nvSpPr>
        <p:spPr bwMode="auto">
          <a:xfrm>
            <a:off x="835039" y="2652796"/>
            <a:ext cx="5186349" cy="639285"/>
          </a:xfrm>
          <a:prstGeom prst="roundRect">
            <a:avLst>
              <a:gd name="adj" fmla="val 3551"/>
            </a:avLst>
          </a:prstGeom>
          <a:noFill/>
          <a:ln w="127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9" name="Oval 10"/>
          <p:cNvSpPr>
            <a:spLocks noChangeArrowheads="1"/>
          </p:cNvSpPr>
          <p:nvPr/>
        </p:nvSpPr>
        <p:spPr bwMode="auto">
          <a:xfrm>
            <a:off x="725490" y="2553619"/>
            <a:ext cx="222245" cy="214708"/>
          </a:xfrm>
          <a:prstGeom prst="ellipse">
            <a:avLst/>
          </a:prstGeom>
          <a:solidFill>
            <a:srgbClr val="FDF20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9pPr>
          </a:lstStyle>
          <a:p>
            <a:pPr algn="ctr" eaLnBrk="1" hangingPunct="1"/>
            <a:r>
              <a:rPr lang="en-US" altLang="ko-KR" sz="1600" b="1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1</a:t>
            </a:r>
            <a:endParaRPr lang="en-US" altLang="ko-KR" sz="1600" b="1" dirty="0"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sp>
        <p:nvSpPr>
          <p:cNvPr id="27" name="Oval 10"/>
          <p:cNvSpPr>
            <a:spLocks noChangeArrowheads="1"/>
          </p:cNvSpPr>
          <p:nvPr/>
        </p:nvSpPr>
        <p:spPr bwMode="auto">
          <a:xfrm>
            <a:off x="731194" y="3579742"/>
            <a:ext cx="222245" cy="214708"/>
          </a:xfrm>
          <a:prstGeom prst="ellipse">
            <a:avLst/>
          </a:prstGeom>
          <a:solidFill>
            <a:srgbClr val="FDF20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9pPr>
          </a:lstStyle>
          <a:p>
            <a:pPr algn="ctr" eaLnBrk="1" hangingPunct="1"/>
            <a:r>
              <a:rPr lang="en-US" altLang="ko-KR" sz="1600" b="1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4</a:t>
            </a:r>
          </a:p>
        </p:txBody>
      </p:sp>
      <p:sp>
        <p:nvSpPr>
          <p:cNvPr id="206" name="Oval 10"/>
          <p:cNvSpPr>
            <a:spLocks noChangeArrowheads="1"/>
          </p:cNvSpPr>
          <p:nvPr/>
        </p:nvSpPr>
        <p:spPr bwMode="auto">
          <a:xfrm>
            <a:off x="4734243" y="3008003"/>
            <a:ext cx="222245" cy="214708"/>
          </a:xfrm>
          <a:prstGeom prst="ellipse">
            <a:avLst/>
          </a:prstGeom>
          <a:solidFill>
            <a:srgbClr val="FDF20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9pPr>
          </a:lstStyle>
          <a:p>
            <a:pPr algn="ctr" eaLnBrk="1" hangingPunct="1"/>
            <a:r>
              <a:rPr lang="en-US" altLang="ko-KR" sz="1600" b="1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2</a:t>
            </a:r>
            <a:endParaRPr lang="en-US" altLang="ko-KR" sz="1600" b="1" dirty="0"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sp>
        <p:nvSpPr>
          <p:cNvPr id="17" name="Oval 10"/>
          <p:cNvSpPr>
            <a:spLocks noChangeArrowheads="1"/>
          </p:cNvSpPr>
          <p:nvPr/>
        </p:nvSpPr>
        <p:spPr bwMode="auto">
          <a:xfrm>
            <a:off x="5373216" y="2987824"/>
            <a:ext cx="222245" cy="214708"/>
          </a:xfrm>
          <a:prstGeom prst="ellipse">
            <a:avLst/>
          </a:prstGeom>
          <a:solidFill>
            <a:srgbClr val="FDF20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@산돌퍼즐Bk"/>
                <a:cs typeface="@산돌퍼즐Bk"/>
              </a:defRPr>
            </a:lvl9pPr>
          </a:lstStyle>
          <a:p>
            <a:pPr algn="ctr" eaLnBrk="1" hangingPunct="1"/>
            <a:r>
              <a:rPr lang="en-US" altLang="ko-KR" sz="1600" b="1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3</a:t>
            </a:r>
          </a:p>
        </p:txBody>
      </p:sp>
      <p:sp>
        <p:nvSpPr>
          <p:cNvPr id="14" name="제목 15"/>
          <p:cNvSpPr txBox="1">
            <a:spLocks/>
          </p:cNvSpPr>
          <p:nvPr/>
        </p:nvSpPr>
        <p:spPr>
          <a:xfrm>
            <a:off x="700518" y="935880"/>
            <a:ext cx="5616624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 anchor="ctr">
            <a:normAutofit fontScale="90000" lnSpcReduction="10000"/>
          </a:bodyPr>
          <a:lstStyle/>
          <a:p>
            <a:pPr marL="342824" marR="0" lvl="0" indent="-342824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1" lang="en-US" altLang="en-US" sz="1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ix모던고딕 EB" pitchFamily="18" charset="-127"/>
                <a:ea typeface="Rix모던고딕 EB" pitchFamily="18" charset="-127"/>
                <a:cs typeface="@산돌퍼즐Bk"/>
              </a:rPr>
              <a:t>2. </a:t>
            </a:r>
            <a:r>
              <a:rPr kumimoji="1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ix모던고딕 EB" pitchFamily="18" charset="-127"/>
                <a:ea typeface="Rix모던고딕 EB" pitchFamily="18" charset="-127"/>
                <a:cs typeface="@산돌퍼즐Bk"/>
              </a:rPr>
              <a:t>안심학교 등록 절차</a:t>
            </a:r>
            <a:endParaRPr kumimoji="1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ix모던고딕 EB" pitchFamily="18" charset="-127"/>
              <a:ea typeface="Rix모던고딕 EB" pitchFamily="18" charset="-127"/>
              <a:cs typeface="@산돌퍼즐Bk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78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테마1">
  <a:themeElements>
    <a:clrScheme name="Tailored">
      <a:dk1>
        <a:sysClr val="windowText" lastClr="000000"/>
      </a:dk1>
      <a:lt1>
        <a:sysClr val="window" lastClr="FFFFFF"/>
      </a:lt1>
      <a:dk2>
        <a:srgbClr val="123452"/>
      </a:dk2>
      <a:lt2>
        <a:srgbClr val="E0EDF8"/>
      </a:lt2>
      <a:accent1>
        <a:srgbClr val="2254A6"/>
      </a:accent1>
      <a:accent2>
        <a:srgbClr val="9B6261"/>
      </a:accent2>
      <a:accent3>
        <a:srgbClr val="939070"/>
      </a:accent3>
      <a:accent4>
        <a:srgbClr val="60254D"/>
      </a:accent4>
      <a:accent5>
        <a:srgbClr val="9FC6E9"/>
      </a:accent5>
      <a:accent6>
        <a:srgbClr val="8BA7B3"/>
      </a:accent6>
      <a:hlink>
        <a:srgbClr val="3286D2"/>
      </a:hlink>
      <a:folHlink>
        <a:srgbClr val="D99BBA"/>
      </a:folHlink>
    </a:clrScheme>
    <a:fontScheme name="기본 디자인">
      <a:majorFont>
        <a:latin typeface="@산돌퍼즐Bk"/>
        <a:ea typeface="@산돌퍼즐Bk"/>
        <a:cs typeface="@산돌퍼즐Bk"/>
      </a:majorFont>
      <a:minorFont>
        <a:latin typeface="Verdana"/>
        <a:ea typeface="@산돌퍼즐Bk"/>
        <a:cs typeface="@산돌퍼즐B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  <a:cs typeface="@산돌퍼즐Bk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  <a:cs typeface="@산돌퍼즐Bk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테마1">
  <a:themeElements>
    <a:clrScheme name="Tailored">
      <a:dk1>
        <a:sysClr val="windowText" lastClr="000000"/>
      </a:dk1>
      <a:lt1>
        <a:sysClr val="window" lastClr="FFFFFF"/>
      </a:lt1>
      <a:dk2>
        <a:srgbClr val="123452"/>
      </a:dk2>
      <a:lt2>
        <a:srgbClr val="E0EDF8"/>
      </a:lt2>
      <a:accent1>
        <a:srgbClr val="2254A6"/>
      </a:accent1>
      <a:accent2>
        <a:srgbClr val="9B6261"/>
      </a:accent2>
      <a:accent3>
        <a:srgbClr val="939070"/>
      </a:accent3>
      <a:accent4>
        <a:srgbClr val="60254D"/>
      </a:accent4>
      <a:accent5>
        <a:srgbClr val="9FC6E9"/>
      </a:accent5>
      <a:accent6>
        <a:srgbClr val="8BA7B3"/>
      </a:accent6>
      <a:hlink>
        <a:srgbClr val="3286D2"/>
      </a:hlink>
      <a:folHlink>
        <a:srgbClr val="D99BBA"/>
      </a:folHlink>
    </a:clrScheme>
    <a:fontScheme name="기본 디자인">
      <a:majorFont>
        <a:latin typeface="@산돌퍼즐Bk"/>
        <a:ea typeface="@산돌퍼즐Bk"/>
        <a:cs typeface="@산돌퍼즐Bk"/>
      </a:majorFont>
      <a:minorFont>
        <a:latin typeface="Verdana"/>
        <a:ea typeface="@산돌퍼즐Bk"/>
        <a:cs typeface="@산돌퍼즐B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  <a:cs typeface="@산돌퍼즐Bk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  <a:cs typeface="@산돌퍼즐Bk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사용자 메뉴얼_전문조사연구원</Template>
  <TotalTime>18764</TotalTime>
  <Words>849</Words>
  <Application>Microsoft Office PowerPoint</Application>
  <PresentationFormat>화면 슬라이드 쇼(4:3)</PresentationFormat>
  <Paragraphs>128</Paragraphs>
  <Slides>18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4</vt:i4>
      </vt:variant>
      <vt:variant>
        <vt:lpstr>슬라이드 제목</vt:lpstr>
      </vt:variant>
      <vt:variant>
        <vt:i4>18</vt:i4>
      </vt:variant>
    </vt:vector>
  </HeadingPairs>
  <TitlesOfParts>
    <vt:vector size="22" baseType="lpstr">
      <vt:lpstr>테마1</vt:lpstr>
      <vt:lpstr>1_디자인 사용자 지정</vt:lpstr>
      <vt:lpstr>1_테마1</vt:lpstr>
      <vt:lpstr>디자인 사용자 지정</vt:lpstr>
      <vt:lpstr>『아토피·천식 예방관리』  시스템 가입 및  안심학교 등록 방법  </vt:lpstr>
      <vt:lpstr> ⅰ시스템 가입 • 가입날짜 : ~2014.3.14(금)까지  • 승인날짜 : 2014.3.17(월) 일괄승인   ※ 1개 기관당 1개 1D만 승인예정    ⅱ 안심학교 등록  • 등록가능날짜 : ~2014.3.28(금)까지 • 최종선정날짜 : 2014.3.31(월) </vt:lpstr>
      <vt:lpstr>슬라이드 3</vt:lpstr>
      <vt:lpstr>시스템 가입 절차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TitlesOfParts>
  <Company>k2webtech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k2design</dc:creator>
  <cp:lastModifiedBy>서혜진</cp:lastModifiedBy>
  <cp:revision>1666</cp:revision>
  <cp:lastPrinted>2013-02-14T02:06:35Z</cp:lastPrinted>
  <dcterms:created xsi:type="dcterms:W3CDTF">2003-05-02T01:00:13Z</dcterms:created>
  <dcterms:modified xsi:type="dcterms:W3CDTF">2014-03-06T09:12:23Z</dcterms:modified>
</cp:coreProperties>
</file>