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E98C-0F0D-4C8D-9E8A-7180B58ACCEF}" type="datetimeFigureOut">
              <a:rPr lang="ko-KR" altLang="en-US" smtClean="0"/>
              <a:pPr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104B-511C-4430-B0F9-1100E77A6B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E98C-0F0D-4C8D-9E8A-7180B58ACCEF}" type="datetimeFigureOut">
              <a:rPr lang="ko-KR" altLang="en-US" smtClean="0"/>
              <a:pPr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104B-511C-4430-B0F9-1100E77A6B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E98C-0F0D-4C8D-9E8A-7180B58ACCEF}" type="datetimeFigureOut">
              <a:rPr lang="ko-KR" altLang="en-US" smtClean="0"/>
              <a:pPr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104B-511C-4430-B0F9-1100E77A6B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E98C-0F0D-4C8D-9E8A-7180B58ACCEF}" type="datetimeFigureOut">
              <a:rPr lang="ko-KR" altLang="en-US" smtClean="0"/>
              <a:pPr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104B-511C-4430-B0F9-1100E77A6B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E98C-0F0D-4C8D-9E8A-7180B58ACCEF}" type="datetimeFigureOut">
              <a:rPr lang="ko-KR" altLang="en-US" smtClean="0"/>
              <a:pPr/>
              <a:t>2018-06-14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104B-511C-4430-B0F9-1100E77A6B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E98C-0F0D-4C8D-9E8A-7180B58ACCEF}" type="datetimeFigureOut">
              <a:rPr lang="ko-KR" altLang="en-US" smtClean="0"/>
              <a:pPr/>
              <a:t>2018-06-14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104B-511C-4430-B0F9-1100E77A6B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E98C-0F0D-4C8D-9E8A-7180B58ACCEF}" type="datetimeFigureOut">
              <a:rPr lang="ko-KR" altLang="en-US" smtClean="0"/>
              <a:pPr/>
              <a:t>2018-06-14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104B-511C-4430-B0F9-1100E77A6B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E98C-0F0D-4C8D-9E8A-7180B58ACCEF}" type="datetimeFigureOut">
              <a:rPr lang="ko-KR" altLang="en-US" smtClean="0"/>
              <a:pPr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104B-511C-4430-B0F9-1100E77A6B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E98C-0F0D-4C8D-9E8A-7180B58ACCEF}" type="datetimeFigureOut">
              <a:rPr lang="ko-KR" altLang="en-US" smtClean="0"/>
              <a:pPr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104B-511C-4430-B0F9-1100E77A6B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E98C-0F0D-4C8D-9E8A-7180B58ACCEF}" type="datetimeFigureOut">
              <a:rPr lang="ko-KR" altLang="en-US" smtClean="0"/>
              <a:pPr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104B-511C-4430-B0F9-1100E77A6B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DE98C-0F0D-4C8D-9E8A-7180B58ACCEF}" type="datetimeFigureOut">
              <a:rPr lang="ko-KR" altLang="en-US" smtClean="0"/>
              <a:pPr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104B-511C-4430-B0F9-1100E77A6B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DE98C-0F0D-4C8D-9E8A-7180B58ACCEF}" type="datetimeFigureOut">
              <a:rPr lang="ko-KR" altLang="en-US" smtClean="0"/>
              <a:pPr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8104B-511C-4430-B0F9-1100E77A6B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그룹 281"/>
          <p:cNvGrpSpPr/>
          <p:nvPr/>
        </p:nvGrpSpPr>
        <p:grpSpPr>
          <a:xfrm>
            <a:off x="0" y="-35512"/>
            <a:ext cx="9144000" cy="6992904"/>
            <a:chOff x="0" y="-35512"/>
            <a:chExt cx="9144000" cy="699290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03535"/>
              <a:ext cx="9144000" cy="6653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00" name="그룹 99"/>
            <p:cNvGrpSpPr/>
            <p:nvPr/>
          </p:nvGrpSpPr>
          <p:grpSpPr>
            <a:xfrm>
              <a:off x="3851920" y="5229200"/>
              <a:ext cx="432048" cy="504524"/>
              <a:chOff x="1781444" y="88780"/>
              <a:chExt cx="432048" cy="504524"/>
            </a:xfrm>
          </p:grpSpPr>
          <p:grpSp>
            <p:nvGrpSpPr>
              <p:cNvPr id="93" name="그룹 1149"/>
              <p:cNvGrpSpPr/>
              <p:nvPr/>
            </p:nvGrpSpPr>
            <p:grpSpPr>
              <a:xfrm>
                <a:off x="1907704" y="260648"/>
                <a:ext cx="179511" cy="332656"/>
                <a:chOff x="2053320" y="8757592"/>
                <a:chExt cx="317510" cy="358791"/>
              </a:xfrm>
            </p:grpSpPr>
            <p:pic>
              <p:nvPicPr>
                <p:cNvPr id="94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196205" y="8757592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pic>
              <p:nvPicPr>
                <p:cNvPr id="95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053320" y="8757608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</p:grpSp>
          <p:sp>
            <p:nvSpPr>
              <p:cNvPr id="99" name="TextBox 98"/>
              <p:cNvSpPr txBox="1"/>
              <p:nvPr/>
            </p:nvSpPr>
            <p:spPr>
              <a:xfrm>
                <a:off x="1781444" y="88780"/>
                <a:ext cx="43204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9</a:t>
                </a:r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조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81" name="그룹 180"/>
            <p:cNvGrpSpPr/>
            <p:nvPr/>
          </p:nvGrpSpPr>
          <p:grpSpPr>
            <a:xfrm>
              <a:off x="4318496" y="5229200"/>
              <a:ext cx="432048" cy="504524"/>
              <a:chOff x="2104004" y="-1019942"/>
              <a:chExt cx="432048" cy="504524"/>
            </a:xfrm>
          </p:grpSpPr>
          <p:grpSp>
            <p:nvGrpSpPr>
              <p:cNvPr id="182" name="그룹 1149"/>
              <p:cNvGrpSpPr/>
              <p:nvPr/>
            </p:nvGrpSpPr>
            <p:grpSpPr>
              <a:xfrm>
                <a:off x="2230265" y="-848072"/>
                <a:ext cx="179510" cy="332654"/>
                <a:chOff x="2623864" y="7561813"/>
                <a:chExt cx="317510" cy="358791"/>
              </a:xfrm>
            </p:grpSpPr>
            <p:pic>
              <p:nvPicPr>
                <p:cNvPr id="184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766748" y="7561813"/>
                  <a:ext cx="174626" cy="358777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pic>
              <p:nvPicPr>
                <p:cNvPr id="185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623864" y="7561827"/>
                  <a:ext cx="174626" cy="358777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</p:grpSp>
          <p:sp>
            <p:nvSpPr>
              <p:cNvPr id="183" name="TextBox 182"/>
              <p:cNvSpPr txBox="1"/>
              <p:nvPr/>
            </p:nvSpPr>
            <p:spPr>
              <a:xfrm>
                <a:off x="2104004" y="-1019942"/>
                <a:ext cx="43204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8</a:t>
                </a:r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조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86" name="그룹 185"/>
            <p:cNvGrpSpPr/>
            <p:nvPr/>
          </p:nvGrpSpPr>
          <p:grpSpPr>
            <a:xfrm>
              <a:off x="4724894" y="6102174"/>
              <a:ext cx="432048" cy="504524"/>
              <a:chOff x="1781444" y="88780"/>
              <a:chExt cx="432048" cy="504524"/>
            </a:xfrm>
          </p:grpSpPr>
          <p:grpSp>
            <p:nvGrpSpPr>
              <p:cNvPr id="187" name="그룹 1149"/>
              <p:cNvGrpSpPr/>
              <p:nvPr/>
            </p:nvGrpSpPr>
            <p:grpSpPr>
              <a:xfrm>
                <a:off x="1907704" y="260648"/>
                <a:ext cx="179511" cy="332656"/>
                <a:chOff x="2053320" y="8757592"/>
                <a:chExt cx="317510" cy="358791"/>
              </a:xfrm>
            </p:grpSpPr>
            <p:pic>
              <p:nvPicPr>
                <p:cNvPr id="189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196205" y="8757592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pic>
              <p:nvPicPr>
                <p:cNvPr id="190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053320" y="8757608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</p:grpSp>
          <p:sp>
            <p:nvSpPr>
              <p:cNvPr id="188" name="TextBox 187"/>
              <p:cNvSpPr txBox="1"/>
              <p:nvPr/>
            </p:nvSpPr>
            <p:spPr>
              <a:xfrm>
                <a:off x="1781444" y="88780"/>
                <a:ext cx="43204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7</a:t>
                </a:r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조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91" name="그룹 190"/>
            <p:cNvGrpSpPr/>
            <p:nvPr/>
          </p:nvGrpSpPr>
          <p:grpSpPr>
            <a:xfrm>
              <a:off x="4788024" y="5229200"/>
              <a:ext cx="432048" cy="504524"/>
              <a:chOff x="1781444" y="88780"/>
              <a:chExt cx="432048" cy="504524"/>
            </a:xfrm>
          </p:grpSpPr>
          <p:grpSp>
            <p:nvGrpSpPr>
              <p:cNvPr id="192" name="그룹 1149"/>
              <p:cNvGrpSpPr/>
              <p:nvPr/>
            </p:nvGrpSpPr>
            <p:grpSpPr>
              <a:xfrm>
                <a:off x="1907704" y="260648"/>
                <a:ext cx="179511" cy="332656"/>
                <a:chOff x="2053320" y="8757592"/>
                <a:chExt cx="317510" cy="358791"/>
              </a:xfrm>
            </p:grpSpPr>
            <p:pic>
              <p:nvPicPr>
                <p:cNvPr id="194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196205" y="8757592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pic>
              <p:nvPicPr>
                <p:cNvPr id="195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053320" y="8757608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</p:grpSp>
          <p:sp>
            <p:nvSpPr>
              <p:cNvPr id="193" name="TextBox 192"/>
              <p:cNvSpPr txBox="1"/>
              <p:nvPr/>
            </p:nvSpPr>
            <p:spPr>
              <a:xfrm>
                <a:off x="1781444" y="88780"/>
                <a:ext cx="43204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6</a:t>
                </a:r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조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96" name="그룹 195"/>
            <p:cNvGrpSpPr/>
            <p:nvPr/>
          </p:nvGrpSpPr>
          <p:grpSpPr>
            <a:xfrm>
              <a:off x="4283968" y="4365104"/>
              <a:ext cx="432048" cy="504524"/>
              <a:chOff x="1781444" y="88780"/>
              <a:chExt cx="432048" cy="504524"/>
            </a:xfrm>
          </p:grpSpPr>
          <p:grpSp>
            <p:nvGrpSpPr>
              <p:cNvPr id="197" name="그룹 1149"/>
              <p:cNvGrpSpPr/>
              <p:nvPr/>
            </p:nvGrpSpPr>
            <p:grpSpPr>
              <a:xfrm>
                <a:off x="1907704" y="260648"/>
                <a:ext cx="179511" cy="332656"/>
                <a:chOff x="2053320" y="8757592"/>
                <a:chExt cx="317510" cy="358791"/>
              </a:xfrm>
            </p:grpSpPr>
            <p:pic>
              <p:nvPicPr>
                <p:cNvPr id="199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196205" y="8757592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pic>
              <p:nvPicPr>
                <p:cNvPr id="200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053320" y="8757608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</p:grpSp>
          <p:sp>
            <p:nvSpPr>
              <p:cNvPr id="198" name="TextBox 197"/>
              <p:cNvSpPr txBox="1"/>
              <p:nvPr/>
            </p:nvSpPr>
            <p:spPr>
              <a:xfrm>
                <a:off x="1781444" y="88780"/>
                <a:ext cx="43204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5</a:t>
                </a:r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조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01" name="그룹 200"/>
            <p:cNvGrpSpPr/>
            <p:nvPr/>
          </p:nvGrpSpPr>
          <p:grpSpPr>
            <a:xfrm>
              <a:off x="4716016" y="4607294"/>
              <a:ext cx="432048" cy="504524"/>
              <a:chOff x="1781444" y="88780"/>
              <a:chExt cx="432048" cy="504524"/>
            </a:xfrm>
          </p:grpSpPr>
          <p:grpSp>
            <p:nvGrpSpPr>
              <p:cNvPr id="202" name="그룹 1149"/>
              <p:cNvGrpSpPr/>
              <p:nvPr/>
            </p:nvGrpSpPr>
            <p:grpSpPr>
              <a:xfrm>
                <a:off x="1907704" y="260648"/>
                <a:ext cx="179511" cy="332656"/>
                <a:chOff x="2053320" y="8757592"/>
                <a:chExt cx="317510" cy="358791"/>
              </a:xfrm>
            </p:grpSpPr>
            <p:pic>
              <p:nvPicPr>
                <p:cNvPr id="204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196205" y="8757592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pic>
              <p:nvPicPr>
                <p:cNvPr id="205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053320" y="8757608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</p:grpSp>
          <p:sp>
            <p:nvSpPr>
              <p:cNvPr id="203" name="TextBox 202"/>
              <p:cNvSpPr txBox="1"/>
              <p:nvPr/>
            </p:nvSpPr>
            <p:spPr>
              <a:xfrm>
                <a:off x="1781444" y="88780"/>
                <a:ext cx="43204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4</a:t>
                </a:r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조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06" name="그룹 205"/>
            <p:cNvGrpSpPr/>
            <p:nvPr/>
          </p:nvGrpSpPr>
          <p:grpSpPr>
            <a:xfrm>
              <a:off x="4697276" y="3933056"/>
              <a:ext cx="432048" cy="504524"/>
              <a:chOff x="1781444" y="88780"/>
              <a:chExt cx="432048" cy="504524"/>
            </a:xfrm>
          </p:grpSpPr>
          <p:grpSp>
            <p:nvGrpSpPr>
              <p:cNvPr id="207" name="그룹 1149"/>
              <p:cNvGrpSpPr/>
              <p:nvPr/>
            </p:nvGrpSpPr>
            <p:grpSpPr>
              <a:xfrm>
                <a:off x="1907704" y="260648"/>
                <a:ext cx="179511" cy="332656"/>
                <a:chOff x="2053320" y="8757592"/>
                <a:chExt cx="317510" cy="358791"/>
              </a:xfrm>
            </p:grpSpPr>
            <p:pic>
              <p:nvPicPr>
                <p:cNvPr id="209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196205" y="8757592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pic>
              <p:nvPicPr>
                <p:cNvPr id="210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053320" y="8757608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</p:grpSp>
          <p:sp>
            <p:nvSpPr>
              <p:cNvPr id="208" name="TextBox 207"/>
              <p:cNvSpPr txBox="1"/>
              <p:nvPr/>
            </p:nvSpPr>
            <p:spPr>
              <a:xfrm>
                <a:off x="1781444" y="88780"/>
                <a:ext cx="43204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3</a:t>
                </a:r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조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11" name="그룹 210"/>
            <p:cNvGrpSpPr/>
            <p:nvPr/>
          </p:nvGrpSpPr>
          <p:grpSpPr>
            <a:xfrm>
              <a:off x="3851920" y="4077072"/>
              <a:ext cx="432048" cy="504524"/>
              <a:chOff x="1781444" y="88780"/>
              <a:chExt cx="432048" cy="504524"/>
            </a:xfrm>
          </p:grpSpPr>
          <p:grpSp>
            <p:nvGrpSpPr>
              <p:cNvPr id="212" name="그룹 1149"/>
              <p:cNvGrpSpPr/>
              <p:nvPr/>
            </p:nvGrpSpPr>
            <p:grpSpPr>
              <a:xfrm>
                <a:off x="1907704" y="260648"/>
                <a:ext cx="179511" cy="332656"/>
                <a:chOff x="2053320" y="8757592"/>
                <a:chExt cx="317510" cy="358791"/>
              </a:xfrm>
            </p:grpSpPr>
            <p:pic>
              <p:nvPicPr>
                <p:cNvPr id="214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196205" y="8757592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pic>
              <p:nvPicPr>
                <p:cNvPr id="215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053320" y="8757608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</p:grpSp>
          <p:sp>
            <p:nvSpPr>
              <p:cNvPr id="213" name="TextBox 212"/>
              <p:cNvSpPr txBox="1"/>
              <p:nvPr/>
            </p:nvSpPr>
            <p:spPr>
              <a:xfrm>
                <a:off x="1781444" y="88780"/>
                <a:ext cx="43204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10</a:t>
                </a:r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조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16" name="그룹 215"/>
            <p:cNvGrpSpPr/>
            <p:nvPr/>
          </p:nvGrpSpPr>
          <p:grpSpPr>
            <a:xfrm>
              <a:off x="3923928" y="1844824"/>
              <a:ext cx="432048" cy="504524"/>
              <a:chOff x="1781444" y="88780"/>
              <a:chExt cx="432048" cy="504524"/>
            </a:xfrm>
          </p:grpSpPr>
          <p:grpSp>
            <p:nvGrpSpPr>
              <p:cNvPr id="217" name="그룹 1149"/>
              <p:cNvGrpSpPr/>
              <p:nvPr/>
            </p:nvGrpSpPr>
            <p:grpSpPr>
              <a:xfrm>
                <a:off x="1907704" y="260648"/>
                <a:ext cx="179511" cy="332656"/>
                <a:chOff x="2053320" y="8757592"/>
                <a:chExt cx="317510" cy="358791"/>
              </a:xfrm>
            </p:grpSpPr>
            <p:pic>
              <p:nvPicPr>
                <p:cNvPr id="219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196205" y="8757592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pic>
              <p:nvPicPr>
                <p:cNvPr id="220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053320" y="8757608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</p:grpSp>
          <p:sp>
            <p:nvSpPr>
              <p:cNvPr id="218" name="TextBox 217"/>
              <p:cNvSpPr txBox="1"/>
              <p:nvPr/>
            </p:nvSpPr>
            <p:spPr>
              <a:xfrm>
                <a:off x="1781444" y="88780"/>
                <a:ext cx="43204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11</a:t>
                </a:r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조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21" name="그룹 220"/>
            <p:cNvGrpSpPr/>
            <p:nvPr/>
          </p:nvGrpSpPr>
          <p:grpSpPr>
            <a:xfrm>
              <a:off x="4572000" y="2276872"/>
              <a:ext cx="432048" cy="504524"/>
              <a:chOff x="1781444" y="88780"/>
              <a:chExt cx="432048" cy="504524"/>
            </a:xfrm>
          </p:grpSpPr>
          <p:grpSp>
            <p:nvGrpSpPr>
              <p:cNvPr id="222" name="그룹 1149"/>
              <p:cNvGrpSpPr/>
              <p:nvPr/>
            </p:nvGrpSpPr>
            <p:grpSpPr>
              <a:xfrm>
                <a:off x="1907704" y="260648"/>
                <a:ext cx="179511" cy="332656"/>
                <a:chOff x="2053320" y="8757592"/>
                <a:chExt cx="317510" cy="358791"/>
              </a:xfrm>
            </p:grpSpPr>
            <p:pic>
              <p:nvPicPr>
                <p:cNvPr id="224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196205" y="8757592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pic>
              <p:nvPicPr>
                <p:cNvPr id="225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053320" y="8757608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</p:grpSp>
          <p:sp>
            <p:nvSpPr>
              <p:cNvPr id="223" name="TextBox 222"/>
              <p:cNvSpPr txBox="1"/>
              <p:nvPr/>
            </p:nvSpPr>
            <p:spPr>
              <a:xfrm>
                <a:off x="1781444" y="88780"/>
                <a:ext cx="43204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2</a:t>
                </a:r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조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26" name="그룹 225"/>
            <p:cNvGrpSpPr/>
            <p:nvPr/>
          </p:nvGrpSpPr>
          <p:grpSpPr>
            <a:xfrm>
              <a:off x="4788024" y="1124744"/>
              <a:ext cx="432048" cy="504524"/>
              <a:chOff x="1781444" y="88780"/>
              <a:chExt cx="432048" cy="504524"/>
            </a:xfrm>
          </p:grpSpPr>
          <p:grpSp>
            <p:nvGrpSpPr>
              <p:cNvPr id="227" name="그룹 1149"/>
              <p:cNvGrpSpPr/>
              <p:nvPr/>
            </p:nvGrpSpPr>
            <p:grpSpPr>
              <a:xfrm>
                <a:off x="1907704" y="260648"/>
                <a:ext cx="179511" cy="332656"/>
                <a:chOff x="2053320" y="8757592"/>
                <a:chExt cx="317510" cy="358791"/>
              </a:xfrm>
            </p:grpSpPr>
            <p:pic>
              <p:nvPicPr>
                <p:cNvPr id="229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196205" y="8757592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pic>
              <p:nvPicPr>
                <p:cNvPr id="230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053320" y="8757608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</p:grpSp>
          <p:sp>
            <p:nvSpPr>
              <p:cNvPr id="228" name="TextBox 227"/>
              <p:cNvSpPr txBox="1"/>
              <p:nvPr/>
            </p:nvSpPr>
            <p:spPr>
              <a:xfrm>
                <a:off x="1781444" y="88780"/>
                <a:ext cx="43204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1</a:t>
                </a:r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조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36" name="그룹 235"/>
            <p:cNvGrpSpPr/>
            <p:nvPr/>
          </p:nvGrpSpPr>
          <p:grpSpPr>
            <a:xfrm>
              <a:off x="1763688" y="1052736"/>
              <a:ext cx="432048" cy="504524"/>
              <a:chOff x="1781444" y="88780"/>
              <a:chExt cx="432048" cy="504524"/>
            </a:xfrm>
          </p:grpSpPr>
          <p:grpSp>
            <p:nvGrpSpPr>
              <p:cNvPr id="237" name="그룹 1149"/>
              <p:cNvGrpSpPr/>
              <p:nvPr/>
            </p:nvGrpSpPr>
            <p:grpSpPr>
              <a:xfrm>
                <a:off x="1907704" y="260648"/>
                <a:ext cx="179511" cy="332656"/>
                <a:chOff x="2053320" y="8757592"/>
                <a:chExt cx="317510" cy="358791"/>
              </a:xfrm>
            </p:grpSpPr>
            <p:pic>
              <p:nvPicPr>
                <p:cNvPr id="239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196205" y="8757592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pic>
              <p:nvPicPr>
                <p:cNvPr id="240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053320" y="8757608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</p:grpSp>
          <p:sp>
            <p:nvSpPr>
              <p:cNvPr id="238" name="TextBox 237"/>
              <p:cNvSpPr txBox="1"/>
              <p:nvPr/>
            </p:nvSpPr>
            <p:spPr>
              <a:xfrm>
                <a:off x="1781444" y="88780"/>
                <a:ext cx="43204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12</a:t>
                </a:r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조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41" name="그룹 240"/>
            <p:cNvGrpSpPr/>
            <p:nvPr/>
          </p:nvGrpSpPr>
          <p:grpSpPr>
            <a:xfrm>
              <a:off x="827584" y="908720"/>
              <a:ext cx="432048" cy="504524"/>
              <a:chOff x="1781444" y="88780"/>
              <a:chExt cx="432048" cy="504524"/>
            </a:xfrm>
          </p:grpSpPr>
          <p:grpSp>
            <p:nvGrpSpPr>
              <p:cNvPr id="242" name="그룹 1149"/>
              <p:cNvGrpSpPr/>
              <p:nvPr/>
            </p:nvGrpSpPr>
            <p:grpSpPr>
              <a:xfrm>
                <a:off x="1907704" y="260648"/>
                <a:ext cx="179511" cy="332656"/>
                <a:chOff x="2053320" y="8757592"/>
                <a:chExt cx="317510" cy="358791"/>
              </a:xfrm>
            </p:grpSpPr>
            <p:pic>
              <p:nvPicPr>
                <p:cNvPr id="244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196205" y="8757592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pic>
              <p:nvPicPr>
                <p:cNvPr id="245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053320" y="8757608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</p:grpSp>
          <p:sp>
            <p:nvSpPr>
              <p:cNvPr id="243" name="TextBox 242"/>
              <p:cNvSpPr txBox="1"/>
              <p:nvPr/>
            </p:nvSpPr>
            <p:spPr>
              <a:xfrm>
                <a:off x="1781444" y="88780"/>
                <a:ext cx="43204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13</a:t>
                </a:r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조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56" name="그룹 255"/>
            <p:cNvGrpSpPr/>
            <p:nvPr/>
          </p:nvGrpSpPr>
          <p:grpSpPr>
            <a:xfrm>
              <a:off x="1331640" y="44624"/>
              <a:ext cx="432048" cy="504524"/>
              <a:chOff x="1781444" y="88780"/>
              <a:chExt cx="432048" cy="504524"/>
            </a:xfrm>
          </p:grpSpPr>
          <p:grpSp>
            <p:nvGrpSpPr>
              <p:cNvPr id="257" name="그룹 1149"/>
              <p:cNvGrpSpPr/>
              <p:nvPr/>
            </p:nvGrpSpPr>
            <p:grpSpPr>
              <a:xfrm>
                <a:off x="1907704" y="260648"/>
                <a:ext cx="179511" cy="332656"/>
                <a:chOff x="2053320" y="8757592"/>
                <a:chExt cx="317510" cy="358791"/>
              </a:xfrm>
            </p:grpSpPr>
            <p:pic>
              <p:nvPicPr>
                <p:cNvPr id="259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196205" y="8757592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pic>
              <p:nvPicPr>
                <p:cNvPr id="260" name="Picture 1174" descr="joggi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2053320" y="8757608"/>
                  <a:ext cx="174625" cy="35877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</p:grpSp>
          <p:sp>
            <p:nvSpPr>
              <p:cNvPr id="258" name="TextBox 257"/>
              <p:cNvSpPr txBox="1"/>
              <p:nvPr/>
            </p:nvSpPr>
            <p:spPr>
              <a:xfrm>
                <a:off x="1781444" y="88780"/>
                <a:ext cx="43204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15</a:t>
                </a:r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조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61" name="TextBox 260"/>
            <p:cNvSpPr txBox="1"/>
            <p:nvPr/>
          </p:nvSpPr>
          <p:spPr>
            <a:xfrm>
              <a:off x="2195736" y="-35512"/>
              <a:ext cx="540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2018 </a:t>
              </a:r>
              <a:r>
                <a:rPr lang="ko-KR" altLang="en-US" dirty="0" smtClean="0"/>
                <a:t>러시아 </a:t>
              </a:r>
              <a:r>
                <a:rPr lang="ko-KR" altLang="en-US" dirty="0" smtClean="0"/>
                <a:t>월드컵 거리응원</a:t>
              </a:r>
              <a:r>
                <a:rPr lang="en-US" altLang="ko-KR" dirty="0" smtClean="0"/>
                <a:t>(</a:t>
              </a:r>
              <a:r>
                <a:rPr lang="ko-KR" altLang="en-US" dirty="0" smtClean="0"/>
                <a:t>인원 및 장비</a:t>
              </a:r>
              <a:r>
                <a:rPr lang="en-US" altLang="ko-KR" dirty="0" smtClean="0"/>
                <a:t>) </a:t>
              </a:r>
              <a:r>
                <a:rPr lang="ko-KR" altLang="en-US" dirty="0" smtClean="0"/>
                <a:t>배치</a:t>
              </a:r>
              <a:endParaRPr lang="ko-KR" altLang="en-US" dirty="0"/>
            </a:p>
          </p:txBody>
        </p:sp>
        <p:grpSp>
          <p:nvGrpSpPr>
            <p:cNvPr id="263" name="그룹 262"/>
            <p:cNvGrpSpPr/>
            <p:nvPr/>
          </p:nvGrpSpPr>
          <p:grpSpPr>
            <a:xfrm>
              <a:off x="5850388" y="3096578"/>
              <a:ext cx="648072" cy="504056"/>
              <a:chOff x="5580112" y="2852936"/>
              <a:chExt cx="648072" cy="504056"/>
            </a:xfrm>
          </p:grpSpPr>
          <p:sp>
            <p:nvSpPr>
              <p:cNvPr id="264" name="TextBox 263"/>
              <p:cNvSpPr txBox="1"/>
              <p:nvPr/>
            </p:nvSpPr>
            <p:spPr>
              <a:xfrm>
                <a:off x="5580112" y="2852936"/>
                <a:ext cx="64807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종로</a:t>
                </a:r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CP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265" name="Picture 2" descr="K:\자료\그림\클립아트\소  방\소방마크.gif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652120" y="2996953"/>
                <a:ext cx="390432" cy="360039"/>
              </a:xfrm>
              <a:prstGeom prst="rect">
                <a:avLst/>
              </a:prstGeom>
              <a:noFill/>
            </p:spPr>
          </p:pic>
        </p:grpSp>
        <p:grpSp>
          <p:nvGrpSpPr>
            <p:cNvPr id="267" name="그룹 266"/>
            <p:cNvGrpSpPr/>
            <p:nvPr/>
          </p:nvGrpSpPr>
          <p:grpSpPr>
            <a:xfrm>
              <a:off x="5724128" y="3465496"/>
              <a:ext cx="1008112" cy="432048"/>
              <a:chOff x="4080576" y="4797152"/>
              <a:chExt cx="1008112" cy="432048"/>
            </a:xfrm>
          </p:grpSpPr>
          <p:sp>
            <p:nvSpPr>
              <p:cNvPr id="268" name="TextBox 267"/>
              <p:cNvSpPr txBox="1"/>
              <p:nvPr/>
            </p:nvSpPr>
            <p:spPr>
              <a:xfrm>
                <a:off x="4080576" y="4797152"/>
                <a:ext cx="100811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b="1" dirty="0" err="1" smtClean="0">
                    <a:solidFill>
                      <a:srgbClr val="FF0000"/>
                    </a:solidFill>
                  </a:rPr>
                  <a:t>현장대응단</a:t>
                </a:r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P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269" name="Picture 125" descr="C:\Documents and Settings\대테러\Local Settings\Temporary Internet Files\Content.IE5\XQ0RFPD8\MC900318282[1].wmf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143409" y="4974111"/>
                <a:ext cx="585239" cy="255089"/>
              </a:xfrm>
              <a:prstGeom prst="rect">
                <a:avLst/>
              </a:prstGeom>
              <a:noFill/>
            </p:spPr>
          </p:pic>
        </p:grpSp>
        <p:grpSp>
          <p:nvGrpSpPr>
            <p:cNvPr id="270" name="그룹 269"/>
            <p:cNvGrpSpPr/>
            <p:nvPr/>
          </p:nvGrpSpPr>
          <p:grpSpPr>
            <a:xfrm>
              <a:off x="3563888" y="3114334"/>
              <a:ext cx="648071" cy="432048"/>
              <a:chOff x="4143409" y="4797152"/>
              <a:chExt cx="648071" cy="432048"/>
            </a:xfrm>
          </p:grpSpPr>
          <p:sp>
            <p:nvSpPr>
              <p:cNvPr id="271" name="TextBox 270"/>
              <p:cNvSpPr txBox="1"/>
              <p:nvPr/>
            </p:nvSpPr>
            <p:spPr>
              <a:xfrm>
                <a:off x="4143409" y="4797152"/>
                <a:ext cx="64807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b="1" smtClean="0">
                    <a:solidFill>
                      <a:srgbClr val="FF0000"/>
                    </a:solidFill>
                  </a:rPr>
                  <a:t>서대문</a:t>
                </a:r>
                <a:r>
                  <a:rPr lang="en-US" altLang="ko-KR" sz="900" b="1" dirty="0" smtClean="0">
                    <a:solidFill>
                      <a:srgbClr val="FF0000"/>
                    </a:solidFill>
                  </a:rPr>
                  <a:t>P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272" name="Picture 125" descr="C:\Documents and Settings\대테러\Local Settings\Temporary Internet Files\Content.IE5\XQ0RFPD8\MC900318282[1].wmf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143409" y="4974111"/>
                <a:ext cx="585239" cy="255089"/>
              </a:xfrm>
              <a:prstGeom prst="rect">
                <a:avLst/>
              </a:prstGeom>
              <a:noFill/>
            </p:spPr>
          </p:pic>
        </p:grpSp>
        <p:grpSp>
          <p:nvGrpSpPr>
            <p:cNvPr id="273" name="그룹 272"/>
            <p:cNvGrpSpPr/>
            <p:nvPr/>
          </p:nvGrpSpPr>
          <p:grpSpPr>
            <a:xfrm>
              <a:off x="4499992" y="3363924"/>
              <a:ext cx="1224136" cy="497124"/>
              <a:chOff x="125260" y="1070492"/>
              <a:chExt cx="1224136" cy="497124"/>
            </a:xfrm>
          </p:grpSpPr>
          <p:pic>
            <p:nvPicPr>
              <p:cNvPr id="274" name="Picture 2" descr="K:\자료\그림\클립아트\소  방\구급차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000000">
                      <a:alpha val="0"/>
                    </a:srgbClr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40945" y="1242518"/>
                <a:ext cx="458648" cy="325098"/>
              </a:xfrm>
              <a:prstGeom prst="rect">
                <a:avLst/>
              </a:prstGeom>
              <a:noFill/>
            </p:spPr>
          </p:pic>
          <p:sp>
            <p:nvSpPr>
              <p:cNvPr id="275" name="TextBox 274"/>
              <p:cNvSpPr txBox="1"/>
              <p:nvPr/>
            </p:nvSpPr>
            <p:spPr>
              <a:xfrm>
                <a:off x="125260" y="1070492"/>
                <a:ext cx="122413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b="1" dirty="0" err="1" smtClean="0">
                    <a:solidFill>
                      <a:srgbClr val="FF0000"/>
                    </a:solidFill>
                  </a:rPr>
                  <a:t>종로현장대응단구급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76" name="그룹 275"/>
            <p:cNvGrpSpPr/>
            <p:nvPr/>
          </p:nvGrpSpPr>
          <p:grpSpPr>
            <a:xfrm>
              <a:off x="3357726" y="5020108"/>
              <a:ext cx="792088" cy="497124"/>
              <a:chOff x="341284" y="1070492"/>
              <a:chExt cx="792088" cy="497124"/>
            </a:xfrm>
          </p:grpSpPr>
          <p:pic>
            <p:nvPicPr>
              <p:cNvPr id="277" name="Picture 2" descr="K:\자료\그림\클립아트\소  방\구급차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000000">
                      <a:alpha val="0"/>
                    </a:srgbClr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40945" y="1242518"/>
                <a:ext cx="458648" cy="325098"/>
              </a:xfrm>
              <a:prstGeom prst="rect">
                <a:avLst/>
              </a:prstGeom>
              <a:noFill/>
            </p:spPr>
          </p:pic>
          <p:sp>
            <p:nvSpPr>
              <p:cNvPr id="278" name="TextBox 277"/>
              <p:cNvSpPr txBox="1"/>
              <p:nvPr/>
            </p:nvSpPr>
            <p:spPr>
              <a:xfrm>
                <a:off x="341284" y="1070492"/>
                <a:ext cx="79208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b="1" smtClean="0">
                    <a:solidFill>
                      <a:srgbClr val="FF0000"/>
                    </a:solidFill>
                  </a:rPr>
                  <a:t>동대문구급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79" name="그룹 278"/>
            <p:cNvGrpSpPr/>
            <p:nvPr/>
          </p:nvGrpSpPr>
          <p:grpSpPr>
            <a:xfrm>
              <a:off x="3563888" y="1419708"/>
              <a:ext cx="648072" cy="497124"/>
              <a:chOff x="341284" y="1070492"/>
              <a:chExt cx="648072" cy="497124"/>
            </a:xfrm>
          </p:grpSpPr>
          <p:pic>
            <p:nvPicPr>
              <p:cNvPr id="280" name="Picture 2" descr="K:\자료\그림\클립아트\소  방\구급차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000000">
                      <a:alpha val="0"/>
                    </a:srgbClr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40945" y="1242518"/>
                <a:ext cx="458648" cy="325098"/>
              </a:xfrm>
              <a:prstGeom prst="rect">
                <a:avLst/>
              </a:prstGeom>
              <a:noFill/>
            </p:spPr>
          </p:pic>
          <p:sp>
            <p:nvSpPr>
              <p:cNvPr id="281" name="TextBox 280"/>
              <p:cNvSpPr txBox="1"/>
              <p:nvPr/>
            </p:nvSpPr>
            <p:spPr>
              <a:xfrm>
                <a:off x="341284" y="1070492"/>
                <a:ext cx="64807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b="1" dirty="0" smtClean="0">
                    <a:solidFill>
                      <a:srgbClr val="FF0000"/>
                    </a:solidFill>
                  </a:rPr>
                  <a:t>마포구급</a:t>
                </a:r>
                <a:endParaRPr lang="ko-KR" altLang="en-US" sz="900" b="1" dirty="0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109" name="Picture 1174" descr="joggi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4436759" y="2160708"/>
            <a:ext cx="98728" cy="332641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10" name="Picture 1174" descr="joggi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4355976" y="2160723"/>
            <a:ext cx="98728" cy="332641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1" name="TextBox 110"/>
          <p:cNvSpPr txBox="1"/>
          <p:nvPr/>
        </p:nvSpPr>
        <p:spPr>
          <a:xfrm>
            <a:off x="4229716" y="1988840"/>
            <a:ext cx="43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rgbClr val="FF0000"/>
                </a:solidFill>
              </a:rPr>
              <a:t>14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조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pic>
        <p:nvPicPr>
          <p:cNvPr id="120" name="Picture 2" descr="K:\자료\그림\클립아트\소  방\구급차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1661" y="1584802"/>
            <a:ext cx="458648" cy="325098"/>
          </a:xfrm>
          <a:prstGeom prst="rect">
            <a:avLst/>
          </a:prstGeom>
          <a:noFill/>
        </p:spPr>
      </p:pic>
      <p:sp>
        <p:nvSpPr>
          <p:cNvPr id="121" name="TextBox 120"/>
          <p:cNvSpPr txBox="1"/>
          <p:nvPr/>
        </p:nvSpPr>
        <p:spPr>
          <a:xfrm>
            <a:off x="4572000" y="1412776"/>
            <a:ext cx="792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</a:rPr>
              <a:t>도봉구급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pic>
        <p:nvPicPr>
          <p:cNvPr id="122" name="Picture 2" descr="K:\자료\그림\클립아트\소  방\구급차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87485" y="3319926"/>
            <a:ext cx="458648" cy="325098"/>
          </a:xfrm>
          <a:prstGeom prst="rect">
            <a:avLst/>
          </a:prstGeom>
          <a:noFill/>
        </p:spPr>
      </p:pic>
      <p:sp>
        <p:nvSpPr>
          <p:cNvPr id="123" name="TextBox 122"/>
          <p:cNvSpPr txBox="1"/>
          <p:nvPr/>
        </p:nvSpPr>
        <p:spPr>
          <a:xfrm>
            <a:off x="2987824" y="3147900"/>
            <a:ext cx="792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</a:rPr>
              <a:t>관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악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구급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pic>
        <p:nvPicPr>
          <p:cNvPr id="124" name="Picture 2" descr="K:\자료\그림\클립아트\소  방\구급차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95597" y="2664922"/>
            <a:ext cx="458648" cy="325098"/>
          </a:xfrm>
          <a:prstGeom prst="rect">
            <a:avLst/>
          </a:prstGeom>
          <a:noFill/>
        </p:spPr>
      </p:pic>
      <p:sp>
        <p:nvSpPr>
          <p:cNvPr id="125" name="TextBox 124"/>
          <p:cNvSpPr txBox="1"/>
          <p:nvPr/>
        </p:nvSpPr>
        <p:spPr>
          <a:xfrm>
            <a:off x="3995936" y="2492896"/>
            <a:ext cx="792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</a:rPr>
              <a:t>동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작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구급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52</Words>
  <Application>Microsoft Office PowerPoint</Application>
  <PresentationFormat>화면 슬라이드 쇼(4:3)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42</cp:revision>
  <dcterms:created xsi:type="dcterms:W3CDTF">2018-06-05T06:34:46Z</dcterms:created>
  <dcterms:modified xsi:type="dcterms:W3CDTF">2018-06-14T11:25:27Z</dcterms:modified>
</cp:coreProperties>
</file>