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6" r:id="rId1"/>
  </p:sldMasterIdLst>
  <p:notesMasterIdLst>
    <p:notesMasterId r:id="rId20"/>
  </p:notesMasterIdLst>
  <p:sldIdLst>
    <p:sldId id="357" r:id="rId2"/>
    <p:sldId id="309" r:id="rId3"/>
    <p:sldId id="323" r:id="rId4"/>
    <p:sldId id="402" r:id="rId5"/>
    <p:sldId id="414" r:id="rId6"/>
    <p:sldId id="401" r:id="rId7"/>
    <p:sldId id="403" r:id="rId8"/>
    <p:sldId id="404" r:id="rId9"/>
    <p:sldId id="408" r:id="rId10"/>
    <p:sldId id="407" r:id="rId11"/>
    <p:sldId id="409" r:id="rId12"/>
    <p:sldId id="410" r:id="rId13"/>
    <p:sldId id="405" r:id="rId14"/>
    <p:sldId id="412" r:id="rId15"/>
    <p:sldId id="415" r:id="rId16"/>
    <p:sldId id="413" r:id="rId17"/>
    <p:sldId id="417" r:id="rId18"/>
    <p:sldId id="318" r:id="rId19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b="1" kern="1200">
        <a:solidFill>
          <a:schemeClr val="bg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CC"/>
    <a:srgbClr val="990000"/>
    <a:srgbClr val="A50021"/>
    <a:srgbClr val="990033"/>
    <a:srgbClr val="960000"/>
    <a:srgbClr val="33CCCC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2" autoAdjust="0"/>
    <p:restoredTop sz="94590" autoAdjust="0"/>
  </p:normalViewPr>
  <p:slideViewPr>
    <p:cSldViewPr>
      <p:cViewPr>
        <p:scale>
          <a:sx n="100" d="100"/>
          <a:sy n="100" d="100"/>
        </p:scale>
        <p:origin x="-39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5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8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661048E-4FB0-46B9-8F6D-56F3924F265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CEDC9F-61BE-4CA6-AB99-1891298336AF}" type="slidenum">
              <a:rPr lang="en-US" altLang="ko-KR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85C0D9-8F94-4A3C-BFEB-A632DA1A0D8F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15A94E-E8DC-44E6-920B-88CB649C3C4C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8187A8-A66E-4BB0-8E95-15DA6F001B76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ko-KR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 smtClean="0">
              <a:latin typeface="굴림" charset="-127"/>
              <a:ea typeface="굴림" charset="-127"/>
            </a:endParaRPr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1D9367-D018-4C52-9963-90A5F993C579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E75205-FAB4-4FEF-8C52-3C56563591DA}" type="slidenum">
              <a:rPr lang="en-US" altLang="ko-KR" smtClean="0">
                <a:latin typeface="굴림" charset="-127"/>
                <a:ea typeface="굴림" charset="-127"/>
              </a:rPr>
              <a:pPr/>
              <a:t>18</a:t>
            </a:fld>
            <a:endParaRPr lang="en-US" altLang="ko-KR" dirty="0" smtClean="0">
              <a:latin typeface="굴림" charset="-127"/>
              <a:ea typeface="굴림" charset="-127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ko-KR" altLang="ko-KR" dirty="0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F7020-EF8A-4646-B11D-D25E423DBA1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8DFA3-1682-46E4-BB5E-4F1EC6DF0A3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0ED1CA-98D1-439D-834C-25BFB6A74ED7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5395A-D4E8-453B-9B23-6BDEC14063E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E105BB-E409-4C9B-A1EF-4667E414459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9CB01-8850-4E4D-ADBF-C9733C1FF24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F7F4E1-3C55-4725-9C69-948E846385A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CF91E-A61D-4276-834C-2ADB49A4DA2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4ED0F-73D3-47CD-B934-3EB4A4ED5762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C7C3E4-2C9B-4D4B-BE57-CCF80613B141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DE8449-823D-4F8E-995A-0BEAC61D045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82D9E-2A66-4B96-8B94-E23C3D065046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090D41-F4D8-424C-9889-09C021DF1AF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051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51" name="AutoShape 2052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2887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4213" y="1447800"/>
            <a:ext cx="8231187" cy="99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4800" b="1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사랑의 </a:t>
            </a:r>
            <a:r>
              <a:rPr lang="en-US" altLang="ko-KR" sz="4800" b="1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119 </a:t>
            </a:r>
            <a:r>
              <a:rPr lang="ko-KR" altLang="en-US" sz="4800" b="1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목욕봉사 방법</a:t>
            </a:r>
            <a:endParaRPr lang="ko-KR" altLang="en-US" sz="4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돋움" pitchFamily="50" charset="-127"/>
            </a:endParaRPr>
          </a:p>
        </p:txBody>
      </p:sp>
      <p:graphicFrame>
        <p:nvGraphicFramePr>
          <p:cNvPr id="122930" name="Group 2098"/>
          <p:cNvGraphicFramePr>
            <a:graphicFrameLocks noGrp="1"/>
          </p:cNvGraphicFramePr>
          <p:nvPr/>
        </p:nvGraphicFramePr>
        <p:xfrm>
          <a:off x="3492500" y="4652963"/>
          <a:ext cx="2304256" cy="1152128"/>
        </p:xfrm>
        <a:graphic>
          <a:graphicData uri="http://schemas.openxmlformats.org/drawingml/2006/table">
            <a:tbl>
              <a:tblPr/>
              <a:tblGrid>
                <a:gridCol w="2304256"/>
              </a:tblGrid>
              <a:tr h="1152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용산소방서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재난관리과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5148064" y="1412776"/>
            <a:ext cx="3240360" cy="6480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en-US" altLang="ko-KR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돋움" pitchFamily="50" charset="-127"/>
              </a:rPr>
              <a:t>Contents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67866" y="1412776"/>
            <a:ext cx="4248150" cy="4896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grpSp>
        <p:nvGrpSpPr>
          <p:cNvPr id="3083" name="그룹 31"/>
          <p:cNvGrpSpPr>
            <a:grpSpLocks/>
          </p:cNvGrpSpPr>
          <p:nvPr/>
        </p:nvGrpSpPr>
        <p:grpSpPr bwMode="auto">
          <a:xfrm>
            <a:off x="5148064" y="2327944"/>
            <a:ext cx="3241675" cy="614363"/>
            <a:chOff x="5686400" y="2487960"/>
            <a:chExt cx="3240360" cy="403225"/>
          </a:xfrm>
        </p:grpSpPr>
        <p:sp>
          <p:nvSpPr>
            <p:cNvPr id="3096" name="Rectangle 20"/>
            <p:cNvSpPr>
              <a:spLocks noChangeArrowheads="1"/>
            </p:cNvSpPr>
            <p:nvPr/>
          </p:nvSpPr>
          <p:spPr bwMode="auto">
            <a:xfrm>
              <a:off x="6118448" y="2487960"/>
              <a:ext cx="2808312" cy="403225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목욕 전 준비사항</a:t>
              </a:r>
            </a:p>
          </p:txBody>
        </p:sp>
        <p:sp>
          <p:nvSpPr>
            <p:cNvPr id="3097" name="Rectangle 20"/>
            <p:cNvSpPr>
              <a:spLocks noChangeArrowheads="1"/>
            </p:cNvSpPr>
            <p:nvPr/>
          </p:nvSpPr>
          <p:spPr bwMode="auto">
            <a:xfrm>
              <a:off x="5686400" y="2487960"/>
              <a:ext cx="360040" cy="403225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084" name="그룹 32"/>
          <p:cNvGrpSpPr>
            <a:grpSpLocks/>
          </p:cNvGrpSpPr>
          <p:nvPr/>
        </p:nvGrpSpPr>
        <p:grpSpPr bwMode="auto">
          <a:xfrm>
            <a:off x="5148064" y="3212976"/>
            <a:ext cx="3241675" cy="576263"/>
            <a:chOff x="5686400" y="2992016"/>
            <a:chExt cx="3240360" cy="403225"/>
          </a:xfrm>
        </p:grpSpPr>
        <p:sp>
          <p:nvSpPr>
            <p:cNvPr id="3094" name="Rectangle 24"/>
            <p:cNvSpPr>
              <a:spLocks noChangeArrowheads="1"/>
            </p:cNvSpPr>
            <p:nvPr/>
          </p:nvSpPr>
          <p:spPr bwMode="auto">
            <a:xfrm>
              <a:off x="6118448" y="2992016"/>
              <a:ext cx="2808312" cy="403225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dirty="0" smtClean="0">
                  <a:latin typeface="맑은 고딕" pitchFamily="50" charset="-127"/>
                  <a:ea typeface="맑은 고딕" pitchFamily="50" charset="-127"/>
                </a:rPr>
                <a:t>탈의 시 </a:t>
              </a: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주의사항</a:t>
              </a:r>
            </a:p>
          </p:txBody>
        </p:sp>
        <p:sp>
          <p:nvSpPr>
            <p:cNvPr id="3095" name="Rectangle 24"/>
            <p:cNvSpPr>
              <a:spLocks noChangeArrowheads="1"/>
            </p:cNvSpPr>
            <p:nvPr/>
          </p:nvSpPr>
          <p:spPr bwMode="auto">
            <a:xfrm>
              <a:off x="5686400" y="2992016"/>
              <a:ext cx="360040" cy="403225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latin typeface="맑은 고딕" pitchFamily="50" charset="-127"/>
                  <a:ea typeface="맑은 고딕" pitchFamily="50" charset="-127"/>
                </a:rPr>
                <a:t>2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그룹 33"/>
          <p:cNvGrpSpPr>
            <a:grpSpLocks/>
          </p:cNvGrpSpPr>
          <p:nvPr/>
        </p:nvGrpSpPr>
        <p:grpSpPr bwMode="auto">
          <a:xfrm>
            <a:off x="5148064" y="4005064"/>
            <a:ext cx="3241675" cy="576263"/>
            <a:chOff x="5686400" y="3496072"/>
            <a:chExt cx="3240360" cy="387350"/>
          </a:xfrm>
        </p:grpSpPr>
        <p:sp>
          <p:nvSpPr>
            <p:cNvPr id="3092" name="Rectangle 17"/>
            <p:cNvSpPr>
              <a:spLocks noChangeArrowheads="1"/>
            </p:cNvSpPr>
            <p:nvPr/>
          </p:nvSpPr>
          <p:spPr bwMode="auto">
            <a:xfrm>
              <a:off x="6118448" y="3496072"/>
              <a:ext cx="2808312" cy="387350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목욕은 이렇게</a:t>
              </a:r>
            </a:p>
          </p:txBody>
        </p:sp>
        <p:sp>
          <p:nvSpPr>
            <p:cNvPr id="3093" name="Rectangle 17"/>
            <p:cNvSpPr>
              <a:spLocks noChangeArrowheads="1"/>
            </p:cNvSpPr>
            <p:nvPr/>
          </p:nvSpPr>
          <p:spPr bwMode="auto">
            <a:xfrm>
              <a:off x="5686400" y="3496072"/>
              <a:ext cx="360040" cy="387350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latin typeface="맑은 고딕" pitchFamily="50" charset="-127"/>
                  <a:ea typeface="맑은 고딕" pitchFamily="50" charset="-127"/>
                </a:rPr>
                <a:t>3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086" name="그룹 34"/>
          <p:cNvGrpSpPr>
            <a:grpSpLocks/>
          </p:cNvGrpSpPr>
          <p:nvPr/>
        </p:nvGrpSpPr>
        <p:grpSpPr bwMode="auto">
          <a:xfrm>
            <a:off x="5148064" y="4796780"/>
            <a:ext cx="3241675" cy="576263"/>
            <a:chOff x="5686400" y="4000128"/>
            <a:chExt cx="3240360" cy="387350"/>
          </a:xfrm>
        </p:grpSpPr>
        <p:sp>
          <p:nvSpPr>
            <p:cNvPr id="3090" name="Rectangle 25"/>
            <p:cNvSpPr>
              <a:spLocks noChangeArrowheads="1"/>
            </p:cNvSpPr>
            <p:nvPr/>
          </p:nvSpPr>
          <p:spPr bwMode="auto">
            <a:xfrm>
              <a:off x="6118448" y="4000128"/>
              <a:ext cx="2808312" cy="3873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목욕 마무리</a:t>
              </a:r>
            </a:p>
          </p:txBody>
        </p:sp>
        <p:sp>
          <p:nvSpPr>
            <p:cNvPr id="3091" name="Rectangle 25"/>
            <p:cNvSpPr>
              <a:spLocks noChangeArrowheads="1"/>
            </p:cNvSpPr>
            <p:nvPr/>
          </p:nvSpPr>
          <p:spPr bwMode="auto">
            <a:xfrm>
              <a:off x="5686400" y="4000128"/>
              <a:ext cx="360040" cy="3873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latin typeface="맑은 고딕" pitchFamily="50" charset="-127"/>
                  <a:ea typeface="맑은 고딕" pitchFamily="50" charset="-127"/>
                </a:rPr>
                <a:t>4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087" name="그룹 35"/>
          <p:cNvGrpSpPr>
            <a:grpSpLocks/>
          </p:cNvGrpSpPr>
          <p:nvPr/>
        </p:nvGrpSpPr>
        <p:grpSpPr bwMode="auto">
          <a:xfrm>
            <a:off x="5148064" y="5590084"/>
            <a:ext cx="3241675" cy="523875"/>
            <a:chOff x="5686400" y="4504184"/>
            <a:chExt cx="3240360" cy="381000"/>
          </a:xfrm>
        </p:grpSpPr>
        <p:sp>
          <p:nvSpPr>
            <p:cNvPr id="3088" name="Rectangle 19"/>
            <p:cNvSpPr>
              <a:spLocks noChangeArrowheads="1"/>
            </p:cNvSpPr>
            <p:nvPr/>
          </p:nvSpPr>
          <p:spPr bwMode="auto">
            <a:xfrm>
              <a:off x="6118448" y="4504184"/>
              <a:ext cx="2808312" cy="381000"/>
            </a:xfrm>
            <a:prstGeom prst="rect">
              <a:avLst/>
            </a:prstGeom>
            <a:solidFill>
              <a:srgbClr val="4A007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마  치  </a:t>
              </a:r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며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89" name="Rectangle 19"/>
            <p:cNvSpPr>
              <a:spLocks noChangeArrowheads="1"/>
            </p:cNvSpPr>
            <p:nvPr/>
          </p:nvSpPr>
          <p:spPr bwMode="auto">
            <a:xfrm>
              <a:off x="5686400" y="4504184"/>
              <a:ext cx="360040" cy="381000"/>
            </a:xfrm>
            <a:prstGeom prst="rect">
              <a:avLst/>
            </a:prstGeom>
            <a:solidFill>
              <a:srgbClr val="4A007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latin typeface="맑은 고딕" pitchFamily="50" charset="-127"/>
                  <a:ea typeface="맑은 고딕" pitchFamily="50" charset="-127"/>
                </a:rPr>
                <a:t>5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67544" y="5486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목욕봉사실 내부 </a:t>
            </a:r>
            <a:endParaRPr lang="ko-KR" altLang="en-US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4644008" y="548680"/>
            <a:ext cx="4248472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전 준비사항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1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4104" name="AutoShape 28"/>
          <p:cNvCxnSpPr>
            <a:cxnSpLocks noChangeShapeType="1"/>
          </p:cNvCxnSpPr>
          <p:nvPr/>
        </p:nvCxnSpPr>
        <p:spPr bwMode="auto">
          <a:xfrm>
            <a:off x="1920875" y="5668963"/>
            <a:ext cx="0" cy="0"/>
          </a:xfrm>
          <a:prstGeom prst="straightConnector1">
            <a:avLst/>
          </a:prstGeom>
          <a:noFill/>
          <a:ln w="28575">
            <a:noFill/>
            <a:round/>
            <a:headEnd/>
            <a:tailEnd/>
          </a:ln>
        </p:spPr>
      </p:cxnSp>
      <p:sp>
        <p:nvSpPr>
          <p:cNvPr id="20" name="직사각형 19"/>
          <p:cNvSpPr/>
          <p:nvPr/>
        </p:nvSpPr>
        <p:spPr>
          <a:xfrm>
            <a:off x="251520" y="3140968"/>
            <a:ext cx="4176712" cy="3095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3" name="Text Box 1048"/>
          <p:cNvSpPr txBox="1">
            <a:spLocks noChangeArrowheads="1"/>
          </p:cNvSpPr>
          <p:nvPr/>
        </p:nvSpPr>
        <p:spPr bwMode="auto">
          <a:xfrm>
            <a:off x="4643438" y="1412875"/>
            <a:ext cx="4267200" cy="4800600"/>
          </a:xfrm>
          <a:prstGeom prst="rect">
            <a:avLst/>
          </a:prstGeom>
          <a:noFill/>
          <a:ln w="28575">
            <a:solidFill>
              <a:srgbClr val="33CC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dirty="0">
                <a:solidFill>
                  <a:schemeClr val="accent3"/>
                </a:solidFill>
                <a:latin typeface="맑은 고딕" pitchFamily="50" charset="-127"/>
                <a:ea typeface="맑은 고딕" pitchFamily="50" charset="-127"/>
              </a:rPr>
              <a:t>욕탕에 들어가시게 </a:t>
            </a:r>
            <a:r>
              <a:rPr lang="ko-KR" altLang="en-US" sz="2000" dirty="0" smtClean="0">
                <a:solidFill>
                  <a:schemeClr val="accent3"/>
                </a:solidFill>
                <a:latin typeface="맑은 고딕" pitchFamily="50" charset="-127"/>
                <a:ea typeface="맑은 고딕" pitchFamily="50" charset="-127"/>
              </a:rPr>
              <a:t>할 때</a:t>
            </a:r>
            <a:r>
              <a:rPr lang="en-US" altLang="ko-KR" sz="2000" dirty="0">
                <a:solidFill>
                  <a:schemeClr val="accent3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dirty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면도를 해 </a:t>
            </a:r>
            <a:r>
              <a:rPr lang="ko-KR" altLang="en-US" sz="2000" dirty="0" smtClean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드릴 때</a:t>
            </a:r>
            <a:r>
              <a:rPr lang="en-US" altLang="ko-KR" sz="2000" dirty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dirty="0">
                <a:solidFill>
                  <a:schemeClr val="accent5"/>
                </a:solidFill>
                <a:latin typeface="맑은 고딕" pitchFamily="50" charset="-127"/>
                <a:ea typeface="맑은 고딕" pitchFamily="50" charset="-127"/>
              </a:rPr>
              <a:t>옷 </a:t>
            </a:r>
            <a:r>
              <a:rPr lang="ko-KR" altLang="en-US" sz="2000" dirty="0" smtClean="0">
                <a:solidFill>
                  <a:schemeClr val="accent5"/>
                </a:solidFill>
                <a:latin typeface="맑은 고딕" pitchFamily="50" charset="-127"/>
                <a:ea typeface="맑은 고딕" pitchFamily="50" charset="-127"/>
              </a:rPr>
              <a:t>입혀 드릴 때</a:t>
            </a:r>
            <a:r>
              <a:rPr lang="en-US" altLang="ko-KR" sz="2000" dirty="0">
                <a:solidFill>
                  <a:schemeClr val="accent5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세수를 </a:t>
            </a:r>
            <a:r>
              <a:rPr lang="ko-KR" altLang="en-US" sz="2000" dirty="0" smtClean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시켜 드릴 때 </a:t>
            </a:r>
            <a:r>
              <a:rPr lang="ko-KR" altLang="en-US" sz="2000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등 </a:t>
            </a:r>
            <a:endParaRPr lang="en-US" altLang="ko-KR" sz="2000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행동을 </a:t>
            </a:r>
            <a:r>
              <a:rPr lang="ko-KR" altLang="en-US" sz="20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하기 전에 </a:t>
            </a:r>
            <a:endParaRPr lang="en-US" altLang="ko-KR" sz="2000" b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공손하게 미리 말씀을 드리면 </a:t>
            </a:r>
            <a:endParaRPr lang="en-US" altLang="ko-KR" sz="20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b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어르신이 불안해 하지 않아요</a:t>
            </a:r>
            <a:r>
              <a:rPr lang="en-US" altLang="ko-KR" sz="2000" b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그리고 마지막에는 </a:t>
            </a:r>
            <a:endParaRPr lang="en-US" altLang="ko-KR" sz="2000" b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ko-KR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수고하셨습니다</a:t>
            </a:r>
            <a:r>
              <a:rPr lang="en-US" altLang="ko-KR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2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라고 해드리면 </a:t>
            </a:r>
            <a:endParaRPr lang="en-US" altLang="ko-KR" sz="2000" b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더욱 좋습니다</a:t>
            </a:r>
            <a:r>
              <a:rPr lang="en-US" altLang="ko-KR" sz="2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타원형 설명선 11"/>
          <p:cNvSpPr/>
          <p:nvPr/>
        </p:nvSpPr>
        <p:spPr>
          <a:xfrm>
            <a:off x="467544" y="332656"/>
            <a:ext cx="3744416" cy="2520280"/>
          </a:xfrm>
          <a:prstGeom prst="wedgeEllipseCallou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latin typeface="08서울남산체 L" pitchFamily="18" charset="-127"/>
                <a:ea typeface="08서울남산체 L" pitchFamily="18" charset="-127"/>
              </a:rPr>
              <a:t>봉사자는 반바지와 </a:t>
            </a:r>
            <a:endParaRPr lang="en-US" altLang="ko-KR" sz="1800" dirty="0">
              <a:latin typeface="08서울남산체 L" pitchFamily="18" charset="-127"/>
              <a:ea typeface="08서울남산체 L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latin typeface="08서울남산체 L" pitchFamily="18" charset="-127"/>
                <a:ea typeface="08서울남산체 L" pitchFamily="18" charset="-127"/>
              </a:rPr>
              <a:t>반팔 티를 준비하고 </a:t>
            </a:r>
            <a:endParaRPr lang="en-US" altLang="ko-KR" sz="1800" dirty="0">
              <a:latin typeface="08서울남산체 L" pitchFamily="18" charset="-127"/>
              <a:ea typeface="08서울남산체 L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latin typeface="08서울남산체 L" pitchFamily="18" charset="-127"/>
                <a:ea typeface="08서울남산체 L" pitchFamily="18" charset="-127"/>
              </a:rPr>
              <a:t>마지막으로 </a:t>
            </a:r>
            <a:endParaRPr lang="en-US" altLang="ko-KR" sz="1800" dirty="0">
              <a:latin typeface="08서울남산체 L" pitchFamily="18" charset="-127"/>
              <a:ea typeface="08서울남산체 L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latin typeface="08서울남산체 L" pitchFamily="18" charset="-127"/>
                <a:ea typeface="08서울남산체 L" pitchFamily="18" charset="-127"/>
              </a:rPr>
              <a:t>방수 앞치마를 착용하면</a:t>
            </a:r>
            <a:endParaRPr lang="en-US" altLang="ko-KR" sz="1800" dirty="0">
              <a:latin typeface="08서울남산체 L" pitchFamily="18" charset="-127"/>
              <a:ea typeface="08서울남산체 L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latin typeface="08서울남산체 L" pitchFamily="18" charset="-127"/>
                <a:ea typeface="08서울남산체 L" pitchFamily="18" charset="-127"/>
              </a:rPr>
              <a:t>목욕시키기 좋아요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cxnSp>
        <p:nvCxnSpPr>
          <p:cNvPr id="5128" name="AutoShape 1034"/>
          <p:cNvCxnSpPr>
            <a:cxnSpLocks noChangeShapeType="1"/>
          </p:cNvCxnSpPr>
          <p:nvPr/>
        </p:nvCxnSpPr>
        <p:spPr bwMode="auto">
          <a:xfrm>
            <a:off x="1920875" y="5668963"/>
            <a:ext cx="0" cy="0"/>
          </a:xfrm>
          <a:prstGeom prst="straightConnector1">
            <a:avLst/>
          </a:prstGeom>
          <a:noFill/>
          <a:ln w="28575">
            <a:noFill/>
            <a:round/>
            <a:headEnd/>
            <a:tailEnd/>
          </a:ln>
        </p:spPr>
      </p:cxnSp>
      <p:sp>
        <p:nvSpPr>
          <p:cNvPr id="5130" name="Text Box 1048"/>
          <p:cNvSpPr txBox="1">
            <a:spLocks noChangeArrowheads="1"/>
          </p:cNvSpPr>
          <p:nvPr/>
        </p:nvSpPr>
        <p:spPr bwMode="auto">
          <a:xfrm>
            <a:off x="4572000" y="1565205"/>
            <a:ext cx="4248472" cy="5032147"/>
          </a:xfrm>
          <a:prstGeom prst="rect">
            <a:avLst/>
          </a:prstGeom>
          <a:noFill/>
          <a:ln w="28575">
            <a:solidFill>
              <a:srgbClr val="33CC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바닥이 미끄럽습니다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목욕용품이 있는지 체크 합니다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비누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샴푸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타월 등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457200" indent="-457200" algn="r"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온수가 나오는지 확인합니다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457200" indent="-457200" algn="r">
              <a:spcBef>
                <a:spcPct val="50000"/>
              </a:spcBef>
            </a:pP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특히</a:t>
            </a:r>
            <a:r>
              <a:rPr lang="en-US" altLang="ko-KR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받아놓은 물의 온도가 </a:t>
            </a:r>
            <a:endParaRPr lang="en-US" altLang="ko-KR" sz="1800" dirty="0">
              <a:solidFill>
                <a:schemeClr val="tx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spcBef>
                <a:spcPct val="50000"/>
              </a:spcBef>
            </a:pP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적당한지를 </a:t>
            </a:r>
            <a:r>
              <a:rPr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알기 위해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물에 어르신의 </a:t>
            </a:r>
            <a:endParaRPr lang="en-US" altLang="ko-KR" sz="1800" dirty="0">
              <a:solidFill>
                <a:schemeClr val="tx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spcBef>
                <a:spcPct val="50000"/>
              </a:spcBef>
            </a:pP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손이 </a:t>
            </a:r>
            <a:r>
              <a:rPr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닿게 하여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만족하시는지를 </a:t>
            </a:r>
            <a:endParaRPr lang="en-US" altLang="ko-KR" sz="1800" dirty="0">
              <a:solidFill>
                <a:schemeClr val="tx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spcBef>
                <a:spcPct val="50000"/>
              </a:spcBef>
            </a:pPr>
            <a:r>
              <a:rPr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알아보는 것이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중요합니다</a:t>
            </a:r>
            <a:r>
              <a:rPr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너무 뜨겁거나 차가우면 놀라실 수가 </a:t>
            </a:r>
            <a:endParaRPr lang="en-US" altLang="ko-KR" sz="1800" dirty="0">
              <a:solidFill>
                <a:schemeClr val="tx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있습니다</a:t>
            </a:r>
            <a:r>
              <a:rPr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목욕시킬 어르신의 컨디션</a:t>
            </a:r>
            <a:endParaRPr lang="en-US" altLang="ko-KR" sz="18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감기 및 상처유무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를 확인하고 </a:t>
            </a:r>
            <a:endParaRPr lang="en-US" altLang="ko-KR" sz="18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r">
              <a:lnSpc>
                <a:spcPct val="8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 목욕을 시작합니다</a:t>
            </a:r>
            <a:r>
              <a:rPr lang="en-US" altLang="ko-KR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23850" y="693167"/>
            <a:ext cx="3960813" cy="2663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23850" y="3646066"/>
            <a:ext cx="3960813" cy="2735262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572000" y="548680"/>
            <a:ext cx="4248472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전 준비사항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2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순서도: 대체 처리 15"/>
          <p:cNvSpPr/>
          <p:nvPr/>
        </p:nvSpPr>
        <p:spPr>
          <a:xfrm>
            <a:off x="4644008" y="1556792"/>
            <a:ext cx="4176464" cy="432048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준비물</a:t>
            </a:r>
            <a:endParaRPr lang="en-US" altLang="ko-KR" dirty="0" smtClean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  <a:p>
            <a:endParaRPr lang="en-US" altLang="ko-KR" dirty="0" smtClean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팔걸이 의자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2</a:t>
            </a: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빨래비누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2</a:t>
            </a: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세수비누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2</a:t>
            </a: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때밀이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긴 수건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2</a:t>
            </a: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수건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10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장 정도</a:t>
            </a:r>
            <a:endParaRPr lang="en-US" altLang="ko-KR" dirty="0" smtClean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기저귀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(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성인용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)</a:t>
            </a: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 ★ 면도기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바다L" pitchFamily="18" charset="-127"/>
                <a:ea typeface="HY바다L" pitchFamily="18" charset="-127"/>
              </a:rPr>
              <a:t>2</a:t>
            </a:r>
            <a:endParaRPr lang="en-US" altLang="ko-KR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6149" name="Line 9"/>
          <p:cNvSpPr>
            <a:spLocks noChangeShapeType="1"/>
          </p:cNvSpPr>
          <p:nvPr/>
        </p:nvSpPr>
        <p:spPr bwMode="auto">
          <a:xfrm>
            <a:off x="8382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150" name="Line 10"/>
          <p:cNvSpPr>
            <a:spLocks noChangeShapeType="1"/>
          </p:cNvSpPr>
          <p:nvPr/>
        </p:nvSpPr>
        <p:spPr bwMode="auto">
          <a:xfrm>
            <a:off x="16764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151" name="Line 11"/>
          <p:cNvSpPr>
            <a:spLocks noChangeShapeType="1"/>
          </p:cNvSpPr>
          <p:nvPr/>
        </p:nvSpPr>
        <p:spPr bwMode="auto">
          <a:xfrm>
            <a:off x="2514600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95536" y="3500438"/>
            <a:ext cx="3744912" cy="2665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395040" y="692150"/>
            <a:ext cx="3744912" cy="2592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644008" y="476672"/>
            <a:ext cx="4104456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전 준비사항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3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228600"/>
            <a:ext cx="4572000" cy="6629400"/>
          </a:xfrm>
          <a:prstGeom prst="rect">
            <a:avLst/>
          </a:prstGeom>
          <a:gradFill flip="none" rotWithShape="1">
            <a:gsLst>
              <a:gs pos="0">
                <a:srgbClr val="66FF99">
                  <a:tint val="66000"/>
                  <a:satMod val="160000"/>
                </a:srgbClr>
              </a:gs>
              <a:gs pos="0">
                <a:srgbClr val="66FF99">
                  <a:tint val="66000"/>
                  <a:satMod val="160000"/>
                </a:srgbClr>
              </a:gs>
              <a:gs pos="0">
                <a:srgbClr val="66FF99">
                  <a:tint val="66000"/>
                  <a:satMod val="160000"/>
                </a:srgbClr>
              </a:gs>
              <a:gs pos="0">
                <a:srgbClr val="66FF99">
                  <a:tint val="66000"/>
                  <a:satMod val="160000"/>
                  <a:alpha val="0"/>
                </a:srgbClr>
              </a:gs>
              <a:gs pos="71000">
                <a:srgbClr val="66FF99">
                  <a:tint val="66000"/>
                  <a:satMod val="160000"/>
                  <a:alpha val="0"/>
                </a:srgbClr>
              </a:gs>
              <a:gs pos="0">
                <a:srgbClr val="66FF99">
                  <a:tint val="66000"/>
                  <a:satMod val="160000"/>
                </a:srgbClr>
              </a:gs>
              <a:gs pos="0">
                <a:srgbClr val="66FF99">
                  <a:tint val="44500"/>
                  <a:satMod val="160000"/>
                </a:srgbClr>
              </a:gs>
              <a:gs pos="100000">
                <a:srgbClr val="66FF99">
                  <a:tint val="23500"/>
                  <a:satMod val="160000"/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610245" y="1052736"/>
            <a:ext cx="3241675" cy="468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66FF99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ArchUp">
              <a:avLst>
                <a:gd name="adj" fmla="val 10800003"/>
              </a:avLst>
            </a:prstTxWarp>
          </a:bodyPr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355976" y="620688"/>
            <a:ext cx="4104456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탈의 시 주의사항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1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순서도: 대체 처리 12"/>
          <p:cNvSpPr/>
          <p:nvPr/>
        </p:nvSpPr>
        <p:spPr>
          <a:xfrm>
            <a:off x="4283968" y="1628800"/>
            <a:ext cx="4176464" cy="432048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팔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다리 등 관절이 굳은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어르신들이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많습니다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너무 무리하게 옷을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벗기시면 안됩니다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어르신들 마다 관절의 굳은 정도가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개인차가 있습니다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목욕 후 시간이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남으면 마사지 아시죠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옷을 입히거나 벗길 때는 마비가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심한 쪽부터 시작하기면 수월합니다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6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228600"/>
            <a:ext cx="4572000" cy="6629400"/>
          </a:xfrm>
          <a:prstGeom prst="rect">
            <a:avLst/>
          </a:prstGeom>
          <a:gradFill flip="none" rotWithShape="1">
            <a:gsLst>
              <a:gs pos="0">
                <a:srgbClr val="66FF99">
                  <a:tint val="66000"/>
                  <a:satMod val="160000"/>
                </a:srgbClr>
              </a:gs>
              <a:gs pos="0">
                <a:srgbClr val="66FF99">
                  <a:tint val="44500"/>
                  <a:satMod val="160000"/>
                </a:srgbClr>
              </a:gs>
              <a:gs pos="100000">
                <a:srgbClr val="66FF99">
                  <a:tint val="23500"/>
                  <a:satMod val="160000"/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95288" y="836712"/>
            <a:ext cx="3960812" cy="2447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66FF99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472505" y="3573363"/>
            <a:ext cx="3960812" cy="2447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66FF99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644008" y="764704"/>
            <a:ext cx="4104456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탈의 시 주의사항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2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" name="순서도: 대체 처리 10"/>
          <p:cNvSpPr/>
          <p:nvPr/>
        </p:nvSpPr>
        <p:spPr>
          <a:xfrm>
            <a:off x="4572000" y="1988840"/>
            <a:ext cx="4176464" cy="432048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 algn="ctr">
              <a:spcBef>
                <a:spcPct val="50000"/>
              </a:spcBef>
            </a:pPr>
            <a:endParaRPr lang="ko-KR" alt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한겨울이 다가옵니다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어르신의 옷을 미리 탈의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하면 감기가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걸려요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탈의 후 기저귀는 옆의 사진처럼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말아서 입구에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있는 기저귀 휴지통에 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넣어주세요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>
              <a:spcBef>
                <a:spcPct val="50000"/>
              </a:spcBef>
            </a:pPr>
            <a:endParaRPr lang="en-US" altLang="ko-KR" sz="16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9221" name="Line 9"/>
          <p:cNvSpPr>
            <a:spLocks noChangeShapeType="1"/>
          </p:cNvSpPr>
          <p:nvPr/>
        </p:nvSpPr>
        <p:spPr bwMode="auto">
          <a:xfrm>
            <a:off x="8382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9222" name="Line 10"/>
          <p:cNvSpPr>
            <a:spLocks noChangeShapeType="1"/>
          </p:cNvSpPr>
          <p:nvPr/>
        </p:nvSpPr>
        <p:spPr bwMode="auto">
          <a:xfrm>
            <a:off x="16764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9223" name="Line 11"/>
          <p:cNvSpPr>
            <a:spLocks noChangeShapeType="1"/>
          </p:cNvSpPr>
          <p:nvPr/>
        </p:nvSpPr>
        <p:spPr bwMode="auto">
          <a:xfrm>
            <a:off x="2514600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23850" y="908943"/>
            <a:ext cx="3743325" cy="2232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323850" y="3501008"/>
            <a:ext cx="3743325" cy="23034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572000" y="836712"/>
            <a:ext cx="4032448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목욕은 이렇게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1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순서도: 대체 처리 14"/>
          <p:cNvSpPr/>
          <p:nvPr/>
        </p:nvSpPr>
        <p:spPr>
          <a:xfrm>
            <a:off x="4572000" y="1988840"/>
            <a:ext cx="4176464" cy="41764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 algn="ctr">
              <a:spcBef>
                <a:spcPct val="50000"/>
              </a:spcBef>
            </a:pPr>
            <a:endParaRPr lang="ko-KR" alt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목욕 전 물의 온도를 꼭 확인</a:t>
            </a: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하세요</a:t>
            </a:r>
            <a:r>
              <a: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>
              <a:spcBef>
                <a:spcPct val="50000"/>
              </a:spcBef>
            </a:pPr>
            <a:endParaRPr lang="ko-KR" altLang="en-US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물의 온도가 유동적이어서 </a:t>
            </a: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목욕 중간중간에도 꼭 체크 후</a:t>
            </a: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물을 사용하세요</a:t>
            </a:r>
            <a:r>
              <a: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en-US" altLang="ko-KR" sz="2000" dirty="0" smtClean="0">
                <a:solidFill>
                  <a:schemeClr val="tx1"/>
                </a:solidFill>
                <a:latin typeface="08서울한강체 M" pitchFamily="18" charset="-127"/>
                <a:ea typeface="08서울한강체 M" pitchFamily="18" charset="-127"/>
              </a:rPr>
              <a:t>    </a:t>
            </a:r>
          </a:p>
          <a:p>
            <a:pPr marL="457200" indent="-457200">
              <a:spcBef>
                <a:spcPct val="50000"/>
              </a:spcBef>
            </a:pPr>
            <a:endParaRPr lang="en-US" altLang="ko-KR" sz="16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5004048" y="4725144"/>
            <a:ext cx="216024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0245" name="Line 9"/>
          <p:cNvSpPr>
            <a:spLocks noChangeShapeType="1"/>
          </p:cNvSpPr>
          <p:nvPr/>
        </p:nvSpPr>
        <p:spPr bwMode="auto">
          <a:xfrm>
            <a:off x="910332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0246" name="Line 10"/>
          <p:cNvSpPr>
            <a:spLocks noChangeShapeType="1"/>
          </p:cNvSpPr>
          <p:nvPr/>
        </p:nvSpPr>
        <p:spPr bwMode="auto">
          <a:xfrm>
            <a:off x="1748532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0247" name="Line 11"/>
          <p:cNvSpPr>
            <a:spLocks noChangeShapeType="1"/>
          </p:cNvSpPr>
          <p:nvPr/>
        </p:nvSpPr>
        <p:spPr bwMode="auto">
          <a:xfrm>
            <a:off x="2586732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251520" y="3933825"/>
            <a:ext cx="4248150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C0000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21" name="직사각형 20"/>
          <p:cNvSpPr/>
          <p:nvPr/>
        </p:nvSpPr>
        <p:spPr>
          <a:xfrm>
            <a:off x="539825" y="692150"/>
            <a:ext cx="3240087" cy="5762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제일 먼저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얼굴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39825" y="1484313"/>
            <a:ext cx="3240087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눈</a:t>
            </a:r>
            <a:r>
              <a:rPr lang="ko-KR" altLang="en-US" sz="2000" dirty="0">
                <a:solidFill>
                  <a:srgbClr val="002060"/>
                </a:solidFill>
              </a:rPr>
              <a:t>이 매우니</a:t>
            </a:r>
            <a:r>
              <a:rPr lang="en-US" altLang="ko-KR" sz="2000" dirty="0">
                <a:solidFill>
                  <a:srgbClr val="002060"/>
                </a:solidFill>
              </a:rPr>
              <a:t>, </a:t>
            </a:r>
          </a:p>
          <a:p>
            <a:pPr algn="ctr">
              <a:defRPr/>
            </a:pPr>
            <a:r>
              <a:rPr lang="ko-KR" altLang="en-US" sz="2000" dirty="0">
                <a:solidFill>
                  <a:srgbClr val="002060"/>
                </a:solidFill>
              </a:rPr>
              <a:t>눈 주위를 꼼꼼하게</a:t>
            </a:r>
            <a:r>
              <a:rPr lang="ko-KR" altLang="en-US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39825" y="2565400"/>
            <a:ext cx="3240087" cy="1150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머리</a:t>
            </a:r>
            <a:r>
              <a:rPr lang="ko-KR" altLang="en-US" sz="2000" dirty="0">
                <a:solidFill>
                  <a:srgbClr val="002060"/>
                </a:solidFill>
              </a:rPr>
              <a:t> 감기기</a:t>
            </a:r>
            <a:endParaRPr lang="en-US" altLang="ko-KR" sz="2000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altLang="ko-KR" sz="2000" dirty="0">
                <a:solidFill>
                  <a:srgbClr val="002060"/>
                </a:solidFill>
              </a:rPr>
              <a:t>(</a:t>
            </a:r>
            <a:r>
              <a:rPr lang="ko-KR" altLang="en-US" sz="2000" dirty="0">
                <a:solidFill>
                  <a:srgbClr val="002060"/>
                </a:solidFill>
              </a:rPr>
              <a:t>머리에 비누칠할 때 손끝으로 시원하게</a:t>
            </a:r>
            <a:r>
              <a:rPr lang="en-US" altLang="ko-KR" sz="2000" dirty="0">
                <a:solidFill>
                  <a:srgbClr val="002060"/>
                </a:solidFill>
              </a:rPr>
              <a:t>)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4499992" y="836712"/>
            <a:ext cx="4032448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목욕은 이렇게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2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9" name="순서도: 대체 처리 28"/>
          <p:cNvSpPr/>
          <p:nvPr/>
        </p:nvSpPr>
        <p:spPr>
          <a:xfrm>
            <a:off x="4716016" y="1988840"/>
            <a:ext cx="3960440" cy="41764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o-KR" altLang="en-US" sz="1800" dirty="0">
                <a:solidFill>
                  <a:schemeClr val="tx1"/>
                </a:solidFill>
              </a:rPr>
              <a:t>봉사자가 </a:t>
            </a:r>
            <a:r>
              <a:rPr lang="en-US" altLang="ko-KR" sz="1800" dirty="0">
                <a:solidFill>
                  <a:schemeClr val="tx1"/>
                </a:solidFill>
              </a:rPr>
              <a:t> 2</a:t>
            </a:r>
            <a:r>
              <a:rPr lang="ko-KR" altLang="en-US" sz="1800" dirty="0">
                <a:solidFill>
                  <a:schemeClr val="tx1"/>
                </a:solidFill>
              </a:rPr>
              <a:t>분일 경우 </a:t>
            </a:r>
            <a:r>
              <a:rPr lang="ko-KR" altLang="en-US" sz="1800" dirty="0" smtClean="0">
                <a:solidFill>
                  <a:schemeClr val="tx1"/>
                </a:solidFill>
              </a:rPr>
              <a:t>머리를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제외하고는 각자 </a:t>
            </a:r>
            <a:r>
              <a:rPr lang="ko-KR" altLang="en-US" sz="1800" dirty="0">
                <a:solidFill>
                  <a:schemeClr val="tx1"/>
                </a:solidFill>
              </a:rPr>
              <a:t>한곳씩 맡아서 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비누칠을 시켜드립니다</a:t>
            </a:r>
            <a:r>
              <a:rPr lang="en-US" altLang="ko-KR" sz="1800" dirty="0">
                <a:solidFill>
                  <a:schemeClr val="tx1"/>
                </a:solidFill>
              </a:rPr>
              <a:t>. </a:t>
            </a:r>
          </a:p>
          <a:p>
            <a:pPr>
              <a:defRPr/>
            </a:pP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>
                <a:solidFill>
                  <a:schemeClr val="tx1"/>
                </a:solidFill>
              </a:rPr>
              <a:t>  이때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몸이 </a:t>
            </a:r>
            <a:r>
              <a:rPr lang="ko-KR" altLang="en-US" sz="1800" dirty="0" smtClean="0">
                <a:solidFill>
                  <a:schemeClr val="tx1"/>
                </a:solidFill>
              </a:rPr>
              <a:t>성하신 분들은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장대의자에 </a:t>
            </a:r>
            <a:r>
              <a:rPr lang="ko-KR" altLang="en-US" sz="1800" dirty="0">
                <a:solidFill>
                  <a:schemeClr val="tx1"/>
                </a:solidFill>
              </a:rPr>
              <a:t>누여서  </a:t>
            </a:r>
            <a:r>
              <a:rPr lang="ko-KR" altLang="en-US" sz="1800" dirty="0" smtClean="0">
                <a:solidFill>
                  <a:schemeClr val="tx1"/>
                </a:solidFill>
              </a:rPr>
              <a:t>비누칠을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하시고  </a:t>
            </a:r>
            <a:r>
              <a:rPr lang="ko-KR" altLang="en-US" sz="1800" dirty="0">
                <a:solidFill>
                  <a:schemeClr val="tx1"/>
                </a:solidFill>
              </a:rPr>
              <a:t>그렇지 못한 분은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팔걸이 </a:t>
            </a:r>
            <a:r>
              <a:rPr lang="ko-KR" altLang="en-US" sz="1800" dirty="0">
                <a:solidFill>
                  <a:schemeClr val="tx1"/>
                </a:solidFill>
              </a:rPr>
              <a:t>의자에 앉혀서 </a:t>
            </a:r>
            <a:r>
              <a:rPr lang="ko-KR" altLang="en-US" sz="1800" dirty="0" smtClean="0">
                <a:solidFill>
                  <a:schemeClr val="tx1"/>
                </a:solidFill>
              </a:rPr>
              <a:t>비누칠이 안된 </a:t>
            </a:r>
            <a:r>
              <a:rPr lang="ko-KR" altLang="en-US" sz="1800" dirty="0">
                <a:solidFill>
                  <a:schemeClr val="tx1"/>
                </a:solidFill>
              </a:rPr>
              <a:t>부분에 비누칠을 </a:t>
            </a:r>
            <a:r>
              <a:rPr lang="ko-KR" altLang="en-US" sz="1800" dirty="0" smtClean="0">
                <a:solidFill>
                  <a:schemeClr val="tx1"/>
                </a:solidFill>
              </a:rPr>
              <a:t>해드리면 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넘어질 </a:t>
            </a:r>
            <a:r>
              <a:rPr lang="ko-KR" altLang="en-US" sz="1800" dirty="0">
                <a:solidFill>
                  <a:schemeClr val="tx1"/>
                </a:solidFill>
              </a:rPr>
              <a:t>염려도 없고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ko-KR" altLang="en-US" sz="1800" dirty="0" smtClean="0">
                <a:solidFill>
                  <a:schemeClr val="tx1"/>
                </a:solidFill>
              </a:rPr>
              <a:t>편리합니다</a:t>
            </a:r>
            <a:r>
              <a:rPr lang="en-US" altLang="ko-KR" sz="1800" dirty="0">
                <a:solidFill>
                  <a:schemeClr val="tx1"/>
                </a:solidFill>
              </a:rPr>
              <a:t>.</a:t>
            </a:r>
            <a:endParaRPr lang="ko-KR" altLang="en-US" sz="1800" dirty="0">
              <a:solidFill>
                <a:schemeClr val="tx1"/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31" name="오른쪽 화살표 30"/>
          <p:cNvSpPr/>
          <p:nvPr/>
        </p:nvSpPr>
        <p:spPr>
          <a:xfrm>
            <a:off x="890191" y="4408537"/>
            <a:ext cx="216024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179388" y="3213100"/>
            <a:ext cx="4176712" cy="3168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99000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79512" y="692696"/>
            <a:ext cx="4104456" cy="23762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spcBef>
                <a:spcPct val="50000"/>
              </a:spcBef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  양치질을 </a:t>
            </a:r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시켜드리고 </a:t>
            </a:r>
            <a:endParaRPr lang="en-US" altLang="ko-KR" sz="1800" dirty="0">
              <a:solidFill>
                <a:schemeClr val="tx1"/>
              </a:solidFill>
              <a:latin typeface="+mn-ea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  성인남자분들은 면도를 </a:t>
            </a: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해드립니다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800" dirty="0">
              <a:solidFill>
                <a:schemeClr val="tx1"/>
              </a:solidFill>
              <a:latin typeface="+mn-ea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      </a:t>
            </a:r>
            <a:r>
              <a:rPr lang="ko-KR" altLang="en-US" sz="1800" dirty="0" smtClean="0">
                <a:solidFill>
                  <a:srgbClr val="0070C0"/>
                </a:solidFill>
                <a:latin typeface="+mn-ea"/>
              </a:rPr>
              <a:t>면도를 </a:t>
            </a:r>
            <a:r>
              <a:rPr lang="ko-KR" altLang="en-US" sz="1800" dirty="0">
                <a:solidFill>
                  <a:srgbClr val="0070C0"/>
                </a:solidFill>
                <a:latin typeface="+mn-ea"/>
              </a:rPr>
              <a:t>시원하게 해 </a:t>
            </a:r>
            <a:r>
              <a:rPr lang="ko-KR" altLang="en-US" sz="1800" dirty="0" smtClean="0">
                <a:solidFill>
                  <a:srgbClr val="0070C0"/>
                </a:solidFill>
                <a:latin typeface="+mn-ea"/>
              </a:rPr>
              <a:t>드리면</a:t>
            </a:r>
            <a:endParaRPr lang="en-US" altLang="ko-KR" sz="1800" dirty="0" smtClean="0">
              <a:solidFill>
                <a:srgbClr val="0070C0"/>
              </a:solidFill>
              <a:latin typeface="+mn-ea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rgbClr val="0070C0"/>
                </a:solidFill>
                <a:latin typeface="+mn-ea"/>
              </a:rPr>
              <a:t>     </a:t>
            </a:r>
            <a:r>
              <a:rPr lang="ko-KR" altLang="en-US" sz="1800" dirty="0" smtClean="0">
                <a:solidFill>
                  <a:srgbClr val="0070C0"/>
                </a:solidFill>
                <a:latin typeface="+mn-ea"/>
              </a:rPr>
              <a:t> 기분이</a:t>
            </a:r>
            <a:r>
              <a:rPr lang="en-US" altLang="ko-KR" sz="18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800" dirty="0">
                <a:solidFill>
                  <a:srgbClr val="0070C0"/>
                </a:solidFill>
                <a:latin typeface="+mn-ea"/>
              </a:rPr>
              <a:t>훨씬 </a:t>
            </a:r>
            <a:r>
              <a:rPr lang="ko-KR" altLang="en-US" sz="1800" dirty="0" smtClean="0">
                <a:solidFill>
                  <a:srgbClr val="0070C0"/>
                </a:solidFill>
                <a:latin typeface="+mn-ea"/>
              </a:rPr>
              <a:t>좋아지니</a:t>
            </a:r>
            <a:endParaRPr lang="en-US" altLang="ko-KR" sz="1800" dirty="0" smtClean="0">
              <a:solidFill>
                <a:srgbClr val="0070C0"/>
              </a:solidFill>
              <a:latin typeface="+mn-ea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rgbClr val="0070C0"/>
                </a:solidFill>
                <a:latin typeface="+mn-ea"/>
              </a:rPr>
              <a:t>     </a:t>
            </a:r>
            <a:r>
              <a:rPr lang="ko-KR" altLang="en-US" sz="18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800" dirty="0">
                <a:solidFill>
                  <a:srgbClr val="0070C0"/>
                </a:solidFill>
                <a:latin typeface="+mn-ea"/>
              </a:rPr>
              <a:t>꼭 해드리시기 바랍니다</a:t>
            </a:r>
            <a:r>
              <a:rPr lang="en-US" altLang="ko-KR" sz="1800" dirty="0">
                <a:solidFill>
                  <a:srgbClr val="0070C0"/>
                </a:solidFill>
                <a:latin typeface="+mn-ea"/>
              </a:rPr>
              <a:t>.</a:t>
            </a:r>
            <a:endParaRPr lang="en-US" altLang="ko-KR" sz="18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2" name="오른쪽 화살표 11"/>
          <p:cNvSpPr/>
          <p:nvPr/>
        </p:nvSpPr>
        <p:spPr>
          <a:xfrm>
            <a:off x="467544" y="1772816"/>
            <a:ext cx="216024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순서도: 대체 처리 12"/>
          <p:cNvSpPr/>
          <p:nvPr/>
        </p:nvSpPr>
        <p:spPr>
          <a:xfrm>
            <a:off x="4716016" y="2204864"/>
            <a:ext cx="3960440" cy="41764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ko-KR" sz="10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80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머리를 감을 때는 어르신의</a:t>
            </a:r>
            <a:endParaRPr lang="en-US" altLang="ko-KR" sz="1800" spc="-1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80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spc="-3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귀에 물이 들어가지 않게 해주세요</a:t>
            </a:r>
            <a:endParaRPr lang="en-US" altLang="ko-KR" sz="1800" spc="-3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1800" spc="-3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▶샤워 후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귀 안에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잔류한 물을 </a:t>
            </a:r>
            <a:endParaRPr lang="en-US" altLang="ko-KR" sz="18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빼내기가 힘듭니다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귀에 물이 </a:t>
            </a:r>
            <a:endParaRPr lang="en-US" altLang="ko-KR" sz="18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들어가면 중이염의 위험이 </a:t>
            </a:r>
            <a:endParaRPr lang="en-US" altLang="ko-KR" sz="18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있으니 주의해주세요</a:t>
            </a: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6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defRPr/>
            </a:pPr>
            <a:endParaRPr lang="en-US" altLang="ko-KR" sz="6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788024" y="1124744"/>
            <a:ext cx="3888432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목욕은 이렇게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3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2293" name="Line 9"/>
          <p:cNvSpPr>
            <a:spLocks noChangeShapeType="1"/>
          </p:cNvSpPr>
          <p:nvPr/>
        </p:nvSpPr>
        <p:spPr bwMode="auto">
          <a:xfrm>
            <a:off x="8382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294" name="Line 10"/>
          <p:cNvSpPr>
            <a:spLocks noChangeShapeType="1"/>
          </p:cNvSpPr>
          <p:nvPr/>
        </p:nvSpPr>
        <p:spPr bwMode="auto">
          <a:xfrm>
            <a:off x="16764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295" name="Line 11"/>
          <p:cNvSpPr>
            <a:spLocks noChangeShapeType="1"/>
          </p:cNvSpPr>
          <p:nvPr/>
        </p:nvSpPr>
        <p:spPr bwMode="auto">
          <a:xfrm>
            <a:off x="2514600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467544" y="1412776"/>
            <a:ext cx="3527425" cy="4536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990000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788024" y="836712"/>
            <a:ext cx="3600400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목욕은 이렇게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4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순서도: 대체 처리 13"/>
          <p:cNvSpPr/>
          <p:nvPr/>
        </p:nvSpPr>
        <p:spPr>
          <a:xfrm>
            <a:off x="4716016" y="1916832"/>
            <a:ext cx="3816424" cy="41764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어르신의 손을 항상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주시하세요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샤워기 및 뜨거운 물에 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손을 데는 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경우가 있습니다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3317" name="Line 9"/>
          <p:cNvSpPr>
            <a:spLocks noChangeShapeType="1"/>
          </p:cNvSpPr>
          <p:nvPr/>
        </p:nvSpPr>
        <p:spPr bwMode="auto">
          <a:xfrm>
            <a:off x="8382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3318" name="Line 10"/>
          <p:cNvSpPr>
            <a:spLocks noChangeShapeType="1"/>
          </p:cNvSpPr>
          <p:nvPr/>
        </p:nvSpPr>
        <p:spPr bwMode="auto">
          <a:xfrm>
            <a:off x="16764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3319" name="Line 11"/>
          <p:cNvSpPr>
            <a:spLocks noChangeShapeType="1"/>
          </p:cNvSpPr>
          <p:nvPr/>
        </p:nvSpPr>
        <p:spPr bwMode="auto">
          <a:xfrm>
            <a:off x="2514600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50825" y="1412875"/>
            <a:ext cx="3960813" cy="4248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99000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644008" y="836712"/>
            <a:ext cx="3600400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목욕은 이렇게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 5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순서도: 대체 처리 13"/>
          <p:cNvSpPr/>
          <p:nvPr/>
        </p:nvSpPr>
        <p:spPr>
          <a:xfrm>
            <a:off x="4572000" y="1916832"/>
            <a:ext cx="3816424" cy="41764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목욕시킬 때 마다 어르신들의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개성이 나타납니다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그날 그날의 어르신의 컨디션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에 따라서도 목욕 방법이 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다를 수 있습니다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봉사자는 목욕 전에 어르신께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주의사항을 꼭 일러주세요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4343" name="Line 9"/>
          <p:cNvSpPr>
            <a:spLocks noChangeShapeType="1"/>
          </p:cNvSpPr>
          <p:nvPr/>
        </p:nvSpPr>
        <p:spPr bwMode="auto">
          <a:xfrm>
            <a:off x="8382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4344" name="Line 10"/>
          <p:cNvSpPr>
            <a:spLocks noChangeShapeType="1"/>
          </p:cNvSpPr>
          <p:nvPr/>
        </p:nvSpPr>
        <p:spPr bwMode="auto">
          <a:xfrm>
            <a:off x="1676400" y="63881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4345" name="Line 11"/>
          <p:cNvSpPr>
            <a:spLocks noChangeShapeType="1"/>
          </p:cNvSpPr>
          <p:nvPr/>
        </p:nvSpPr>
        <p:spPr bwMode="auto">
          <a:xfrm>
            <a:off x="2514600" y="6400800"/>
            <a:ext cx="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4427984" y="3068961"/>
            <a:ext cx="4248150" cy="324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4644008" y="548680"/>
            <a:ext cx="3600400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마무리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- 1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39825" y="1052190"/>
            <a:ext cx="3240087" cy="7926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수건으로 몸을 닦아드리고</a:t>
            </a:r>
            <a:endParaRPr lang="ko-KR" alt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39552" y="2060848"/>
            <a:ext cx="3240087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웃옷을 먼저 입혀드립니다</a:t>
            </a:r>
            <a:r>
              <a:rPr lang="en-US" altLang="ko-KR" sz="2000" dirty="0" smtClean="0">
                <a:solidFill>
                  <a:srgbClr val="002060"/>
                </a:solidFill>
              </a:rPr>
              <a:t>.</a:t>
            </a:r>
            <a:r>
              <a:rPr lang="ko-KR" altLang="en-US" sz="2000" dirty="0" smtClean="0">
                <a:solidFill>
                  <a:srgbClr val="002060"/>
                </a:solidFill>
              </a:rPr>
              <a:t> 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39552" y="3212976"/>
            <a:ext cx="3240087" cy="2592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2000" dirty="0">
                <a:solidFill>
                  <a:srgbClr val="002060"/>
                </a:solidFill>
              </a:rPr>
              <a:t>몸이 불편하신 분들은 </a:t>
            </a:r>
            <a:endParaRPr lang="en-US" altLang="ko-KR" sz="2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>
                <a:solidFill>
                  <a:srgbClr val="002060"/>
                </a:solidFill>
              </a:rPr>
              <a:t>하의를 입혀드리는 </a:t>
            </a:r>
            <a:endParaRPr lang="en-US" altLang="ko-KR" sz="2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>
                <a:solidFill>
                  <a:srgbClr val="002060"/>
                </a:solidFill>
              </a:rPr>
              <a:t>시간이 많이 걸려 </a:t>
            </a:r>
            <a:endParaRPr lang="en-US" altLang="ko-KR" sz="2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그 동안 </a:t>
            </a:r>
            <a:r>
              <a:rPr lang="ko-KR" altLang="en-US" sz="2000" dirty="0">
                <a:solidFill>
                  <a:srgbClr val="002060"/>
                </a:solidFill>
              </a:rPr>
              <a:t>추울 수 있습니다</a:t>
            </a:r>
            <a:r>
              <a:rPr lang="en-US" altLang="ko-KR" sz="2000" dirty="0">
                <a:solidFill>
                  <a:srgbClr val="002060"/>
                </a:solidFill>
              </a:rPr>
              <a:t>.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  <p:sp>
        <p:nvSpPr>
          <p:cNvPr id="26" name="순서도: 대체 처리 25"/>
          <p:cNvSpPr/>
          <p:nvPr/>
        </p:nvSpPr>
        <p:spPr>
          <a:xfrm>
            <a:off x="4572000" y="1412776"/>
            <a:ext cx="3816424" cy="158417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200000"/>
              </a:lnSpc>
              <a:spcBef>
                <a:spcPct val="50000"/>
              </a:spcBef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어르신마다 정도에 따라 옷 입히는데</a:t>
            </a:r>
            <a:endParaRPr lang="en-US" altLang="ko-KR" sz="16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차이가 있습니다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절대적인 방법은 없습니다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-9526" y="1"/>
            <a:ext cx="4941565" cy="6858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395288" y="2349971"/>
            <a:ext cx="3671887" cy="1871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95288" y="4365650"/>
            <a:ext cx="3671887" cy="18716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95288" y="332656"/>
            <a:ext cx="3671887" cy="1873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946898" y="548680"/>
            <a:ext cx="3600400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마무리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- 2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932040" y="1484238"/>
            <a:ext cx="3600400" cy="7926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이제 옷까지 다 입혔으면</a:t>
            </a:r>
            <a:endParaRPr lang="ko-KR" alt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931767" y="2492896"/>
            <a:ext cx="3600400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어르신의 얼굴과 손 등에 보습제 등 기초화장품을 충분히 발라드립니다</a:t>
            </a:r>
            <a:r>
              <a:rPr lang="en-US" altLang="ko-KR" sz="2000" dirty="0" smtClean="0">
                <a:solidFill>
                  <a:srgbClr val="002060"/>
                </a:solidFill>
              </a:rPr>
              <a:t>.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931767" y="3645024"/>
            <a:ext cx="3600400" cy="2592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rgbClr val="002060"/>
                </a:solidFill>
              </a:rPr>
              <a:t>이미용이 필요한 어르신의 경우 간단한 미용기구가 준비되어 있으니 봉사실 내 </a:t>
            </a:r>
            <a:r>
              <a:rPr lang="ko-KR" altLang="en-US" sz="2000" dirty="0" smtClean="0">
                <a:solidFill>
                  <a:srgbClr val="002060"/>
                </a:solidFill>
              </a:rPr>
              <a:t>미용대에서</a:t>
            </a:r>
            <a:r>
              <a:rPr lang="ko-KR" altLang="en-US" sz="2000" dirty="0" smtClean="0">
                <a:solidFill>
                  <a:srgbClr val="002060"/>
                </a:solidFill>
              </a:rPr>
              <a:t> 예쁘게 손질하여 드립니다</a:t>
            </a:r>
            <a:r>
              <a:rPr lang="en-US" altLang="ko-KR" sz="2000" dirty="0" smtClean="0">
                <a:solidFill>
                  <a:srgbClr val="002060"/>
                </a:solidFill>
              </a:rPr>
              <a:t>.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-9526" y="1"/>
            <a:ext cx="4725541" cy="6858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23850" y="836712"/>
            <a:ext cx="3743325" cy="2447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19" name="직사각형 18"/>
          <p:cNvSpPr/>
          <p:nvPr/>
        </p:nvSpPr>
        <p:spPr>
          <a:xfrm>
            <a:off x="323850" y="3573016"/>
            <a:ext cx="3743325" cy="2592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88024" y="692696"/>
            <a:ext cx="3600400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목욕 마무리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- 3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" name="순서도: 대체 처리 10"/>
          <p:cNvSpPr/>
          <p:nvPr/>
        </p:nvSpPr>
        <p:spPr>
          <a:xfrm>
            <a:off x="4716016" y="1772816"/>
            <a:ext cx="3960440" cy="453650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spcBef>
                <a:spcPct val="50000"/>
              </a:spcBef>
            </a:pPr>
            <a:r>
              <a:rPr lang="ko-KR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  <a:endParaRPr lang="en-US" altLang="ko-KR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spcBef>
                <a:spcPct val="50000"/>
              </a:spcBef>
            </a:pPr>
            <a:endParaRPr lang="ko-KR" altLang="en-US" sz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 자</a:t>
            </a:r>
            <a:r>
              <a:rPr lang="en-US" altLang="ko-KR" sz="1800" dirty="0">
                <a:solidFill>
                  <a:srgbClr val="002060"/>
                </a:solidFill>
              </a:rPr>
              <a:t>! </a:t>
            </a:r>
            <a:r>
              <a:rPr lang="ko-KR" altLang="en-US" sz="1800" dirty="0">
                <a:solidFill>
                  <a:srgbClr val="002060"/>
                </a:solidFill>
              </a:rPr>
              <a:t>이제 모든 목욕봉사가 </a:t>
            </a: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ko-KR" altLang="en-US" sz="1800" dirty="0">
                <a:solidFill>
                  <a:srgbClr val="002060"/>
                </a:solidFill>
              </a:rPr>
              <a:t> 끝났습니다</a:t>
            </a:r>
            <a:r>
              <a:rPr lang="en-US" altLang="ko-KR" sz="1800" dirty="0">
                <a:solidFill>
                  <a:srgbClr val="002060"/>
                </a:solidFill>
              </a:rPr>
              <a:t>.</a:t>
            </a:r>
          </a:p>
          <a:p>
            <a:pPr>
              <a:defRPr/>
            </a:pPr>
            <a:endParaRPr lang="en-US" altLang="ko-KR" sz="18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800" dirty="0">
                <a:solidFill>
                  <a:srgbClr val="002060"/>
                </a:solidFill>
              </a:rPr>
              <a:t> </a:t>
            </a:r>
            <a:r>
              <a:rPr lang="ko-KR" altLang="en-US" sz="1600" spc="-150" dirty="0" smtClean="0">
                <a:solidFill>
                  <a:srgbClr val="002060"/>
                </a:solidFill>
              </a:rPr>
              <a:t>어르신의 </a:t>
            </a:r>
            <a:r>
              <a:rPr lang="ko-KR" altLang="en-US" sz="1600" spc="-150" dirty="0">
                <a:solidFill>
                  <a:srgbClr val="002060"/>
                </a:solidFill>
              </a:rPr>
              <a:t>혈압 등 </a:t>
            </a:r>
            <a:r>
              <a:rPr lang="ko-KR" altLang="en-US" sz="1600" spc="-150" dirty="0" smtClean="0">
                <a:solidFill>
                  <a:srgbClr val="002060"/>
                </a:solidFill>
              </a:rPr>
              <a:t>기초 건강체크를  </a:t>
            </a:r>
            <a:endParaRPr lang="en-US" altLang="ko-KR" sz="1600" spc="-15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spc="-150" dirty="0" smtClean="0">
                <a:solidFill>
                  <a:srgbClr val="002060"/>
                </a:solidFill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</a:rPr>
              <a:t>구급대원의 </a:t>
            </a:r>
            <a:r>
              <a:rPr lang="ko-KR" altLang="en-US" sz="1600" dirty="0">
                <a:solidFill>
                  <a:srgbClr val="002060"/>
                </a:solidFill>
              </a:rPr>
              <a:t>도움을 받아 </a:t>
            </a:r>
            <a:r>
              <a:rPr lang="ko-KR" altLang="en-US" sz="1600" dirty="0" smtClean="0">
                <a:solidFill>
                  <a:srgbClr val="002060"/>
                </a:solidFill>
              </a:rPr>
              <a:t>진행하시고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</a:rPr>
              <a:t>마지막으로 </a:t>
            </a:r>
            <a:r>
              <a:rPr lang="ko-KR" altLang="en-US" sz="1600" dirty="0">
                <a:solidFill>
                  <a:srgbClr val="002060"/>
                </a:solidFill>
              </a:rPr>
              <a:t>봉사자의 </a:t>
            </a:r>
            <a:endParaRPr lang="en-US" altLang="ko-KR" sz="16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>
                <a:solidFill>
                  <a:srgbClr val="002060"/>
                </a:solidFill>
              </a:rPr>
              <a:t> 소속과 성함을 </a:t>
            </a:r>
            <a:r>
              <a:rPr lang="ko-KR" altLang="en-US" sz="1600" dirty="0" smtClean="0">
                <a:solidFill>
                  <a:srgbClr val="002060"/>
                </a:solidFill>
              </a:rPr>
              <a:t>말씀해주시고 인사를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</a:rPr>
              <a:t>나눈 </a:t>
            </a:r>
            <a:r>
              <a:rPr lang="ko-KR" altLang="en-US" sz="1600" dirty="0">
                <a:solidFill>
                  <a:srgbClr val="002060"/>
                </a:solidFill>
              </a:rPr>
              <a:t>다음 </a:t>
            </a:r>
            <a:r>
              <a:rPr lang="ko-KR" altLang="en-US" sz="1600" dirty="0" smtClean="0">
                <a:solidFill>
                  <a:srgbClr val="002060"/>
                </a:solidFill>
              </a:rPr>
              <a:t>동행한 구급대원에게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</a:rPr>
              <a:t>인계해 </a:t>
            </a:r>
            <a:r>
              <a:rPr lang="ko-KR" altLang="en-US" sz="1600" dirty="0">
                <a:solidFill>
                  <a:srgbClr val="002060"/>
                </a:solidFill>
              </a:rPr>
              <a:t>드립니다</a:t>
            </a:r>
            <a:r>
              <a:rPr lang="en-US" altLang="ko-KR" sz="1600" dirty="0" smtClean="0">
                <a:solidFill>
                  <a:srgbClr val="002060"/>
                </a:solidFill>
              </a:rPr>
              <a:t>.</a:t>
            </a:r>
            <a:endParaRPr lang="en-US" altLang="ko-KR" sz="1600" dirty="0">
              <a:solidFill>
                <a:srgbClr val="002060"/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-9525" y="1"/>
            <a:ext cx="4653534" cy="6858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50825" y="620688"/>
            <a:ext cx="3960813" cy="1800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19" name="직사각형 18"/>
          <p:cNvSpPr/>
          <p:nvPr/>
        </p:nvSpPr>
        <p:spPr>
          <a:xfrm>
            <a:off x="250825" y="4509095"/>
            <a:ext cx="3960813" cy="1800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20" name="직사각형 19"/>
          <p:cNvSpPr/>
          <p:nvPr/>
        </p:nvSpPr>
        <p:spPr>
          <a:xfrm>
            <a:off x="250825" y="2564854"/>
            <a:ext cx="3960813" cy="1800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en-US" altLang="ko-KR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644008" y="908050"/>
            <a:ext cx="3816424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뒷정리 </a:t>
            </a:r>
            <a:r>
              <a:rPr lang="en-US" altLang="ko-K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- 1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순서도: 대체 처리 11"/>
          <p:cNvSpPr/>
          <p:nvPr/>
        </p:nvSpPr>
        <p:spPr>
          <a:xfrm>
            <a:off x="4644008" y="1988840"/>
            <a:ext cx="4032448" cy="403244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spcBef>
                <a:spcPct val="50000"/>
              </a:spcBef>
            </a:pPr>
            <a:endParaRPr lang="en-US" altLang="ko-KR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spcBef>
                <a:spcPct val="50000"/>
              </a:spcBef>
            </a:pPr>
            <a:r>
              <a:rPr lang="ko-KR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주의사항</a:t>
            </a:r>
            <a:endParaRPr lang="en-US" altLang="ko-KR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ctr">
              <a:spcBef>
                <a:spcPct val="50000"/>
              </a:spcBef>
            </a:pPr>
            <a:endParaRPr lang="ko-KR" altLang="en-US" sz="1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목욕탕 내부를 세제를 </a:t>
            </a:r>
            <a:r>
              <a:rPr lang="ko-KR" altLang="en-US" sz="1800" dirty="0" smtClean="0">
                <a:solidFill>
                  <a:srgbClr val="002060"/>
                </a:solidFill>
              </a:rPr>
              <a:t>이용하여</a:t>
            </a:r>
            <a:endParaRPr lang="en-US" altLang="ko-KR" sz="18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800" dirty="0">
                <a:solidFill>
                  <a:srgbClr val="002060"/>
                </a:solidFill>
              </a:rPr>
              <a:t> </a:t>
            </a:r>
            <a:r>
              <a:rPr lang="ko-KR" altLang="en-US" sz="1800" dirty="0" smtClean="0">
                <a:solidFill>
                  <a:srgbClr val="002060"/>
                </a:solidFill>
              </a:rPr>
              <a:t>깨끗이</a:t>
            </a:r>
            <a:r>
              <a:rPr lang="en-US" altLang="ko-KR" sz="1800" dirty="0" smtClean="0">
                <a:solidFill>
                  <a:srgbClr val="002060"/>
                </a:solidFill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닦아주시고 </a:t>
            </a: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800" dirty="0" smtClean="0">
                <a:solidFill>
                  <a:srgbClr val="002060"/>
                </a:solidFill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내일 이용할 분을 위하여 </a:t>
            </a: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800" dirty="0" smtClean="0">
                <a:solidFill>
                  <a:srgbClr val="002060"/>
                </a:solidFill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수건</a:t>
            </a:r>
            <a:r>
              <a:rPr lang="en-US" altLang="ko-KR" sz="1800" dirty="0">
                <a:solidFill>
                  <a:srgbClr val="002060"/>
                </a:solidFill>
              </a:rPr>
              <a:t>, </a:t>
            </a:r>
            <a:r>
              <a:rPr lang="ko-KR" altLang="en-US" sz="1800" dirty="0">
                <a:solidFill>
                  <a:srgbClr val="002060"/>
                </a:solidFill>
              </a:rPr>
              <a:t>앞치마 등을 </a:t>
            </a:r>
            <a:r>
              <a:rPr lang="ko-KR" altLang="en-US" sz="1800" dirty="0" smtClean="0">
                <a:solidFill>
                  <a:srgbClr val="002060"/>
                </a:solidFill>
              </a:rPr>
              <a:t>세탁기에</a:t>
            </a: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800" dirty="0" smtClean="0">
                <a:solidFill>
                  <a:srgbClr val="002060"/>
                </a:solidFill>
              </a:rPr>
              <a:t> </a:t>
            </a:r>
            <a:r>
              <a:rPr lang="ko-KR" altLang="en-US" sz="1800" dirty="0" smtClean="0">
                <a:solidFill>
                  <a:srgbClr val="002060"/>
                </a:solidFill>
              </a:rPr>
              <a:t>넣어서 </a:t>
            </a:r>
            <a:r>
              <a:rPr lang="ko-KR" altLang="en-US" sz="1800" dirty="0">
                <a:solidFill>
                  <a:srgbClr val="002060"/>
                </a:solidFill>
              </a:rPr>
              <a:t>돌린 다음</a:t>
            </a:r>
            <a:r>
              <a:rPr lang="en-US" altLang="ko-KR" sz="1800" dirty="0">
                <a:solidFill>
                  <a:srgbClr val="002060"/>
                </a:solidFill>
              </a:rPr>
              <a:t>, </a:t>
            </a:r>
          </a:p>
          <a:p>
            <a:pPr>
              <a:defRPr/>
            </a:pPr>
            <a:r>
              <a:rPr lang="en-US" altLang="ko-KR" sz="1800" dirty="0">
                <a:solidFill>
                  <a:srgbClr val="002060"/>
                </a:solidFill>
              </a:rPr>
              <a:t> </a:t>
            </a:r>
            <a:r>
              <a:rPr lang="ko-KR" altLang="en-US" sz="1800" dirty="0" smtClean="0">
                <a:solidFill>
                  <a:srgbClr val="002060"/>
                </a:solidFill>
              </a:rPr>
              <a:t>세탁물을 </a:t>
            </a:r>
            <a:r>
              <a:rPr lang="ko-KR" altLang="en-US" sz="1800" dirty="0">
                <a:solidFill>
                  <a:srgbClr val="002060"/>
                </a:solidFill>
              </a:rPr>
              <a:t>꺼내 </a:t>
            </a:r>
            <a:r>
              <a:rPr lang="ko-KR" altLang="en-US" sz="1800" dirty="0" smtClean="0">
                <a:solidFill>
                  <a:srgbClr val="002060"/>
                </a:solidFill>
              </a:rPr>
              <a:t>건조대에 </a:t>
            </a:r>
            <a:endParaRPr lang="en-US" altLang="ko-KR" sz="1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800" dirty="0" smtClean="0">
                <a:solidFill>
                  <a:srgbClr val="002060"/>
                </a:solidFill>
              </a:rPr>
              <a:t> </a:t>
            </a:r>
            <a:r>
              <a:rPr lang="ko-KR" altLang="en-US" sz="1800" dirty="0">
                <a:solidFill>
                  <a:srgbClr val="002060"/>
                </a:solidFill>
              </a:rPr>
              <a:t>널어 둡니다</a:t>
            </a:r>
            <a:r>
              <a:rPr lang="en-US" altLang="ko-KR" sz="1800" dirty="0">
                <a:solidFill>
                  <a:srgbClr val="002060"/>
                </a:solidFill>
              </a:rPr>
              <a:t>.               </a:t>
            </a:r>
          </a:p>
          <a:p>
            <a:pPr marL="457200" indent="-457200">
              <a:spcBef>
                <a:spcPct val="50000"/>
              </a:spcBef>
            </a:pPr>
            <a:endParaRPr lang="ko-KR" altLang="en-US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457200" indent="-457200">
              <a:spcBef>
                <a:spcPct val="50000"/>
              </a:spcBef>
            </a:pP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grpSp>
        <p:nvGrpSpPr>
          <p:cNvPr id="18444" name="그룹 18"/>
          <p:cNvGrpSpPr>
            <a:grpSpLocks/>
          </p:cNvGrpSpPr>
          <p:nvPr/>
        </p:nvGrpSpPr>
        <p:grpSpPr bwMode="auto">
          <a:xfrm>
            <a:off x="395288" y="1269008"/>
            <a:ext cx="6408737" cy="504825"/>
            <a:chOff x="1043608" y="1268760"/>
            <a:chExt cx="7344816" cy="648072"/>
          </a:xfrm>
        </p:grpSpPr>
        <p:sp>
          <p:nvSpPr>
            <p:cNvPr id="16" name="직사각형 15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어르신 이송 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: </a:t>
              </a: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보조 들 것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및 휠체어 이용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1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45" name="그룹 19"/>
          <p:cNvGrpSpPr>
            <a:grpSpLocks/>
          </p:cNvGrpSpPr>
          <p:nvPr/>
        </p:nvGrpSpPr>
        <p:grpSpPr bwMode="auto">
          <a:xfrm>
            <a:off x="395288" y="1845270"/>
            <a:ext cx="6408737" cy="504825"/>
            <a:chOff x="1043608" y="1268760"/>
            <a:chExt cx="7344816" cy="648072"/>
          </a:xfrm>
        </p:grpSpPr>
        <p:sp>
          <p:nvSpPr>
            <p:cNvPr id="21" name="직사각형 20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건강체크 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: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혈압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맥박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호흡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체온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혈당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2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46" name="그룹 22"/>
          <p:cNvGrpSpPr>
            <a:grpSpLocks/>
          </p:cNvGrpSpPr>
          <p:nvPr/>
        </p:nvGrpSpPr>
        <p:grpSpPr bwMode="auto">
          <a:xfrm>
            <a:off x="395288" y="2421533"/>
            <a:ext cx="6408737" cy="503237"/>
            <a:chOff x="1043608" y="1268760"/>
            <a:chExt cx="7344816" cy="648072"/>
          </a:xfrm>
        </p:grpSpPr>
        <p:sp>
          <p:nvSpPr>
            <p:cNvPr id="24" name="직사각형 23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물 온도 확인 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: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뜨거운 물 금물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!!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3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47" name="그룹 25"/>
          <p:cNvGrpSpPr>
            <a:grpSpLocks/>
          </p:cNvGrpSpPr>
          <p:nvPr/>
        </p:nvGrpSpPr>
        <p:grpSpPr bwMode="auto">
          <a:xfrm>
            <a:off x="395288" y="2997424"/>
            <a:ext cx="6366495" cy="1008435"/>
            <a:chOff x="1043608" y="1268521"/>
            <a:chExt cx="7296404" cy="648312"/>
          </a:xfrm>
        </p:grpSpPr>
        <p:sp>
          <p:nvSpPr>
            <p:cNvPr id="27" name="직사각형 26"/>
            <p:cNvSpPr/>
            <p:nvPr/>
          </p:nvSpPr>
          <p:spPr>
            <a:xfrm>
              <a:off x="1786624" y="1268521"/>
              <a:ext cx="6553388" cy="6480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몸 씻기 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: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머리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얼굴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목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양손가락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양팔</a:t>
              </a:r>
              <a:endParaRPr lang="en-US" altLang="ko-KR" sz="1800" dirty="0">
                <a:latin typeface="08서울남산체 L" pitchFamily="18" charset="-127"/>
                <a:ea typeface="08서울남산체 L" pitchFamily="18" charset="-127"/>
              </a:endParaRPr>
            </a:p>
            <a:p>
              <a:pPr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 </a:t>
              </a:r>
              <a:r>
                <a:rPr lang="en-US" altLang="ko-KR" sz="1800" dirty="0" smtClean="0">
                  <a:latin typeface="08서울남산체 L" pitchFamily="18" charset="-127"/>
                  <a:ea typeface="08서울남산체 L" pitchFamily="18" charset="-127"/>
                </a:rPr>
                <a:t>           </a:t>
              </a: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양 발가락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발등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발뒤꿈치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무릎관절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허벅다리</a:t>
              </a:r>
              <a:endParaRPr lang="en-US" altLang="ko-KR" sz="1800" dirty="0">
                <a:latin typeface="08서울남산체 L" pitchFamily="18" charset="-127"/>
                <a:ea typeface="08서울남산체 L" pitchFamily="18" charset="-127"/>
              </a:endParaRPr>
            </a:p>
            <a:p>
              <a:pPr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  </a:t>
              </a:r>
              <a:r>
                <a:rPr lang="en-US" altLang="ko-KR" sz="1800" dirty="0" smtClean="0">
                  <a:latin typeface="08서울남산체 L" pitchFamily="18" charset="-127"/>
                  <a:ea typeface="08서울남산체 L" pitchFamily="18" charset="-127"/>
                </a:rPr>
                <a:t>          </a:t>
              </a: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사타구니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가슴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배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허리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-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음부</a:t>
              </a: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43608" y="1268760"/>
              <a:ext cx="647697" cy="6480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4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sp>
        <p:nvSpPr>
          <p:cNvPr id="33" name="사각형 설명선 32"/>
          <p:cNvSpPr/>
          <p:nvPr/>
        </p:nvSpPr>
        <p:spPr>
          <a:xfrm>
            <a:off x="6948488" y="1556792"/>
            <a:ext cx="2087562" cy="3888432"/>
          </a:xfrm>
          <a:prstGeom prst="wedgeRectCallout">
            <a:avLst>
              <a:gd name="adj1" fmla="val -64435"/>
              <a:gd name="adj2" fmla="val 3061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600" dirty="0" smtClean="0">
                <a:solidFill>
                  <a:srgbClr val="002060"/>
                </a:solidFill>
              </a:rPr>
              <a:t>★ 동절기에는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 </a:t>
            </a:r>
            <a:r>
              <a:rPr lang="ko-KR" altLang="en-US" sz="1600" dirty="0" smtClean="0">
                <a:solidFill>
                  <a:srgbClr val="002060"/>
                </a:solidFill>
              </a:rPr>
              <a:t>머리</a:t>
            </a:r>
            <a:r>
              <a:rPr lang="en-US" altLang="ko-KR" sz="1600" dirty="0">
                <a:solidFill>
                  <a:srgbClr val="002060"/>
                </a:solidFill>
              </a:rPr>
              <a:t>-</a:t>
            </a:r>
            <a:r>
              <a:rPr lang="ko-KR" altLang="en-US" sz="1600" dirty="0" smtClean="0">
                <a:solidFill>
                  <a:srgbClr val="002060"/>
                </a:solidFill>
              </a:rPr>
              <a:t>얼굴을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</a:t>
            </a:r>
            <a:r>
              <a:rPr lang="ko-KR" altLang="en-US" sz="1600" dirty="0" smtClean="0">
                <a:solidFill>
                  <a:srgbClr val="002060"/>
                </a:solidFill>
              </a:rPr>
              <a:t> </a:t>
            </a:r>
            <a:r>
              <a:rPr lang="ko-KR" altLang="en-US" sz="1600" dirty="0">
                <a:solidFill>
                  <a:srgbClr val="002060"/>
                </a:solidFill>
              </a:rPr>
              <a:t>나중에</a:t>
            </a:r>
            <a:endParaRPr lang="en-US" altLang="ko-KR" sz="16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altLang="ko-KR" sz="16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ko-KR" altLang="en-US" sz="1600" dirty="0" smtClean="0">
                <a:solidFill>
                  <a:srgbClr val="002060"/>
                </a:solidFill>
              </a:rPr>
              <a:t>★ 얼굴은 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 </a:t>
            </a:r>
            <a:r>
              <a:rPr lang="ko-KR" altLang="en-US" sz="1600" dirty="0" smtClean="0">
                <a:solidFill>
                  <a:srgbClr val="002060"/>
                </a:solidFill>
              </a:rPr>
              <a:t>눈시울</a:t>
            </a:r>
            <a:r>
              <a:rPr lang="en-US" altLang="ko-KR" sz="1600" dirty="0" smtClean="0">
                <a:solidFill>
                  <a:srgbClr val="002060"/>
                </a:solidFill>
              </a:rPr>
              <a:t>-</a:t>
            </a:r>
            <a:r>
              <a:rPr lang="ko-KR" altLang="en-US" sz="1600" dirty="0" smtClean="0">
                <a:solidFill>
                  <a:srgbClr val="002060"/>
                </a:solidFill>
              </a:rPr>
              <a:t>눈꼬리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 </a:t>
            </a:r>
            <a:r>
              <a:rPr lang="ko-KR" altLang="en-US" sz="1600" dirty="0" smtClean="0">
                <a:solidFill>
                  <a:srgbClr val="002060"/>
                </a:solidFill>
              </a:rPr>
              <a:t>이마</a:t>
            </a:r>
            <a:r>
              <a:rPr lang="en-US" altLang="ko-KR" sz="1600" dirty="0">
                <a:solidFill>
                  <a:srgbClr val="002060"/>
                </a:solidFill>
              </a:rPr>
              <a:t>-</a:t>
            </a:r>
            <a:r>
              <a:rPr lang="ko-KR" altLang="en-US" sz="1600" dirty="0">
                <a:solidFill>
                  <a:srgbClr val="002060"/>
                </a:solidFill>
              </a:rPr>
              <a:t>뺨</a:t>
            </a:r>
            <a:r>
              <a:rPr lang="en-US" altLang="ko-KR" sz="1600" dirty="0" smtClean="0">
                <a:solidFill>
                  <a:srgbClr val="002060"/>
                </a:solidFill>
              </a:rPr>
              <a:t>-</a:t>
            </a:r>
            <a:r>
              <a:rPr lang="ko-KR" altLang="en-US" sz="1600" dirty="0" smtClean="0">
                <a:solidFill>
                  <a:srgbClr val="002060"/>
                </a:solidFill>
              </a:rPr>
              <a:t>콧방울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 </a:t>
            </a:r>
            <a:r>
              <a:rPr lang="ko-KR" altLang="en-US" sz="1600" dirty="0" smtClean="0">
                <a:solidFill>
                  <a:srgbClr val="002060"/>
                </a:solidFill>
              </a:rPr>
              <a:t>입 주위</a:t>
            </a:r>
            <a:r>
              <a:rPr lang="en-US" altLang="ko-KR" sz="1600" dirty="0" smtClean="0">
                <a:solidFill>
                  <a:srgbClr val="002060"/>
                </a:solidFill>
              </a:rPr>
              <a:t>-</a:t>
            </a:r>
            <a:r>
              <a:rPr lang="ko-KR" altLang="en-US" sz="1600" dirty="0" smtClean="0">
                <a:solidFill>
                  <a:srgbClr val="002060"/>
                </a:solidFill>
              </a:rPr>
              <a:t>아래턱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ko-KR" altLang="en-US" sz="1600" dirty="0" smtClean="0">
                <a:solidFill>
                  <a:srgbClr val="002060"/>
                </a:solidFill>
              </a:rPr>
              <a:t>    </a:t>
            </a:r>
            <a:r>
              <a:rPr lang="ko-KR" altLang="en-US" sz="1600" dirty="0" smtClean="0">
                <a:solidFill>
                  <a:srgbClr val="002060"/>
                </a:solidFill>
              </a:rPr>
              <a:t>귓</a:t>
            </a:r>
            <a:r>
              <a:rPr lang="ko-KR" altLang="en-US" sz="1600" dirty="0" smtClean="0">
                <a:solidFill>
                  <a:srgbClr val="002060"/>
                </a:solidFill>
              </a:rPr>
              <a:t> 볼</a:t>
            </a:r>
            <a:r>
              <a:rPr lang="en-US" altLang="ko-KR" sz="1600" dirty="0">
                <a:solidFill>
                  <a:srgbClr val="002060"/>
                </a:solidFill>
              </a:rPr>
              <a:t>-</a:t>
            </a:r>
            <a:r>
              <a:rPr lang="ko-KR" altLang="en-US" sz="1600" dirty="0">
                <a:solidFill>
                  <a:srgbClr val="002060"/>
                </a:solidFill>
              </a:rPr>
              <a:t>목</a:t>
            </a:r>
            <a:endParaRPr lang="en-US" altLang="ko-KR" sz="16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altLang="ko-KR" sz="16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ko-KR" altLang="en-US" sz="1600" dirty="0" smtClean="0">
                <a:solidFill>
                  <a:srgbClr val="002060"/>
                </a:solidFill>
              </a:rPr>
              <a:t>★ 귓바퀴 안은 면봉</a:t>
            </a:r>
            <a:endParaRPr lang="en-US" altLang="ko-KR" sz="16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ko-KR" sz="1600" dirty="0">
                <a:solidFill>
                  <a:srgbClr val="002060"/>
                </a:solidFill>
              </a:rPr>
              <a:t> </a:t>
            </a:r>
            <a:r>
              <a:rPr lang="en-US" altLang="ko-KR" sz="1600" dirty="0" smtClean="0">
                <a:solidFill>
                  <a:srgbClr val="002060"/>
                </a:solidFill>
              </a:rPr>
              <a:t>  </a:t>
            </a:r>
            <a:r>
              <a:rPr lang="ko-KR" altLang="en-US" sz="1600" dirty="0" smtClean="0">
                <a:solidFill>
                  <a:srgbClr val="002060"/>
                </a:solidFill>
              </a:rPr>
              <a:t> </a:t>
            </a:r>
            <a:r>
              <a:rPr lang="ko-KR" altLang="en-US" sz="1600" dirty="0">
                <a:solidFill>
                  <a:srgbClr val="002060"/>
                </a:solidFill>
              </a:rPr>
              <a:t>이용</a:t>
            </a:r>
          </a:p>
        </p:txBody>
      </p:sp>
      <p:grpSp>
        <p:nvGrpSpPr>
          <p:cNvPr id="18449" name="그룹 33"/>
          <p:cNvGrpSpPr>
            <a:grpSpLocks/>
          </p:cNvGrpSpPr>
          <p:nvPr/>
        </p:nvGrpSpPr>
        <p:grpSpPr bwMode="auto">
          <a:xfrm>
            <a:off x="395288" y="4077295"/>
            <a:ext cx="6408737" cy="504825"/>
            <a:chOff x="1043608" y="1268760"/>
            <a:chExt cx="7344816" cy="648072"/>
          </a:xfrm>
        </p:grpSpPr>
        <p:sp>
          <p:nvSpPr>
            <p:cNvPr id="35" name="직사각형 34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수염 깎기</a:t>
              </a:r>
              <a:r>
                <a:rPr lang="en-US" altLang="ko-KR" sz="1800" dirty="0" smtClean="0">
                  <a:latin typeface="08서울남산체 L" pitchFamily="18" charset="-127"/>
                  <a:ea typeface="08서울남산체 L" pitchFamily="18" charset="-127"/>
                </a:rPr>
                <a:t>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▶ 머리감기 ▶ </a:t>
              </a: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옷 입기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및 인사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5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50" name="그룹 36"/>
          <p:cNvGrpSpPr>
            <a:grpSpLocks/>
          </p:cNvGrpSpPr>
          <p:nvPr/>
        </p:nvGrpSpPr>
        <p:grpSpPr bwMode="auto">
          <a:xfrm>
            <a:off x="395288" y="4653558"/>
            <a:ext cx="6408737" cy="504825"/>
            <a:chOff x="1043608" y="1268760"/>
            <a:chExt cx="7344816" cy="648072"/>
          </a:xfrm>
        </p:grpSpPr>
        <p:sp>
          <p:nvSpPr>
            <p:cNvPr id="38" name="직사각형 37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봉사실 소독 및 청소</a:t>
              </a: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빨래</a:t>
              </a: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6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51" name="그룹 39"/>
          <p:cNvGrpSpPr>
            <a:grpSpLocks/>
          </p:cNvGrpSpPr>
          <p:nvPr/>
        </p:nvGrpSpPr>
        <p:grpSpPr bwMode="auto">
          <a:xfrm>
            <a:off x="395288" y="5229820"/>
            <a:ext cx="6408737" cy="503238"/>
            <a:chOff x="1043608" y="1268760"/>
            <a:chExt cx="7344816" cy="648072"/>
          </a:xfrm>
        </p:grpSpPr>
        <p:sp>
          <p:nvSpPr>
            <p:cNvPr id="41" name="직사각형 40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dirty="0" smtClean="0">
                  <a:latin typeface="08서울남산체 L" pitchFamily="18" charset="-127"/>
                  <a:ea typeface="08서울남산체 L" pitchFamily="18" charset="-127"/>
                </a:rPr>
                <a:t>봉사일지  </a:t>
              </a:r>
              <a:r>
                <a:rPr lang="ko-KR" altLang="en-US" sz="1800" dirty="0">
                  <a:latin typeface="08서울남산체 L" pitchFamily="18" charset="-127"/>
                  <a:ea typeface="08서울남산체 L" pitchFamily="18" charset="-127"/>
                </a:rPr>
                <a:t>기록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7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grpSp>
        <p:nvGrpSpPr>
          <p:cNvPr id="18452" name="그룹 42"/>
          <p:cNvGrpSpPr>
            <a:grpSpLocks/>
          </p:cNvGrpSpPr>
          <p:nvPr/>
        </p:nvGrpSpPr>
        <p:grpSpPr bwMode="auto">
          <a:xfrm>
            <a:off x="395288" y="5806083"/>
            <a:ext cx="6408737" cy="503237"/>
            <a:chOff x="1043608" y="1268760"/>
            <a:chExt cx="7344816" cy="648072"/>
          </a:xfrm>
        </p:grpSpPr>
        <p:sp>
          <p:nvSpPr>
            <p:cNvPr id="44" name="직사각형 43"/>
            <p:cNvSpPr/>
            <p:nvPr/>
          </p:nvSpPr>
          <p:spPr>
            <a:xfrm>
              <a:off x="1835036" y="1268760"/>
              <a:ext cx="6553388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800" spc="-150" dirty="0">
                  <a:latin typeface="08서울남산체 L" pitchFamily="18" charset="-127"/>
                  <a:ea typeface="08서울남산체 L" pitchFamily="18" charset="-127"/>
                </a:rPr>
                <a:t>보일러</a:t>
              </a:r>
              <a:r>
                <a:rPr lang="en-US" altLang="ko-KR" sz="1800" spc="-15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en-US" altLang="ko-KR" sz="1800" spc="-150" dirty="0" smtClean="0">
                  <a:latin typeface="08서울남산체 L" pitchFamily="18" charset="-127"/>
                  <a:ea typeface="08서울남산체 L" pitchFamily="18" charset="-127"/>
                </a:rPr>
                <a:t> </a:t>
              </a:r>
              <a:r>
                <a:rPr lang="ko-KR" altLang="en-US" sz="1800" spc="-150" dirty="0" smtClean="0">
                  <a:latin typeface="08서울남산체 L" pitchFamily="18" charset="-127"/>
                  <a:ea typeface="08서울남산체 L" pitchFamily="18" charset="-127"/>
                </a:rPr>
                <a:t>환풍기</a:t>
              </a:r>
              <a:r>
                <a:rPr lang="en-US" altLang="ko-KR" sz="1800" spc="-15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en-US" altLang="ko-KR" sz="1800" spc="-150" dirty="0" smtClean="0">
                  <a:latin typeface="08서울남산체 L" pitchFamily="18" charset="-127"/>
                  <a:ea typeface="08서울남산체 L" pitchFamily="18" charset="-127"/>
                </a:rPr>
                <a:t> </a:t>
              </a:r>
              <a:r>
                <a:rPr lang="ko-KR" altLang="en-US" sz="1800" spc="-150" dirty="0" smtClean="0">
                  <a:latin typeface="08서울남산체 L" pitchFamily="18" charset="-127"/>
                  <a:ea typeface="08서울남산체 L" pitchFamily="18" charset="-127"/>
                </a:rPr>
                <a:t>에어컨</a:t>
              </a:r>
              <a:r>
                <a:rPr lang="en-US" altLang="ko-KR" sz="1800" spc="-150" dirty="0">
                  <a:latin typeface="08서울남산체 L" pitchFamily="18" charset="-127"/>
                  <a:ea typeface="08서울남산체 L" pitchFamily="18" charset="-127"/>
                </a:rPr>
                <a:t>, </a:t>
              </a:r>
              <a:r>
                <a:rPr lang="en-US" altLang="ko-KR" sz="1800" spc="-150" dirty="0" smtClean="0">
                  <a:latin typeface="08서울남산체 L" pitchFamily="18" charset="-127"/>
                  <a:ea typeface="08서울남산체 L" pitchFamily="18" charset="-127"/>
                </a:rPr>
                <a:t> </a:t>
              </a:r>
              <a:r>
                <a:rPr lang="ko-KR" altLang="en-US" sz="1800" spc="-150" dirty="0" smtClean="0">
                  <a:latin typeface="08서울남산체 L" pitchFamily="18" charset="-127"/>
                  <a:ea typeface="08서울남산체 L" pitchFamily="18" charset="-127"/>
                </a:rPr>
                <a:t>조명  등  </a:t>
              </a:r>
              <a:r>
                <a:rPr lang="ko-KR" altLang="en-US" sz="1800" spc="-150" dirty="0">
                  <a:latin typeface="08서울남산체 L" pitchFamily="18" charset="-127"/>
                  <a:ea typeface="08서울남산체 L" pitchFamily="18" charset="-127"/>
                </a:rPr>
                <a:t>최종 체크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043608" y="1268760"/>
              <a:ext cx="647697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800" dirty="0">
                  <a:latin typeface="08서울남산체 L" pitchFamily="18" charset="-127"/>
                  <a:ea typeface="08서울남산체 L" pitchFamily="18" charset="-127"/>
                </a:rPr>
                <a:t>8</a:t>
              </a:r>
              <a:endParaRPr lang="ko-KR" altLang="en-US" sz="1800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2555776" y="260648"/>
            <a:ext cx="3816424" cy="72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핵 심 정 리</a:t>
            </a:r>
            <a:endParaRPr lang="en-US" altLang="ko-K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  <a:shade val="30000"/>
                  <a:satMod val="115000"/>
                  <a:alpha val="0"/>
                </a:schemeClr>
              </a:gs>
              <a:gs pos="83000">
                <a:schemeClr val="accent6">
                  <a:lumMod val="40000"/>
                  <a:lumOff val="60000"/>
                  <a:shade val="30000"/>
                  <a:satMod val="115000"/>
                  <a:alpha val="0"/>
                </a:schemeClr>
              </a:gs>
              <a:gs pos="5000">
                <a:schemeClr val="accent6">
                  <a:lumMod val="40000"/>
                  <a:lumOff val="60000"/>
                  <a:shade val="30000"/>
                  <a:satMod val="115000"/>
                  <a:alpha val="19000"/>
                </a:schemeClr>
              </a:gs>
              <a:gs pos="79000">
                <a:schemeClr val="accent6">
                  <a:lumMod val="40000"/>
                  <a:lumOff val="60000"/>
                  <a:shade val="30000"/>
                  <a:satMod val="115000"/>
                  <a:alpha val="0"/>
                </a:schemeClr>
              </a:gs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19462" name="Line 9"/>
          <p:cNvSpPr>
            <a:spLocks noChangeShapeType="1"/>
          </p:cNvSpPr>
          <p:nvPr/>
        </p:nvSpPr>
        <p:spPr bwMode="auto">
          <a:xfrm flipH="1">
            <a:off x="7696200" y="6019800"/>
            <a:ext cx="457200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2230438" y="4476750"/>
            <a:ext cx="4357687" cy="8683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</a:pPr>
            <a:endParaRPr lang="en-US" altLang="ko-KR" sz="1200" b="0" dirty="0">
              <a:solidFill>
                <a:srgbClr val="5F5F5F"/>
              </a:solidFill>
              <a:latin typeface="돋움" pitchFamily="50" charset="-127"/>
              <a:ea typeface="돋움" pitchFamily="50" charset="-127"/>
            </a:endParaRPr>
          </a:p>
          <a:p>
            <a:pPr algn="r">
              <a:spcBef>
                <a:spcPct val="50000"/>
              </a:spcBef>
            </a:pPr>
            <a:r>
              <a:rPr lang="en-US" altLang="ko-KR" sz="1400" b="0" dirty="0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.</a:t>
            </a:r>
            <a:r>
              <a:rPr lang="en-US" altLang="ko-KR" sz="1200" b="0" dirty="0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</a:t>
            </a:r>
          </a:p>
          <a:p>
            <a:pPr algn="r">
              <a:spcBef>
                <a:spcPct val="50000"/>
              </a:spcBef>
            </a:pPr>
            <a:endParaRPr lang="en-US" altLang="ko-KR" sz="1200" b="0" dirty="0">
              <a:solidFill>
                <a:srgbClr val="5F5F5F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95288" y="908050"/>
            <a:ext cx="4321175" cy="5113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FFC00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4859338" y="908050"/>
            <a:ext cx="4176712" cy="511333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/>
              <a:t>  Tip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ko-KR" altLang="en-US" dirty="0"/>
              <a:t>빨래비누 사용에 대해</a:t>
            </a:r>
            <a:r>
              <a:rPr lang="en-US" altLang="ko-KR" dirty="0"/>
              <a:t>.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ko-KR" altLang="en-US" dirty="0"/>
              <a:t>빨래비누는 대소변을 가리기</a:t>
            </a:r>
            <a:endParaRPr lang="en-US" altLang="ko-KR" dirty="0"/>
          </a:p>
          <a:p>
            <a:pPr>
              <a:defRPr/>
            </a:pPr>
            <a:r>
              <a:rPr lang="ko-KR" altLang="en-US" dirty="0"/>
              <a:t>힘든 분들의 몸에서 </a:t>
            </a:r>
            <a:endParaRPr lang="en-US" altLang="ko-KR" dirty="0"/>
          </a:p>
          <a:p>
            <a:pPr>
              <a:defRPr/>
            </a:pPr>
            <a:r>
              <a:rPr lang="ko-KR" altLang="en-US" dirty="0"/>
              <a:t>나는냄새를 없애기 위해 </a:t>
            </a:r>
            <a:endParaRPr lang="en-US" altLang="ko-KR" dirty="0"/>
          </a:p>
          <a:p>
            <a:pPr>
              <a:defRPr/>
            </a:pPr>
            <a:r>
              <a:rPr lang="ko-KR" altLang="en-US" dirty="0"/>
              <a:t>사용하면 좋습니다</a:t>
            </a:r>
            <a:r>
              <a:rPr lang="en-US" altLang="ko-KR" dirty="0"/>
              <a:t>. </a:t>
            </a:r>
          </a:p>
          <a:p>
            <a:pPr>
              <a:defRPr/>
            </a:pPr>
            <a:r>
              <a:rPr lang="ko-KR" altLang="en-US" dirty="0"/>
              <a:t>그런분들은 빨래비누를 먼저 </a:t>
            </a:r>
            <a:endParaRPr lang="en-US" altLang="ko-KR" dirty="0"/>
          </a:p>
          <a:p>
            <a:pPr>
              <a:defRPr/>
            </a:pPr>
            <a:r>
              <a:rPr lang="ko-KR" altLang="en-US" dirty="0"/>
              <a:t>사용하여 씻겨드리고 </a:t>
            </a:r>
            <a:endParaRPr lang="en-US" altLang="ko-KR" dirty="0"/>
          </a:p>
          <a:p>
            <a:pPr>
              <a:defRPr/>
            </a:pPr>
            <a:r>
              <a:rPr lang="ko-KR" altLang="en-US" dirty="0"/>
              <a:t>그 다음에 비누를 사용하도록 하세요</a:t>
            </a:r>
          </a:p>
        </p:txBody>
      </p:sp>
      <p:grpSp>
        <p:nvGrpSpPr>
          <p:cNvPr id="19468" name="Group 23"/>
          <p:cNvGrpSpPr>
            <a:grpSpLocks noChangeAspect="1"/>
          </p:cNvGrpSpPr>
          <p:nvPr/>
        </p:nvGrpSpPr>
        <p:grpSpPr bwMode="auto">
          <a:xfrm>
            <a:off x="3419872" y="620688"/>
            <a:ext cx="1080120" cy="739029"/>
            <a:chOff x="249" y="300"/>
            <a:chExt cx="1178" cy="806"/>
          </a:xfrm>
        </p:grpSpPr>
        <p:sp>
          <p:nvSpPr>
            <p:cNvPr id="19469" name="AutoShape 22"/>
            <p:cNvSpPr>
              <a:spLocks noChangeAspect="1" noChangeArrowheads="1" noTextEdit="1"/>
            </p:cNvSpPr>
            <p:nvPr/>
          </p:nvSpPr>
          <p:spPr bwMode="auto">
            <a:xfrm>
              <a:off x="249" y="300"/>
              <a:ext cx="1178" cy="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0" name="Freeform 24"/>
            <p:cNvSpPr>
              <a:spLocks/>
            </p:cNvSpPr>
            <p:nvPr/>
          </p:nvSpPr>
          <p:spPr bwMode="auto">
            <a:xfrm>
              <a:off x="299" y="337"/>
              <a:ext cx="629" cy="559"/>
            </a:xfrm>
            <a:custGeom>
              <a:avLst/>
              <a:gdLst>
                <a:gd name="T0" fmla="*/ 176 w 1260"/>
                <a:gd name="T1" fmla="*/ 280 h 1116"/>
                <a:gd name="T2" fmla="*/ 173 w 1260"/>
                <a:gd name="T3" fmla="*/ 275 h 1116"/>
                <a:gd name="T4" fmla="*/ 168 w 1260"/>
                <a:gd name="T5" fmla="*/ 268 h 1116"/>
                <a:gd name="T6" fmla="*/ 160 w 1260"/>
                <a:gd name="T7" fmla="*/ 259 h 1116"/>
                <a:gd name="T8" fmla="*/ 148 w 1260"/>
                <a:gd name="T9" fmla="*/ 248 h 1116"/>
                <a:gd name="T10" fmla="*/ 133 w 1260"/>
                <a:gd name="T11" fmla="*/ 236 h 1116"/>
                <a:gd name="T12" fmla="*/ 115 w 1260"/>
                <a:gd name="T13" fmla="*/ 224 h 1116"/>
                <a:gd name="T14" fmla="*/ 92 w 1260"/>
                <a:gd name="T15" fmla="*/ 214 h 1116"/>
                <a:gd name="T16" fmla="*/ 68 w 1260"/>
                <a:gd name="T17" fmla="*/ 205 h 1116"/>
                <a:gd name="T18" fmla="*/ 47 w 1260"/>
                <a:gd name="T19" fmla="*/ 194 h 1116"/>
                <a:gd name="T20" fmla="*/ 30 w 1260"/>
                <a:gd name="T21" fmla="*/ 180 h 1116"/>
                <a:gd name="T22" fmla="*/ 16 w 1260"/>
                <a:gd name="T23" fmla="*/ 165 h 1116"/>
                <a:gd name="T24" fmla="*/ 7 w 1260"/>
                <a:gd name="T25" fmla="*/ 147 h 1116"/>
                <a:gd name="T26" fmla="*/ 1 w 1260"/>
                <a:gd name="T27" fmla="*/ 128 h 1116"/>
                <a:gd name="T28" fmla="*/ 0 w 1260"/>
                <a:gd name="T29" fmla="*/ 108 h 1116"/>
                <a:gd name="T30" fmla="*/ 3 w 1260"/>
                <a:gd name="T31" fmla="*/ 87 h 1116"/>
                <a:gd name="T32" fmla="*/ 11 w 1260"/>
                <a:gd name="T33" fmla="*/ 66 h 1116"/>
                <a:gd name="T34" fmla="*/ 23 w 1260"/>
                <a:gd name="T35" fmla="*/ 50 h 1116"/>
                <a:gd name="T36" fmla="*/ 39 w 1260"/>
                <a:gd name="T37" fmla="*/ 38 h 1116"/>
                <a:gd name="T38" fmla="*/ 58 w 1260"/>
                <a:gd name="T39" fmla="*/ 31 h 1116"/>
                <a:gd name="T40" fmla="*/ 79 w 1260"/>
                <a:gd name="T41" fmla="*/ 29 h 1116"/>
                <a:gd name="T42" fmla="*/ 100 w 1260"/>
                <a:gd name="T43" fmla="*/ 31 h 1116"/>
                <a:gd name="T44" fmla="*/ 121 w 1260"/>
                <a:gd name="T45" fmla="*/ 36 h 1116"/>
                <a:gd name="T46" fmla="*/ 140 w 1260"/>
                <a:gd name="T47" fmla="*/ 46 h 1116"/>
                <a:gd name="T48" fmla="*/ 149 w 1260"/>
                <a:gd name="T49" fmla="*/ 51 h 1116"/>
                <a:gd name="T50" fmla="*/ 150 w 1260"/>
                <a:gd name="T51" fmla="*/ 46 h 1116"/>
                <a:gd name="T52" fmla="*/ 154 w 1260"/>
                <a:gd name="T53" fmla="*/ 37 h 1116"/>
                <a:gd name="T54" fmla="*/ 161 w 1260"/>
                <a:gd name="T55" fmla="*/ 27 h 1116"/>
                <a:gd name="T56" fmla="*/ 171 w 1260"/>
                <a:gd name="T57" fmla="*/ 16 h 1116"/>
                <a:gd name="T58" fmla="*/ 186 w 1260"/>
                <a:gd name="T59" fmla="*/ 7 h 1116"/>
                <a:gd name="T60" fmla="*/ 206 w 1260"/>
                <a:gd name="T61" fmla="*/ 2 h 1116"/>
                <a:gd name="T62" fmla="*/ 231 w 1260"/>
                <a:gd name="T63" fmla="*/ 1 h 1116"/>
                <a:gd name="T64" fmla="*/ 261 w 1260"/>
                <a:gd name="T65" fmla="*/ 7 h 1116"/>
                <a:gd name="T66" fmla="*/ 284 w 1260"/>
                <a:gd name="T67" fmla="*/ 18 h 1116"/>
                <a:gd name="T68" fmla="*/ 300 w 1260"/>
                <a:gd name="T69" fmla="*/ 33 h 1116"/>
                <a:gd name="T70" fmla="*/ 310 w 1260"/>
                <a:gd name="T71" fmla="*/ 52 h 1116"/>
                <a:gd name="T72" fmla="*/ 314 w 1260"/>
                <a:gd name="T73" fmla="*/ 72 h 1116"/>
                <a:gd name="T74" fmla="*/ 314 w 1260"/>
                <a:gd name="T75" fmla="*/ 92 h 1116"/>
                <a:gd name="T76" fmla="*/ 310 w 1260"/>
                <a:gd name="T77" fmla="*/ 112 h 1116"/>
                <a:gd name="T78" fmla="*/ 304 w 1260"/>
                <a:gd name="T79" fmla="*/ 130 h 1116"/>
                <a:gd name="T80" fmla="*/ 296 w 1260"/>
                <a:gd name="T81" fmla="*/ 145 h 1116"/>
                <a:gd name="T82" fmla="*/ 283 w 1260"/>
                <a:gd name="T83" fmla="*/ 159 h 1116"/>
                <a:gd name="T84" fmla="*/ 266 w 1260"/>
                <a:gd name="T85" fmla="*/ 173 h 1116"/>
                <a:gd name="T86" fmla="*/ 247 w 1260"/>
                <a:gd name="T87" fmla="*/ 186 h 1116"/>
                <a:gd name="T88" fmla="*/ 227 w 1260"/>
                <a:gd name="T89" fmla="*/ 202 h 1116"/>
                <a:gd name="T90" fmla="*/ 208 w 1260"/>
                <a:gd name="T91" fmla="*/ 220 h 1116"/>
                <a:gd name="T92" fmla="*/ 192 w 1260"/>
                <a:gd name="T93" fmla="*/ 240 h 1116"/>
                <a:gd name="T94" fmla="*/ 180 w 1260"/>
                <a:gd name="T95" fmla="*/ 265 h 1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60"/>
                <a:gd name="T145" fmla="*/ 0 h 1116"/>
                <a:gd name="T146" fmla="*/ 1260 w 1260"/>
                <a:gd name="T147" fmla="*/ 1116 h 111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60" h="1116">
                  <a:moveTo>
                    <a:pt x="707" y="1116"/>
                  </a:moveTo>
                  <a:lnTo>
                    <a:pt x="706" y="1114"/>
                  </a:lnTo>
                  <a:lnTo>
                    <a:pt x="702" y="1108"/>
                  </a:lnTo>
                  <a:lnTo>
                    <a:pt x="695" y="1098"/>
                  </a:lnTo>
                  <a:lnTo>
                    <a:pt x="686" y="1085"/>
                  </a:lnTo>
                  <a:lnTo>
                    <a:pt x="674" y="1070"/>
                  </a:lnTo>
                  <a:lnTo>
                    <a:pt x="658" y="1052"/>
                  </a:lnTo>
                  <a:lnTo>
                    <a:pt x="641" y="1032"/>
                  </a:lnTo>
                  <a:lnTo>
                    <a:pt x="619" y="1010"/>
                  </a:lnTo>
                  <a:lnTo>
                    <a:pt x="595" y="989"/>
                  </a:lnTo>
                  <a:lnTo>
                    <a:pt x="566" y="965"/>
                  </a:lnTo>
                  <a:lnTo>
                    <a:pt x="535" y="941"/>
                  </a:lnTo>
                  <a:lnTo>
                    <a:pt x="499" y="918"/>
                  </a:lnTo>
                  <a:lnTo>
                    <a:pt x="460" y="895"/>
                  </a:lnTo>
                  <a:lnTo>
                    <a:pt x="416" y="873"/>
                  </a:lnTo>
                  <a:lnTo>
                    <a:pt x="369" y="853"/>
                  </a:lnTo>
                  <a:lnTo>
                    <a:pt x="318" y="833"/>
                  </a:lnTo>
                  <a:lnTo>
                    <a:pt x="272" y="816"/>
                  </a:lnTo>
                  <a:lnTo>
                    <a:pt x="228" y="795"/>
                  </a:lnTo>
                  <a:lnTo>
                    <a:pt x="189" y="772"/>
                  </a:lnTo>
                  <a:lnTo>
                    <a:pt x="152" y="745"/>
                  </a:lnTo>
                  <a:lnTo>
                    <a:pt x="120" y="718"/>
                  </a:lnTo>
                  <a:lnTo>
                    <a:pt x="91" y="688"/>
                  </a:lnTo>
                  <a:lnTo>
                    <a:pt x="66" y="656"/>
                  </a:lnTo>
                  <a:lnTo>
                    <a:pt x="45" y="621"/>
                  </a:lnTo>
                  <a:lnTo>
                    <a:pt x="28" y="586"/>
                  </a:lnTo>
                  <a:lnTo>
                    <a:pt x="14" y="548"/>
                  </a:lnTo>
                  <a:lnTo>
                    <a:pt x="6" y="510"/>
                  </a:lnTo>
                  <a:lnTo>
                    <a:pt x="0" y="470"/>
                  </a:lnTo>
                  <a:lnTo>
                    <a:pt x="0" y="430"/>
                  </a:lnTo>
                  <a:lnTo>
                    <a:pt x="4" y="388"/>
                  </a:lnTo>
                  <a:lnTo>
                    <a:pt x="13" y="346"/>
                  </a:lnTo>
                  <a:lnTo>
                    <a:pt x="25" y="303"/>
                  </a:lnTo>
                  <a:lnTo>
                    <a:pt x="44" y="263"/>
                  </a:lnTo>
                  <a:lnTo>
                    <a:pt x="67" y="228"/>
                  </a:lnTo>
                  <a:lnTo>
                    <a:pt x="93" y="198"/>
                  </a:lnTo>
                  <a:lnTo>
                    <a:pt x="125" y="173"/>
                  </a:lnTo>
                  <a:lnTo>
                    <a:pt x="158" y="152"/>
                  </a:lnTo>
                  <a:lnTo>
                    <a:pt x="195" y="136"/>
                  </a:lnTo>
                  <a:lnTo>
                    <a:pt x="234" y="124"/>
                  </a:lnTo>
                  <a:lnTo>
                    <a:pt x="274" y="117"/>
                  </a:lnTo>
                  <a:lnTo>
                    <a:pt x="316" y="115"/>
                  </a:lnTo>
                  <a:lnTo>
                    <a:pt x="359" y="116"/>
                  </a:lnTo>
                  <a:lnTo>
                    <a:pt x="401" y="122"/>
                  </a:lnTo>
                  <a:lnTo>
                    <a:pt x="443" y="131"/>
                  </a:lnTo>
                  <a:lnTo>
                    <a:pt x="484" y="144"/>
                  </a:lnTo>
                  <a:lnTo>
                    <a:pt x="523" y="161"/>
                  </a:lnTo>
                  <a:lnTo>
                    <a:pt x="561" y="181"/>
                  </a:lnTo>
                  <a:lnTo>
                    <a:pt x="596" y="205"/>
                  </a:lnTo>
                  <a:lnTo>
                    <a:pt x="597" y="202"/>
                  </a:lnTo>
                  <a:lnTo>
                    <a:pt x="600" y="193"/>
                  </a:lnTo>
                  <a:lnTo>
                    <a:pt x="603" y="182"/>
                  </a:lnTo>
                  <a:lnTo>
                    <a:pt x="610" y="166"/>
                  </a:lnTo>
                  <a:lnTo>
                    <a:pt x="619" y="147"/>
                  </a:lnTo>
                  <a:lnTo>
                    <a:pt x="631" y="127"/>
                  </a:lnTo>
                  <a:lnTo>
                    <a:pt x="647" y="105"/>
                  </a:lnTo>
                  <a:lnTo>
                    <a:pt x="665" y="83"/>
                  </a:lnTo>
                  <a:lnTo>
                    <a:pt x="688" y="62"/>
                  </a:lnTo>
                  <a:lnTo>
                    <a:pt x="715" y="44"/>
                  </a:lnTo>
                  <a:lnTo>
                    <a:pt x="747" y="26"/>
                  </a:lnTo>
                  <a:lnTo>
                    <a:pt x="784" y="14"/>
                  </a:lnTo>
                  <a:lnTo>
                    <a:pt x="825" y="5"/>
                  </a:lnTo>
                  <a:lnTo>
                    <a:pt x="874" y="0"/>
                  </a:lnTo>
                  <a:lnTo>
                    <a:pt x="927" y="2"/>
                  </a:lnTo>
                  <a:lnTo>
                    <a:pt x="987" y="10"/>
                  </a:lnTo>
                  <a:lnTo>
                    <a:pt x="1046" y="25"/>
                  </a:lnTo>
                  <a:lnTo>
                    <a:pt x="1096" y="46"/>
                  </a:lnTo>
                  <a:lnTo>
                    <a:pt x="1139" y="70"/>
                  </a:lnTo>
                  <a:lnTo>
                    <a:pt x="1175" y="99"/>
                  </a:lnTo>
                  <a:lnTo>
                    <a:pt x="1203" y="132"/>
                  </a:lnTo>
                  <a:lnTo>
                    <a:pt x="1225" y="168"/>
                  </a:lnTo>
                  <a:lnTo>
                    <a:pt x="1242" y="205"/>
                  </a:lnTo>
                  <a:lnTo>
                    <a:pt x="1253" y="245"/>
                  </a:lnTo>
                  <a:lnTo>
                    <a:pt x="1259" y="286"/>
                  </a:lnTo>
                  <a:lnTo>
                    <a:pt x="1260" y="327"/>
                  </a:lnTo>
                  <a:lnTo>
                    <a:pt x="1258" y="367"/>
                  </a:lnTo>
                  <a:lnTo>
                    <a:pt x="1252" y="408"/>
                  </a:lnTo>
                  <a:lnTo>
                    <a:pt x="1244" y="447"/>
                  </a:lnTo>
                  <a:lnTo>
                    <a:pt x="1232" y="485"/>
                  </a:lnTo>
                  <a:lnTo>
                    <a:pt x="1220" y="520"/>
                  </a:lnTo>
                  <a:lnTo>
                    <a:pt x="1205" y="551"/>
                  </a:lnTo>
                  <a:lnTo>
                    <a:pt x="1186" y="579"/>
                  </a:lnTo>
                  <a:lnTo>
                    <a:pt x="1163" y="607"/>
                  </a:lnTo>
                  <a:lnTo>
                    <a:pt x="1134" y="634"/>
                  </a:lnTo>
                  <a:lnTo>
                    <a:pt x="1102" y="660"/>
                  </a:lnTo>
                  <a:lnTo>
                    <a:pt x="1067" y="688"/>
                  </a:lnTo>
                  <a:lnTo>
                    <a:pt x="1029" y="714"/>
                  </a:lnTo>
                  <a:lnTo>
                    <a:pt x="990" y="743"/>
                  </a:lnTo>
                  <a:lnTo>
                    <a:pt x="951" y="773"/>
                  </a:lnTo>
                  <a:lnTo>
                    <a:pt x="912" y="804"/>
                  </a:lnTo>
                  <a:lnTo>
                    <a:pt x="873" y="839"/>
                  </a:lnTo>
                  <a:lnTo>
                    <a:pt x="836" y="876"/>
                  </a:lnTo>
                  <a:lnTo>
                    <a:pt x="802" y="915"/>
                  </a:lnTo>
                  <a:lnTo>
                    <a:pt x="771" y="959"/>
                  </a:lnTo>
                  <a:lnTo>
                    <a:pt x="745" y="1007"/>
                  </a:lnTo>
                  <a:lnTo>
                    <a:pt x="723" y="1059"/>
                  </a:lnTo>
                  <a:lnTo>
                    <a:pt x="707" y="1116"/>
                  </a:lnTo>
                  <a:close/>
                </a:path>
              </a:pathLst>
            </a:custGeom>
            <a:solidFill>
              <a:srgbClr val="E8117C">
                <a:alpha val="65881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1" name="Freeform 25"/>
            <p:cNvSpPr>
              <a:spLocks/>
            </p:cNvSpPr>
            <p:nvPr/>
          </p:nvSpPr>
          <p:spPr bwMode="auto">
            <a:xfrm>
              <a:off x="760" y="503"/>
              <a:ext cx="620" cy="587"/>
            </a:xfrm>
            <a:custGeom>
              <a:avLst/>
              <a:gdLst>
                <a:gd name="T0" fmla="*/ 0 w 1242"/>
                <a:gd name="T1" fmla="*/ 95 h 1174"/>
                <a:gd name="T2" fmla="*/ 4 w 1242"/>
                <a:gd name="T3" fmla="*/ 110 h 1174"/>
                <a:gd name="T4" fmla="*/ 12 w 1242"/>
                <a:gd name="T5" fmla="*/ 134 h 1174"/>
                <a:gd name="T6" fmla="*/ 24 w 1242"/>
                <a:gd name="T7" fmla="*/ 159 h 1174"/>
                <a:gd name="T8" fmla="*/ 39 w 1242"/>
                <a:gd name="T9" fmla="*/ 183 h 1174"/>
                <a:gd name="T10" fmla="*/ 52 w 1242"/>
                <a:gd name="T11" fmla="*/ 212 h 1174"/>
                <a:gd name="T12" fmla="*/ 60 w 1242"/>
                <a:gd name="T13" fmla="*/ 246 h 1174"/>
                <a:gd name="T14" fmla="*/ 58 w 1242"/>
                <a:gd name="T15" fmla="*/ 279 h 1174"/>
                <a:gd name="T16" fmla="*/ 52 w 1242"/>
                <a:gd name="T17" fmla="*/ 294 h 1174"/>
                <a:gd name="T18" fmla="*/ 57 w 1242"/>
                <a:gd name="T19" fmla="*/ 291 h 1174"/>
                <a:gd name="T20" fmla="*/ 65 w 1242"/>
                <a:gd name="T21" fmla="*/ 286 h 1174"/>
                <a:gd name="T22" fmla="*/ 77 w 1242"/>
                <a:gd name="T23" fmla="*/ 280 h 1174"/>
                <a:gd name="T24" fmla="*/ 91 w 1242"/>
                <a:gd name="T25" fmla="*/ 274 h 1174"/>
                <a:gd name="T26" fmla="*/ 108 w 1242"/>
                <a:gd name="T27" fmla="*/ 267 h 1174"/>
                <a:gd name="T28" fmla="*/ 126 w 1242"/>
                <a:gd name="T29" fmla="*/ 262 h 1174"/>
                <a:gd name="T30" fmla="*/ 145 w 1242"/>
                <a:gd name="T31" fmla="*/ 259 h 1174"/>
                <a:gd name="T32" fmla="*/ 165 w 1242"/>
                <a:gd name="T33" fmla="*/ 258 h 1174"/>
                <a:gd name="T34" fmla="*/ 186 w 1242"/>
                <a:gd name="T35" fmla="*/ 255 h 1174"/>
                <a:gd name="T36" fmla="*/ 207 w 1242"/>
                <a:gd name="T37" fmla="*/ 253 h 1174"/>
                <a:gd name="T38" fmla="*/ 228 w 1242"/>
                <a:gd name="T39" fmla="*/ 248 h 1174"/>
                <a:gd name="T40" fmla="*/ 248 w 1242"/>
                <a:gd name="T41" fmla="*/ 242 h 1174"/>
                <a:gd name="T42" fmla="*/ 267 w 1242"/>
                <a:gd name="T43" fmla="*/ 231 h 1174"/>
                <a:gd name="T44" fmla="*/ 283 w 1242"/>
                <a:gd name="T45" fmla="*/ 218 h 1174"/>
                <a:gd name="T46" fmla="*/ 297 w 1242"/>
                <a:gd name="T47" fmla="*/ 200 h 1174"/>
                <a:gd name="T48" fmla="*/ 308 w 1242"/>
                <a:gd name="T49" fmla="*/ 177 h 1174"/>
                <a:gd name="T50" fmla="*/ 310 w 1242"/>
                <a:gd name="T51" fmla="*/ 154 h 1174"/>
                <a:gd name="T52" fmla="*/ 304 w 1242"/>
                <a:gd name="T53" fmla="*/ 132 h 1174"/>
                <a:gd name="T54" fmla="*/ 290 w 1242"/>
                <a:gd name="T55" fmla="*/ 111 h 1174"/>
                <a:gd name="T56" fmla="*/ 271 w 1242"/>
                <a:gd name="T57" fmla="*/ 94 h 1174"/>
                <a:gd name="T58" fmla="*/ 247 w 1242"/>
                <a:gd name="T59" fmla="*/ 83 h 1174"/>
                <a:gd name="T60" fmla="*/ 219 w 1242"/>
                <a:gd name="T61" fmla="*/ 79 h 1174"/>
                <a:gd name="T62" fmla="*/ 187 w 1242"/>
                <a:gd name="T63" fmla="*/ 83 h 1174"/>
                <a:gd name="T64" fmla="*/ 171 w 1242"/>
                <a:gd name="T65" fmla="*/ 87 h 1174"/>
                <a:gd name="T66" fmla="*/ 170 w 1242"/>
                <a:gd name="T67" fmla="*/ 80 h 1174"/>
                <a:gd name="T68" fmla="*/ 167 w 1242"/>
                <a:gd name="T69" fmla="*/ 67 h 1174"/>
                <a:gd name="T70" fmla="*/ 161 w 1242"/>
                <a:gd name="T71" fmla="*/ 49 h 1174"/>
                <a:gd name="T72" fmla="*/ 151 w 1242"/>
                <a:gd name="T73" fmla="*/ 33 h 1174"/>
                <a:gd name="T74" fmla="*/ 137 w 1242"/>
                <a:gd name="T75" fmla="*/ 17 h 1174"/>
                <a:gd name="T76" fmla="*/ 117 w 1242"/>
                <a:gd name="T77" fmla="*/ 5 h 1174"/>
                <a:gd name="T78" fmla="*/ 91 w 1242"/>
                <a:gd name="T79" fmla="*/ 0 h 1174"/>
                <a:gd name="T80" fmla="*/ 62 w 1242"/>
                <a:gd name="T81" fmla="*/ 3 h 1174"/>
                <a:gd name="T82" fmla="*/ 39 w 1242"/>
                <a:gd name="T83" fmla="*/ 12 h 1174"/>
                <a:gd name="T84" fmla="*/ 23 w 1242"/>
                <a:gd name="T85" fmla="*/ 26 h 1174"/>
                <a:gd name="T86" fmla="*/ 12 w 1242"/>
                <a:gd name="T87" fmla="*/ 42 h 1174"/>
                <a:gd name="T88" fmla="*/ 5 w 1242"/>
                <a:gd name="T89" fmla="*/ 58 h 1174"/>
                <a:gd name="T90" fmla="*/ 1 w 1242"/>
                <a:gd name="T91" fmla="*/ 73 h 1174"/>
                <a:gd name="T92" fmla="*/ 0 w 1242"/>
                <a:gd name="T93" fmla="*/ 85 h 1174"/>
                <a:gd name="T94" fmla="*/ 0 w 1242"/>
                <a:gd name="T95" fmla="*/ 92 h 11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42"/>
                <a:gd name="T145" fmla="*/ 0 h 1174"/>
                <a:gd name="T146" fmla="*/ 1242 w 1242"/>
                <a:gd name="T147" fmla="*/ 1174 h 11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42" h="1174">
                  <a:moveTo>
                    <a:pt x="0" y="374"/>
                  </a:moveTo>
                  <a:lnTo>
                    <a:pt x="3" y="382"/>
                  </a:lnTo>
                  <a:lnTo>
                    <a:pt x="8" y="405"/>
                  </a:lnTo>
                  <a:lnTo>
                    <a:pt x="19" y="441"/>
                  </a:lnTo>
                  <a:lnTo>
                    <a:pt x="33" y="484"/>
                  </a:lnTo>
                  <a:lnTo>
                    <a:pt x="51" y="533"/>
                  </a:lnTo>
                  <a:lnTo>
                    <a:pt x="73" y="585"/>
                  </a:lnTo>
                  <a:lnTo>
                    <a:pt x="98" y="637"/>
                  </a:lnTo>
                  <a:lnTo>
                    <a:pt x="127" y="684"/>
                  </a:lnTo>
                  <a:lnTo>
                    <a:pt x="158" y="733"/>
                  </a:lnTo>
                  <a:lnTo>
                    <a:pt x="186" y="789"/>
                  </a:lnTo>
                  <a:lnTo>
                    <a:pt x="211" y="851"/>
                  </a:lnTo>
                  <a:lnTo>
                    <a:pt x="230" y="917"/>
                  </a:lnTo>
                  <a:lnTo>
                    <a:pt x="240" y="984"/>
                  </a:lnTo>
                  <a:lnTo>
                    <a:pt x="242" y="1051"/>
                  </a:lnTo>
                  <a:lnTo>
                    <a:pt x="232" y="1114"/>
                  </a:lnTo>
                  <a:lnTo>
                    <a:pt x="209" y="1174"/>
                  </a:lnTo>
                  <a:lnTo>
                    <a:pt x="211" y="1173"/>
                  </a:lnTo>
                  <a:lnTo>
                    <a:pt x="218" y="1168"/>
                  </a:lnTo>
                  <a:lnTo>
                    <a:pt x="228" y="1161"/>
                  </a:lnTo>
                  <a:lnTo>
                    <a:pt x="243" y="1153"/>
                  </a:lnTo>
                  <a:lnTo>
                    <a:pt x="262" y="1143"/>
                  </a:lnTo>
                  <a:lnTo>
                    <a:pt x="284" y="1131"/>
                  </a:lnTo>
                  <a:lnTo>
                    <a:pt x="309" y="1119"/>
                  </a:lnTo>
                  <a:lnTo>
                    <a:pt x="336" y="1106"/>
                  </a:lnTo>
                  <a:lnTo>
                    <a:pt x="366" y="1093"/>
                  </a:lnTo>
                  <a:lnTo>
                    <a:pt x="398" y="1081"/>
                  </a:lnTo>
                  <a:lnTo>
                    <a:pt x="432" y="1068"/>
                  </a:lnTo>
                  <a:lnTo>
                    <a:pt x="468" y="1058"/>
                  </a:lnTo>
                  <a:lnTo>
                    <a:pt x="505" y="1047"/>
                  </a:lnTo>
                  <a:lnTo>
                    <a:pt x="543" y="1040"/>
                  </a:lnTo>
                  <a:lnTo>
                    <a:pt x="582" y="1034"/>
                  </a:lnTo>
                  <a:lnTo>
                    <a:pt x="622" y="1031"/>
                  </a:lnTo>
                  <a:lnTo>
                    <a:pt x="662" y="1029"/>
                  </a:lnTo>
                  <a:lnTo>
                    <a:pt x="702" y="1026"/>
                  </a:lnTo>
                  <a:lnTo>
                    <a:pt x="745" y="1023"/>
                  </a:lnTo>
                  <a:lnTo>
                    <a:pt x="786" y="1019"/>
                  </a:lnTo>
                  <a:lnTo>
                    <a:pt x="829" y="1013"/>
                  </a:lnTo>
                  <a:lnTo>
                    <a:pt x="872" y="1006"/>
                  </a:lnTo>
                  <a:lnTo>
                    <a:pt x="913" y="995"/>
                  </a:lnTo>
                  <a:lnTo>
                    <a:pt x="953" y="983"/>
                  </a:lnTo>
                  <a:lnTo>
                    <a:pt x="993" y="968"/>
                  </a:lnTo>
                  <a:lnTo>
                    <a:pt x="1032" y="949"/>
                  </a:lnTo>
                  <a:lnTo>
                    <a:pt x="1069" y="927"/>
                  </a:lnTo>
                  <a:lnTo>
                    <a:pt x="1103" y="902"/>
                  </a:lnTo>
                  <a:lnTo>
                    <a:pt x="1136" y="873"/>
                  </a:lnTo>
                  <a:lnTo>
                    <a:pt x="1166" y="839"/>
                  </a:lnTo>
                  <a:lnTo>
                    <a:pt x="1192" y="801"/>
                  </a:lnTo>
                  <a:lnTo>
                    <a:pt x="1216" y="757"/>
                  </a:lnTo>
                  <a:lnTo>
                    <a:pt x="1234" y="710"/>
                  </a:lnTo>
                  <a:lnTo>
                    <a:pt x="1242" y="662"/>
                  </a:lnTo>
                  <a:lnTo>
                    <a:pt x="1242" y="616"/>
                  </a:lnTo>
                  <a:lnTo>
                    <a:pt x="1234" y="569"/>
                  </a:lnTo>
                  <a:lnTo>
                    <a:pt x="1217" y="525"/>
                  </a:lnTo>
                  <a:lnTo>
                    <a:pt x="1194" y="483"/>
                  </a:lnTo>
                  <a:lnTo>
                    <a:pt x="1164" y="445"/>
                  </a:lnTo>
                  <a:lnTo>
                    <a:pt x="1130" y="409"/>
                  </a:lnTo>
                  <a:lnTo>
                    <a:pt x="1088" y="379"/>
                  </a:lnTo>
                  <a:lnTo>
                    <a:pt x="1041" y="353"/>
                  </a:lnTo>
                  <a:lnTo>
                    <a:pt x="990" y="334"/>
                  </a:lnTo>
                  <a:lnTo>
                    <a:pt x="936" y="322"/>
                  </a:lnTo>
                  <a:lnTo>
                    <a:pt x="877" y="318"/>
                  </a:lnTo>
                  <a:lnTo>
                    <a:pt x="816" y="321"/>
                  </a:lnTo>
                  <a:lnTo>
                    <a:pt x="752" y="334"/>
                  </a:lnTo>
                  <a:lnTo>
                    <a:pt x="686" y="356"/>
                  </a:lnTo>
                  <a:lnTo>
                    <a:pt x="686" y="351"/>
                  </a:lnTo>
                  <a:lnTo>
                    <a:pt x="684" y="339"/>
                  </a:lnTo>
                  <a:lnTo>
                    <a:pt x="681" y="320"/>
                  </a:lnTo>
                  <a:lnTo>
                    <a:pt x="676" y="295"/>
                  </a:lnTo>
                  <a:lnTo>
                    <a:pt x="669" y="266"/>
                  </a:lnTo>
                  <a:lnTo>
                    <a:pt x="658" y="234"/>
                  </a:lnTo>
                  <a:lnTo>
                    <a:pt x="645" y="199"/>
                  </a:lnTo>
                  <a:lnTo>
                    <a:pt x="628" y="163"/>
                  </a:lnTo>
                  <a:lnTo>
                    <a:pt x="607" y="129"/>
                  </a:lnTo>
                  <a:lnTo>
                    <a:pt x="580" y="97"/>
                  </a:lnTo>
                  <a:lnTo>
                    <a:pt x="549" y="67"/>
                  </a:lnTo>
                  <a:lnTo>
                    <a:pt x="513" y="40"/>
                  </a:lnTo>
                  <a:lnTo>
                    <a:pt x="471" y="19"/>
                  </a:lnTo>
                  <a:lnTo>
                    <a:pt x="422" y="6"/>
                  </a:lnTo>
                  <a:lnTo>
                    <a:pt x="366" y="0"/>
                  </a:lnTo>
                  <a:lnTo>
                    <a:pt x="303" y="2"/>
                  </a:lnTo>
                  <a:lnTo>
                    <a:pt x="248" y="12"/>
                  </a:lnTo>
                  <a:lnTo>
                    <a:pt x="200" y="29"/>
                  </a:lnTo>
                  <a:lnTo>
                    <a:pt x="158" y="49"/>
                  </a:lnTo>
                  <a:lnTo>
                    <a:pt x="122" y="76"/>
                  </a:lnTo>
                  <a:lnTo>
                    <a:pt x="94" y="105"/>
                  </a:lnTo>
                  <a:lnTo>
                    <a:pt x="68" y="136"/>
                  </a:lnTo>
                  <a:lnTo>
                    <a:pt x="49" y="168"/>
                  </a:lnTo>
                  <a:lnTo>
                    <a:pt x="34" y="201"/>
                  </a:lnTo>
                  <a:lnTo>
                    <a:pt x="21" y="235"/>
                  </a:lnTo>
                  <a:lnTo>
                    <a:pt x="13" y="266"/>
                  </a:lnTo>
                  <a:lnTo>
                    <a:pt x="7" y="295"/>
                  </a:lnTo>
                  <a:lnTo>
                    <a:pt x="4" y="321"/>
                  </a:lnTo>
                  <a:lnTo>
                    <a:pt x="1" y="343"/>
                  </a:lnTo>
                  <a:lnTo>
                    <a:pt x="0" y="359"/>
                  </a:lnTo>
                  <a:lnTo>
                    <a:pt x="0" y="371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E8117C">
                <a:alpha val="54901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2" name="Freeform 26"/>
            <p:cNvSpPr>
              <a:spLocks/>
            </p:cNvSpPr>
            <p:nvPr/>
          </p:nvSpPr>
          <p:spPr bwMode="auto">
            <a:xfrm>
              <a:off x="250" y="359"/>
              <a:ext cx="394" cy="523"/>
            </a:xfrm>
            <a:custGeom>
              <a:avLst/>
              <a:gdLst>
                <a:gd name="T0" fmla="*/ 190 w 789"/>
                <a:gd name="T1" fmla="*/ 255 h 1045"/>
                <a:gd name="T2" fmla="*/ 179 w 789"/>
                <a:gd name="T3" fmla="*/ 245 h 1045"/>
                <a:gd name="T4" fmla="*/ 169 w 789"/>
                <a:gd name="T5" fmla="*/ 236 h 1045"/>
                <a:gd name="T6" fmla="*/ 160 w 789"/>
                <a:gd name="T7" fmla="*/ 229 h 1045"/>
                <a:gd name="T8" fmla="*/ 152 w 789"/>
                <a:gd name="T9" fmla="*/ 224 h 1045"/>
                <a:gd name="T10" fmla="*/ 143 w 789"/>
                <a:gd name="T11" fmla="*/ 219 h 1045"/>
                <a:gd name="T12" fmla="*/ 134 w 789"/>
                <a:gd name="T13" fmla="*/ 215 h 1045"/>
                <a:gd name="T14" fmla="*/ 124 w 789"/>
                <a:gd name="T15" fmla="*/ 211 h 1045"/>
                <a:gd name="T16" fmla="*/ 107 w 789"/>
                <a:gd name="T17" fmla="*/ 204 h 1045"/>
                <a:gd name="T18" fmla="*/ 85 w 789"/>
                <a:gd name="T19" fmla="*/ 194 h 1045"/>
                <a:gd name="T20" fmla="*/ 65 w 789"/>
                <a:gd name="T21" fmla="*/ 182 h 1045"/>
                <a:gd name="T22" fmla="*/ 46 w 789"/>
                <a:gd name="T23" fmla="*/ 168 h 1045"/>
                <a:gd name="T24" fmla="*/ 31 w 789"/>
                <a:gd name="T25" fmla="*/ 151 h 1045"/>
                <a:gd name="T26" fmla="*/ 19 w 789"/>
                <a:gd name="T27" fmla="*/ 130 h 1045"/>
                <a:gd name="T28" fmla="*/ 13 w 789"/>
                <a:gd name="T29" fmla="*/ 109 h 1045"/>
                <a:gd name="T30" fmla="*/ 13 w 789"/>
                <a:gd name="T31" fmla="*/ 87 h 1045"/>
                <a:gd name="T32" fmla="*/ 18 w 789"/>
                <a:gd name="T33" fmla="*/ 63 h 1045"/>
                <a:gd name="T34" fmla="*/ 28 w 789"/>
                <a:gd name="T35" fmla="*/ 43 h 1045"/>
                <a:gd name="T36" fmla="*/ 45 w 789"/>
                <a:gd name="T37" fmla="*/ 26 h 1045"/>
                <a:gd name="T38" fmla="*/ 68 w 789"/>
                <a:gd name="T39" fmla="*/ 13 h 1045"/>
                <a:gd name="T40" fmla="*/ 93 w 789"/>
                <a:gd name="T41" fmla="*/ 8 h 1045"/>
                <a:gd name="T42" fmla="*/ 118 w 789"/>
                <a:gd name="T43" fmla="*/ 10 h 1045"/>
                <a:gd name="T44" fmla="*/ 143 w 789"/>
                <a:gd name="T45" fmla="*/ 17 h 1045"/>
                <a:gd name="T46" fmla="*/ 166 w 789"/>
                <a:gd name="T47" fmla="*/ 29 h 1045"/>
                <a:gd name="T48" fmla="*/ 174 w 789"/>
                <a:gd name="T49" fmla="*/ 33 h 1045"/>
                <a:gd name="T50" fmla="*/ 168 w 789"/>
                <a:gd name="T51" fmla="*/ 28 h 1045"/>
                <a:gd name="T52" fmla="*/ 148 w 789"/>
                <a:gd name="T53" fmla="*/ 15 h 1045"/>
                <a:gd name="T54" fmla="*/ 126 w 789"/>
                <a:gd name="T55" fmla="*/ 5 h 1045"/>
                <a:gd name="T56" fmla="*/ 102 w 789"/>
                <a:gd name="T57" fmla="*/ 1 h 1045"/>
                <a:gd name="T58" fmla="*/ 79 w 789"/>
                <a:gd name="T59" fmla="*/ 1 h 1045"/>
                <a:gd name="T60" fmla="*/ 56 w 789"/>
                <a:gd name="T61" fmla="*/ 9 h 1045"/>
                <a:gd name="T62" fmla="*/ 45 w 789"/>
                <a:gd name="T63" fmla="*/ 15 h 1045"/>
                <a:gd name="T64" fmla="*/ 35 w 789"/>
                <a:gd name="T65" fmla="*/ 22 h 1045"/>
                <a:gd name="T66" fmla="*/ 25 w 789"/>
                <a:gd name="T67" fmla="*/ 30 h 1045"/>
                <a:gd name="T68" fmla="*/ 17 w 789"/>
                <a:gd name="T69" fmla="*/ 39 h 1045"/>
                <a:gd name="T70" fmla="*/ 10 w 789"/>
                <a:gd name="T71" fmla="*/ 50 h 1045"/>
                <a:gd name="T72" fmla="*/ 3 w 789"/>
                <a:gd name="T73" fmla="*/ 71 h 1045"/>
                <a:gd name="T74" fmla="*/ 0 w 789"/>
                <a:gd name="T75" fmla="*/ 95 h 1045"/>
                <a:gd name="T76" fmla="*/ 2 w 789"/>
                <a:gd name="T77" fmla="*/ 116 h 1045"/>
                <a:gd name="T78" fmla="*/ 9 w 789"/>
                <a:gd name="T79" fmla="*/ 137 h 1045"/>
                <a:gd name="T80" fmla="*/ 22 w 789"/>
                <a:gd name="T81" fmla="*/ 156 h 1045"/>
                <a:gd name="T82" fmla="*/ 38 w 789"/>
                <a:gd name="T83" fmla="*/ 172 h 1045"/>
                <a:gd name="T84" fmla="*/ 57 w 789"/>
                <a:gd name="T85" fmla="*/ 186 h 1045"/>
                <a:gd name="T86" fmla="*/ 77 w 789"/>
                <a:gd name="T87" fmla="*/ 197 h 1045"/>
                <a:gd name="T88" fmla="*/ 93 w 789"/>
                <a:gd name="T89" fmla="*/ 204 h 1045"/>
                <a:gd name="T90" fmla="*/ 107 w 789"/>
                <a:gd name="T91" fmla="*/ 209 h 1045"/>
                <a:gd name="T92" fmla="*/ 122 w 789"/>
                <a:gd name="T93" fmla="*/ 213 h 1045"/>
                <a:gd name="T94" fmla="*/ 136 w 789"/>
                <a:gd name="T95" fmla="*/ 218 h 1045"/>
                <a:gd name="T96" fmla="*/ 150 w 789"/>
                <a:gd name="T97" fmla="*/ 224 h 1045"/>
                <a:gd name="T98" fmla="*/ 164 w 789"/>
                <a:gd name="T99" fmla="*/ 232 h 1045"/>
                <a:gd name="T100" fmla="*/ 178 w 789"/>
                <a:gd name="T101" fmla="*/ 245 h 1045"/>
                <a:gd name="T102" fmla="*/ 192 w 789"/>
                <a:gd name="T103" fmla="*/ 258 h 1045"/>
                <a:gd name="T104" fmla="*/ 197 w 789"/>
                <a:gd name="T105" fmla="*/ 262 h 1045"/>
                <a:gd name="T106" fmla="*/ 197 w 789"/>
                <a:gd name="T107" fmla="*/ 262 h 104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89"/>
                <a:gd name="T163" fmla="*/ 0 h 1045"/>
                <a:gd name="T164" fmla="*/ 789 w 789"/>
                <a:gd name="T165" fmla="*/ 1045 h 104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89" h="1045">
                  <a:moveTo>
                    <a:pt x="789" y="1045"/>
                  </a:moveTo>
                  <a:lnTo>
                    <a:pt x="774" y="1032"/>
                  </a:lnTo>
                  <a:lnTo>
                    <a:pt x="760" y="1019"/>
                  </a:lnTo>
                  <a:lnTo>
                    <a:pt x="746" y="1006"/>
                  </a:lnTo>
                  <a:lnTo>
                    <a:pt x="733" y="993"/>
                  </a:lnTo>
                  <a:lnTo>
                    <a:pt x="719" y="979"/>
                  </a:lnTo>
                  <a:lnTo>
                    <a:pt x="706" y="966"/>
                  </a:lnTo>
                  <a:lnTo>
                    <a:pt x="692" y="954"/>
                  </a:lnTo>
                  <a:lnTo>
                    <a:pt x="677" y="941"/>
                  </a:lnTo>
                  <a:lnTo>
                    <a:pt x="666" y="932"/>
                  </a:lnTo>
                  <a:lnTo>
                    <a:pt x="655" y="924"/>
                  </a:lnTo>
                  <a:lnTo>
                    <a:pt x="643" y="916"/>
                  </a:lnTo>
                  <a:lnTo>
                    <a:pt x="633" y="908"/>
                  </a:lnTo>
                  <a:lnTo>
                    <a:pt x="621" y="901"/>
                  </a:lnTo>
                  <a:lnTo>
                    <a:pt x="610" y="893"/>
                  </a:lnTo>
                  <a:lnTo>
                    <a:pt x="598" y="887"/>
                  </a:lnTo>
                  <a:lnTo>
                    <a:pt x="587" y="880"/>
                  </a:lnTo>
                  <a:lnTo>
                    <a:pt x="574" y="874"/>
                  </a:lnTo>
                  <a:lnTo>
                    <a:pt x="563" y="868"/>
                  </a:lnTo>
                  <a:lnTo>
                    <a:pt x="550" y="863"/>
                  </a:lnTo>
                  <a:lnTo>
                    <a:pt x="537" y="857"/>
                  </a:lnTo>
                  <a:lnTo>
                    <a:pt x="526" y="852"/>
                  </a:lnTo>
                  <a:lnTo>
                    <a:pt x="513" y="847"/>
                  </a:lnTo>
                  <a:lnTo>
                    <a:pt x="499" y="842"/>
                  </a:lnTo>
                  <a:lnTo>
                    <a:pt x="487" y="837"/>
                  </a:lnTo>
                  <a:lnTo>
                    <a:pt x="457" y="826"/>
                  </a:lnTo>
                  <a:lnTo>
                    <a:pt x="428" y="814"/>
                  </a:lnTo>
                  <a:lnTo>
                    <a:pt x="399" y="803"/>
                  </a:lnTo>
                  <a:lnTo>
                    <a:pt x="370" y="789"/>
                  </a:lnTo>
                  <a:lnTo>
                    <a:pt x="341" y="775"/>
                  </a:lnTo>
                  <a:lnTo>
                    <a:pt x="314" y="760"/>
                  </a:lnTo>
                  <a:lnTo>
                    <a:pt x="286" y="745"/>
                  </a:lnTo>
                  <a:lnTo>
                    <a:pt x="261" y="728"/>
                  </a:lnTo>
                  <a:lnTo>
                    <a:pt x="235" y="711"/>
                  </a:lnTo>
                  <a:lnTo>
                    <a:pt x="210" y="691"/>
                  </a:lnTo>
                  <a:lnTo>
                    <a:pt x="187" y="670"/>
                  </a:lnTo>
                  <a:lnTo>
                    <a:pt x="165" y="648"/>
                  </a:lnTo>
                  <a:lnTo>
                    <a:pt x="144" y="625"/>
                  </a:lnTo>
                  <a:lnTo>
                    <a:pt x="125" y="601"/>
                  </a:lnTo>
                  <a:lnTo>
                    <a:pt x="106" y="575"/>
                  </a:lnTo>
                  <a:lnTo>
                    <a:pt x="90" y="547"/>
                  </a:lnTo>
                  <a:lnTo>
                    <a:pt x="76" y="519"/>
                  </a:lnTo>
                  <a:lnTo>
                    <a:pt x="66" y="492"/>
                  </a:lnTo>
                  <a:lnTo>
                    <a:pt x="58" y="464"/>
                  </a:lnTo>
                  <a:lnTo>
                    <a:pt x="53" y="434"/>
                  </a:lnTo>
                  <a:lnTo>
                    <a:pt x="51" y="405"/>
                  </a:lnTo>
                  <a:lnTo>
                    <a:pt x="51" y="375"/>
                  </a:lnTo>
                  <a:lnTo>
                    <a:pt x="52" y="345"/>
                  </a:lnTo>
                  <a:lnTo>
                    <a:pt x="55" y="315"/>
                  </a:lnTo>
                  <a:lnTo>
                    <a:pt x="62" y="282"/>
                  </a:lnTo>
                  <a:lnTo>
                    <a:pt x="72" y="252"/>
                  </a:lnTo>
                  <a:lnTo>
                    <a:pt x="83" y="223"/>
                  </a:lnTo>
                  <a:lnTo>
                    <a:pt x="98" y="196"/>
                  </a:lnTo>
                  <a:lnTo>
                    <a:pt x="115" y="170"/>
                  </a:lnTo>
                  <a:lnTo>
                    <a:pt x="136" y="146"/>
                  </a:lnTo>
                  <a:lnTo>
                    <a:pt x="158" y="124"/>
                  </a:lnTo>
                  <a:lnTo>
                    <a:pt x="183" y="102"/>
                  </a:lnTo>
                  <a:lnTo>
                    <a:pt x="212" y="81"/>
                  </a:lnTo>
                  <a:lnTo>
                    <a:pt x="243" y="64"/>
                  </a:lnTo>
                  <a:lnTo>
                    <a:pt x="274" y="50"/>
                  </a:lnTo>
                  <a:lnTo>
                    <a:pt x="307" y="40"/>
                  </a:lnTo>
                  <a:lnTo>
                    <a:pt x="340" y="33"/>
                  </a:lnTo>
                  <a:lnTo>
                    <a:pt x="374" y="30"/>
                  </a:lnTo>
                  <a:lnTo>
                    <a:pt x="407" y="30"/>
                  </a:lnTo>
                  <a:lnTo>
                    <a:pt x="442" y="31"/>
                  </a:lnTo>
                  <a:lnTo>
                    <a:pt x="475" y="37"/>
                  </a:lnTo>
                  <a:lnTo>
                    <a:pt x="508" y="43"/>
                  </a:lnTo>
                  <a:lnTo>
                    <a:pt x="542" y="54"/>
                  </a:lnTo>
                  <a:lnTo>
                    <a:pt x="574" y="65"/>
                  </a:lnTo>
                  <a:lnTo>
                    <a:pt x="606" y="80"/>
                  </a:lnTo>
                  <a:lnTo>
                    <a:pt x="636" y="96"/>
                  </a:lnTo>
                  <a:lnTo>
                    <a:pt x="666" y="114"/>
                  </a:lnTo>
                  <a:lnTo>
                    <a:pt x="694" y="133"/>
                  </a:lnTo>
                  <a:lnTo>
                    <a:pt x="696" y="133"/>
                  </a:lnTo>
                  <a:lnTo>
                    <a:pt x="698" y="132"/>
                  </a:lnTo>
                  <a:lnTo>
                    <a:pt x="699" y="131"/>
                  </a:lnTo>
                  <a:lnTo>
                    <a:pt x="699" y="130"/>
                  </a:lnTo>
                  <a:lnTo>
                    <a:pt x="674" y="110"/>
                  </a:lnTo>
                  <a:lnTo>
                    <a:pt x="649" y="92"/>
                  </a:lnTo>
                  <a:lnTo>
                    <a:pt x="623" y="75"/>
                  </a:lnTo>
                  <a:lnTo>
                    <a:pt x="594" y="58"/>
                  </a:lnTo>
                  <a:lnTo>
                    <a:pt x="565" y="45"/>
                  </a:lnTo>
                  <a:lnTo>
                    <a:pt x="535" y="32"/>
                  </a:lnTo>
                  <a:lnTo>
                    <a:pt x="505" y="20"/>
                  </a:lnTo>
                  <a:lnTo>
                    <a:pt x="474" y="12"/>
                  </a:lnTo>
                  <a:lnTo>
                    <a:pt x="443" y="5"/>
                  </a:lnTo>
                  <a:lnTo>
                    <a:pt x="410" y="1"/>
                  </a:lnTo>
                  <a:lnTo>
                    <a:pt x="379" y="0"/>
                  </a:lnTo>
                  <a:lnTo>
                    <a:pt x="347" y="0"/>
                  </a:lnTo>
                  <a:lnTo>
                    <a:pt x="316" y="4"/>
                  </a:lnTo>
                  <a:lnTo>
                    <a:pt x="285" y="10"/>
                  </a:lnTo>
                  <a:lnTo>
                    <a:pt x="255" y="20"/>
                  </a:lnTo>
                  <a:lnTo>
                    <a:pt x="225" y="33"/>
                  </a:lnTo>
                  <a:lnTo>
                    <a:pt x="210" y="41"/>
                  </a:lnTo>
                  <a:lnTo>
                    <a:pt x="195" y="49"/>
                  </a:lnTo>
                  <a:lnTo>
                    <a:pt x="181" y="57"/>
                  </a:lnTo>
                  <a:lnTo>
                    <a:pt x="167" y="67"/>
                  </a:lnTo>
                  <a:lnTo>
                    <a:pt x="153" y="76"/>
                  </a:lnTo>
                  <a:lnTo>
                    <a:pt x="140" y="86"/>
                  </a:lnTo>
                  <a:lnTo>
                    <a:pt x="127" y="96"/>
                  </a:lnTo>
                  <a:lnTo>
                    <a:pt x="114" y="108"/>
                  </a:lnTo>
                  <a:lnTo>
                    <a:pt x="103" y="120"/>
                  </a:lnTo>
                  <a:lnTo>
                    <a:pt x="91" y="131"/>
                  </a:lnTo>
                  <a:lnTo>
                    <a:pt x="80" y="144"/>
                  </a:lnTo>
                  <a:lnTo>
                    <a:pt x="69" y="156"/>
                  </a:lnTo>
                  <a:lnTo>
                    <a:pt x="60" y="170"/>
                  </a:lnTo>
                  <a:lnTo>
                    <a:pt x="51" y="184"/>
                  </a:lnTo>
                  <a:lnTo>
                    <a:pt x="43" y="199"/>
                  </a:lnTo>
                  <a:lnTo>
                    <a:pt x="35" y="214"/>
                  </a:lnTo>
                  <a:lnTo>
                    <a:pt x="22" y="246"/>
                  </a:lnTo>
                  <a:lnTo>
                    <a:pt x="12" y="281"/>
                  </a:lnTo>
                  <a:lnTo>
                    <a:pt x="5" y="315"/>
                  </a:lnTo>
                  <a:lnTo>
                    <a:pt x="1" y="351"/>
                  </a:lnTo>
                  <a:lnTo>
                    <a:pt x="0" y="379"/>
                  </a:lnTo>
                  <a:lnTo>
                    <a:pt x="1" y="406"/>
                  </a:lnTo>
                  <a:lnTo>
                    <a:pt x="4" y="434"/>
                  </a:lnTo>
                  <a:lnTo>
                    <a:pt x="8" y="461"/>
                  </a:lnTo>
                  <a:lnTo>
                    <a:pt x="16" y="491"/>
                  </a:lnTo>
                  <a:lnTo>
                    <a:pt x="27" y="519"/>
                  </a:lnTo>
                  <a:lnTo>
                    <a:pt x="39" y="547"/>
                  </a:lnTo>
                  <a:lnTo>
                    <a:pt x="54" y="574"/>
                  </a:lnTo>
                  <a:lnTo>
                    <a:pt x="70" y="599"/>
                  </a:lnTo>
                  <a:lnTo>
                    <a:pt x="89" y="623"/>
                  </a:lnTo>
                  <a:lnTo>
                    <a:pt x="110" y="646"/>
                  </a:lnTo>
                  <a:lnTo>
                    <a:pt x="132" y="667"/>
                  </a:lnTo>
                  <a:lnTo>
                    <a:pt x="155" y="688"/>
                  </a:lnTo>
                  <a:lnTo>
                    <a:pt x="179" y="707"/>
                  </a:lnTo>
                  <a:lnTo>
                    <a:pt x="204" y="726"/>
                  </a:lnTo>
                  <a:lnTo>
                    <a:pt x="230" y="743"/>
                  </a:lnTo>
                  <a:lnTo>
                    <a:pt x="256" y="758"/>
                  </a:lnTo>
                  <a:lnTo>
                    <a:pt x="283" y="773"/>
                  </a:lnTo>
                  <a:lnTo>
                    <a:pt x="310" y="787"/>
                  </a:lnTo>
                  <a:lnTo>
                    <a:pt x="337" y="798"/>
                  </a:lnTo>
                  <a:lnTo>
                    <a:pt x="355" y="806"/>
                  </a:lnTo>
                  <a:lnTo>
                    <a:pt x="374" y="813"/>
                  </a:lnTo>
                  <a:lnTo>
                    <a:pt x="393" y="820"/>
                  </a:lnTo>
                  <a:lnTo>
                    <a:pt x="412" y="826"/>
                  </a:lnTo>
                  <a:lnTo>
                    <a:pt x="431" y="833"/>
                  </a:lnTo>
                  <a:lnTo>
                    <a:pt x="450" y="839"/>
                  </a:lnTo>
                  <a:lnTo>
                    <a:pt x="469" y="845"/>
                  </a:lnTo>
                  <a:lnTo>
                    <a:pt x="488" y="851"/>
                  </a:lnTo>
                  <a:lnTo>
                    <a:pt x="507" y="858"/>
                  </a:lnTo>
                  <a:lnTo>
                    <a:pt x="526" y="864"/>
                  </a:lnTo>
                  <a:lnTo>
                    <a:pt x="545" y="871"/>
                  </a:lnTo>
                  <a:lnTo>
                    <a:pt x="564" y="879"/>
                  </a:lnTo>
                  <a:lnTo>
                    <a:pt x="582" y="887"/>
                  </a:lnTo>
                  <a:lnTo>
                    <a:pt x="600" y="895"/>
                  </a:lnTo>
                  <a:lnTo>
                    <a:pt x="618" y="904"/>
                  </a:lnTo>
                  <a:lnTo>
                    <a:pt x="635" y="915"/>
                  </a:lnTo>
                  <a:lnTo>
                    <a:pt x="656" y="928"/>
                  </a:lnTo>
                  <a:lnTo>
                    <a:pt x="676" y="945"/>
                  </a:lnTo>
                  <a:lnTo>
                    <a:pt x="695" y="961"/>
                  </a:lnTo>
                  <a:lnTo>
                    <a:pt x="714" y="977"/>
                  </a:lnTo>
                  <a:lnTo>
                    <a:pt x="732" y="994"/>
                  </a:lnTo>
                  <a:lnTo>
                    <a:pt x="749" y="1011"/>
                  </a:lnTo>
                  <a:lnTo>
                    <a:pt x="768" y="1029"/>
                  </a:lnTo>
                  <a:lnTo>
                    <a:pt x="787" y="1045"/>
                  </a:lnTo>
                  <a:lnTo>
                    <a:pt x="789" y="10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3" name="Freeform 27"/>
            <p:cNvSpPr>
              <a:spLocks/>
            </p:cNvSpPr>
            <p:nvPr/>
          </p:nvSpPr>
          <p:spPr bwMode="auto">
            <a:xfrm>
              <a:off x="579" y="303"/>
              <a:ext cx="364" cy="593"/>
            </a:xfrm>
            <a:custGeom>
              <a:avLst/>
              <a:gdLst>
                <a:gd name="T0" fmla="*/ 8 w 729"/>
                <a:gd name="T1" fmla="*/ 44 h 1186"/>
                <a:gd name="T2" fmla="*/ 24 w 729"/>
                <a:gd name="T3" fmla="*/ 26 h 1186"/>
                <a:gd name="T4" fmla="*/ 44 w 729"/>
                <a:gd name="T5" fmla="*/ 14 h 1186"/>
                <a:gd name="T6" fmla="*/ 67 w 729"/>
                <a:gd name="T7" fmla="*/ 9 h 1186"/>
                <a:gd name="T8" fmla="*/ 90 w 729"/>
                <a:gd name="T9" fmla="*/ 9 h 1186"/>
                <a:gd name="T10" fmla="*/ 113 w 729"/>
                <a:gd name="T11" fmla="*/ 15 h 1186"/>
                <a:gd name="T12" fmla="*/ 132 w 729"/>
                <a:gd name="T13" fmla="*/ 26 h 1186"/>
                <a:gd name="T14" fmla="*/ 146 w 729"/>
                <a:gd name="T15" fmla="*/ 41 h 1186"/>
                <a:gd name="T16" fmla="*/ 157 w 729"/>
                <a:gd name="T17" fmla="*/ 58 h 1186"/>
                <a:gd name="T18" fmla="*/ 163 w 729"/>
                <a:gd name="T19" fmla="*/ 78 h 1186"/>
                <a:gd name="T20" fmla="*/ 166 w 729"/>
                <a:gd name="T21" fmla="*/ 100 h 1186"/>
                <a:gd name="T22" fmla="*/ 163 w 729"/>
                <a:gd name="T23" fmla="*/ 123 h 1186"/>
                <a:gd name="T24" fmla="*/ 156 w 729"/>
                <a:gd name="T25" fmla="*/ 145 h 1186"/>
                <a:gd name="T26" fmla="*/ 143 w 729"/>
                <a:gd name="T27" fmla="*/ 164 h 1186"/>
                <a:gd name="T28" fmla="*/ 128 w 729"/>
                <a:gd name="T29" fmla="*/ 182 h 1186"/>
                <a:gd name="T30" fmla="*/ 112 w 729"/>
                <a:gd name="T31" fmla="*/ 198 h 1186"/>
                <a:gd name="T32" fmla="*/ 96 w 729"/>
                <a:gd name="T33" fmla="*/ 213 h 1186"/>
                <a:gd name="T34" fmla="*/ 81 w 729"/>
                <a:gd name="T35" fmla="*/ 229 h 1186"/>
                <a:gd name="T36" fmla="*/ 67 w 729"/>
                <a:gd name="T37" fmla="*/ 246 h 1186"/>
                <a:gd name="T38" fmla="*/ 54 w 729"/>
                <a:gd name="T39" fmla="*/ 265 h 1186"/>
                <a:gd name="T40" fmla="*/ 42 w 729"/>
                <a:gd name="T41" fmla="*/ 283 h 1186"/>
                <a:gd name="T42" fmla="*/ 36 w 729"/>
                <a:gd name="T43" fmla="*/ 297 h 1186"/>
                <a:gd name="T44" fmla="*/ 37 w 729"/>
                <a:gd name="T45" fmla="*/ 296 h 1186"/>
                <a:gd name="T46" fmla="*/ 51 w 729"/>
                <a:gd name="T47" fmla="*/ 273 h 1186"/>
                <a:gd name="T48" fmla="*/ 68 w 729"/>
                <a:gd name="T49" fmla="*/ 251 h 1186"/>
                <a:gd name="T50" fmla="*/ 84 w 729"/>
                <a:gd name="T51" fmla="*/ 234 h 1186"/>
                <a:gd name="T52" fmla="*/ 96 w 729"/>
                <a:gd name="T53" fmla="*/ 225 h 1186"/>
                <a:gd name="T54" fmla="*/ 107 w 729"/>
                <a:gd name="T55" fmla="*/ 216 h 1186"/>
                <a:gd name="T56" fmla="*/ 119 w 729"/>
                <a:gd name="T57" fmla="*/ 206 h 1186"/>
                <a:gd name="T58" fmla="*/ 130 w 729"/>
                <a:gd name="T59" fmla="*/ 197 h 1186"/>
                <a:gd name="T60" fmla="*/ 140 w 729"/>
                <a:gd name="T61" fmla="*/ 187 h 1186"/>
                <a:gd name="T62" fmla="*/ 157 w 729"/>
                <a:gd name="T63" fmla="*/ 168 h 1186"/>
                <a:gd name="T64" fmla="*/ 170 w 729"/>
                <a:gd name="T65" fmla="*/ 148 h 1186"/>
                <a:gd name="T66" fmla="*/ 181 w 729"/>
                <a:gd name="T67" fmla="*/ 117 h 1186"/>
                <a:gd name="T68" fmla="*/ 178 w 729"/>
                <a:gd name="T69" fmla="*/ 71 h 1186"/>
                <a:gd name="T70" fmla="*/ 169 w 729"/>
                <a:gd name="T71" fmla="*/ 48 h 1186"/>
                <a:gd name="T72" fmla="*/ 156 w 729"/>
                <a:gd name="T73" fmla="*/ 30 h 1186"/>
                <a:gd name="T74" fmla="*/ 139 w 729"/>
                <a:gd name="T75" fmla="*/ 15 h 1186"/>
                <a:gd name="T76" fmla="*/ 118 w 729"/>
                <a:gd name="T77" fmla="*/ 5 h 1186"/>
                <a:gd name="T78" fmla="*/ 96 w 729"/>
                <a:gd name="T79" fmla="*/ 1 h 1186"/>
                <a:gd name="T80" fmla="*/ 74 w 729"/>
                <a:gd name="T81" fmla="*/ 1 h 1186"/>
                <a:gd name="T82" fmla="*/ 54 w 729"/>
                <a:gd name="T83" fmla="*/ 6 h 1186"/>
                <a:gd name="T84" fmla="*/ 35 w 729"/>
                <a:gd name="T85" fmla="*/ 16 h 1186"/>
                <a:gd name="T86" fmla="*/ 19 w 729"/>
                <a:gd name="T87" fmla="*/ 30 h 1186"/>
                <a:gd name="T88" fmla="*/ 6 w 729"/>
                <a:gd name="T89" fmla="*/ 46 h 1186"/>
                <a:gd name="T90" fmla="*/ 0 w 729"/>
                <a:gd name="T91" fmla="*/ 58 h 1186"/>
                <a:gd name="T92" fmla="*/ 0 w 729"/>
                <a:gd name="T93" fmla="*/ 58 h 11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29"/>
                <a:gd name="T142" fmla="*/ 0 h 1186"/>
                <a:gd name="T143" fmla="*/ 729 w 729"/>
                <a:gd name="T144" fmla="*/ 1186 h 118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29" h="1186">
                  <a:moveTo>
                    <a:pt x="0" y="234"/>
                  </a:moveTo>
                  <a:lnTo>
                    <a:pt x="15" y="204"/>
                  </a:lnTo>
                  <a:lnTo>
                    <a:pt x="34" y="176"/>
                  </a:lnTo>
                  <a:lnTo>
                    <a:pt x="53" y="151"/>
                  </a:lnTo>
                  <a:lnTo>
                    <a:pt x="75" y="128"/>
                  </a:lnTo>
                  <a:lnTo>
                    <a:pt x="98" y="107"/>
                  </a:lnTo>
                  <a:lnTo>
                    <a:pt x="124" y="89"/>
                  </a:lnTo>
                  <a:lnTo>
                    <a:pt x="150" y="73"/>
                  </a:lnTo>
                  <a:lnTo>
                    <a:pt x="178" y="59"/>
                  </a:lnTo>
                  <a:lnTo>
                    <a:pt x="207" y="48"/>
                  </a:lnTo>
                  <a:lnTo>
                    <a:pt x="237" y="40"/>
                  </a:lnTo>
                  <a:lnTo>
                    <a:pt x="268" y="34"/>
                  </a:lnTo>
                  <a:lnTo>
                    <a:pt x="299" y="32"/>
                  </a:lnTo>
                  <a:lnTo>
                    <a:pt x="330" y="32"/>
                  </a:lnTo>
                  <a:lnTo>
                    <a:pt x="362" y="36"/>
                  </a:lnTo>
                  <a:lnTo>
                    <a:pt x="394" y="41"/>
                  </a:lnTo>
                  <a:lnTo>
                    <a:pt x="426" y="51"/>
                  </a:lnTo>
                  <a:lnTo>
                    <a:pt x="455" y="62"/>
                  </a:lnTo>
                  <a:lnTo>
                    <a:pt x="481" y="75"/>
                  </a:lnTo>
                  <a:lnTo>
                    <a:pt x="505" y="90"/>
                  </a:lnTo>
                  <a:lnTo>
                    <a:pt x="528" y="106"/>
                  </a:lnTo>
                  <a:lnTo>
                    <a:pt x="550" y="124"/>
                  </a:lnTo>
                  <a:lnTo>
                    <a:pt x="569" y="144"/>
                  </a:lnTo>
                  <a:lnTo>
                    <a:pt x="586" y="165"/>
                  </a:lnTo>
                  <a:lnTo>
                    <a:pt x="602" y="187"/>
                  </a:lnTo>
                  <a:lnTo>
                    <a:pt x="616" y="210"/>
                  </a:lnTo>
                  <a:lnTo>
                    <a:pt x="628" y="235"/>
                  </a:lnTo>
                  <a:lnTo>
                    <a:pt x="638" y="260"/>
                  </a:lnTo>
                  <a:lnTo>
                    <a:pt x="646" y="287"/>
                  </a:lnTo>
                  <a:lnTo>
                    <a:pt x="653" y="314"/>
                  </a:lnTo>
                  <a:lnTo>
                    <a:pt x="659" y="343"/>
                  </a:lnTo>
                  <a:lnTo>
                    <a:pt x="662" y="372"/>
                  </a:lnTo>
                  <a:lnTo>
                    <a:pt x="664" y="402"/>
                  </a:lnTo>
                  <a:lnTo>
                    <a:pt x="664" y="433"/>
                  </a:lnTo>
                  <a:lnTo>
                    <a:pt x="661" y="463"/>
                  </a:lnTo>
                  <a:lnTo>
                    <a:pt x="655" y="493"/>
                  </a:lnTo>
                  <a:lnTo>
                    <a:pt x="647" y="522"/>
                  </a:lnTo>
                  <a:lnTo>
                    <a:pt x="637" y="551"/>
                  </a:lnTo>
                  <a:lnTo>
                    <a:pt x="624" y="578"/>
                  </a:lnTo>
                  <a:lnTo>
                    <a:pt x="609" y="605"/>
                  </a:lnTo>
                  <a:lnTo>
                    <a:pt x="593" y="631"/>
                  </a:lnTo>
                  <a:lnTo>
                    <a:pt x="574" y="657"/>
                  </a:lnTo>
                  <a:lnTo>
                    <a:pt x="555" y="682"/>
                  </a:lnTo>
                  <a:lnTo>
                    <a:pt x="535" y="706"/>
                  </a:lnTo>
                  <a:lnTo>
                    <a:pt x="515" y="729"/>
                  </a:lnTo>
                  <a:lnTo>
                    <a:pt x="493" y="752"/>
                  </a:lnTo>
                  <a:lnTo>
                    <a:pt x="471" y="773"/>
                  </a:lnTo>
                  <a:lnTo>
                    <a:pt x="449" y="795"/>
                  </a:lnTo>
                  <a:lnTo>
                    <a:pt x="427" y="815"/>
                  </a:lnTo>
                  <a:lnTo>
                    <a:pt x="406" y="834"/>
                  </a:lnTo>
                  <a:lnTo>
                    <a:pt x="384" y="854"/>
                  </a:lnTo>
                  <a:lnTo>
                    <a:pt x="364" y="874"/>
                  </a:lnTo>
                  <a:lnTo>
                    <a:pt x="344" y="895"/>
                  </a:lnTo>
                  <a:lnTo>
                    <a:pt x="324" y="917"/>
                  </a:lnTo>
                  <a:lnTo>
                    <a:pt x="305" y="939"/>
                  </a:lnTo>
                  <a:lnTo>
                    <a:pt x="285" y="961"/>
                  </a:lnTo>
                  <a:lnTo>
                    <a:pt x="268" y="984"/>
                  </a:lnTo>
                  <a:lnTo>
                    <a:pt x="249" y="1008"/>
                  </a:lnTo>
                  <a:lnTo>
                    <a:pt x="232" y="1031"/>
                  </a:lnTo>
                  <a:lnTo>
                    <a:pt x="216" y="1057"/>
                  </a:lnTo>
                  <a:lnTo>
                    <a:pt x="200" y="1081"/>
                  </a:lnTo>
                  <a:lnTo>
                    <a:pt x="185" y="1106"/>
                  </a:lnTo>
                  <a:lnTo>
                    <a:pt x="171" y="1131"/>
                  </a:lnTo>
                  <a:lnTo>
                    <a:pt x="158" y="1158"/>
                  </a:lnTo>
                  <a:lnTo>
                    <a:pt x="146" y="1184"/>
                  </a:lnTo>
                  <a:lnTo>
                    <a:pt x="146" y="1186"/>
                  </a:lnTo>
                  <a:lnTo>
                    <a:pt x="147" y="1186"/>
                  </a:lnTo>
                  <a:lnTo>
                    <a:pt x="148" y="1186"/>
                  </a:lnTo>
                  <a:lnTo>
                    <a:pt x="148" y="1184"/>
                  </a:lnTo>
                  <a:lnTo>
                    <a:pt x="165" y="1151"/>
                  </a:lnTo>
                  <a:lnTo>
                    <a:pt x="185" y="1120"/>
                  </a:lnTo>
                  <a:lnTo>
                    <a:pt x="204" y="1089"/>
                  </a:lnTo>
                  <a:lnTo>
                    <a:pt x="226" y="1060"/>
                  </a:lnTo>
                  <a:lnTo>
                    <a:pt x="248" y="1031"/>
                  </a:lnTo>
                  <a:lnTo>
                    <a:pt x="272" y="1005"/>
                  </a:lnTo>
                  <a:lnTo>
                    <a:pt x="299" y="978"/>
                  </a:lnTo>
                  <a:lnTo>
                    <a:pt x="326" y="952"/>
                  </a:lnTo>
                  <a:lnTo>
                    <a:pt x="339" y="939"/>
                  </a:lnTo>
                  <a:lnTo>
                    <a:pt x="354" y="925"/>
                  </a:lnTo>
                  <a:lnTo>
                    <a:pt x="369" y="912"/>
                  </a:lnTo>
                  <a:lnTo>
                    <a:pt x="384" y="901"/>
                  </a:lnTo>
                  <a:lnTo>
                    <a:pt x="399" y="888"/>
                  </a:lnTo>
                  <a:lnTo>
                    <a:pt x="415" y="876"/>
                  </a:lnTo>
                  <a:lnTo>
                    <a:pt x="430" y="864"/>
                  </a:lnTo>
                  <a:lnTo>
                    <a:pt x="445" y="851"/>
                  </a:lnTo>
                  <a:lnTo>
                    <a:pt x="460" y="840"/>
                  </a:lnTo>
                  <a:lnTo>
                    <a:pt x="477" y="827"/>
                  </a:lnTo>
                  <a:lnTo>
                    <a:pt x="491" y="816"/>
                  </a:lnTo>
                  <a:lnTo>
                    <a:pt x="506" y="803"/>
                  </a:lnTo>
                  <a:lnTo>
                    <a:pt x="520" y="789"/>
                  </a:lnTo>
                  <a:lnTo>
                    <a:pt x="535" y="777"/>
                  </a:lnTo>
                  <a:lnTo>
                    <a:pt x="549" y="763"/>
                  </a:lnTo>
                  <a:lnTo>
                    <a:pt x="563" y="749"/>
                  </a:lnTo>
                  <a:lnTo>
                    <a:pt x="585" y="725"/>
                  </a:lnTo>
                  <a:lnTo>
                    <a:pt x="607" y="700"/>
                  </a:lnTo>
                  <a:lnTo>
                    <a:pt x="628" y="675"/>
                  </a:lnTo>
                  <a:lnTo>
                    <a:pt x="648" y="647"/>
                  </a:lnTo>
                  <a:lnTo>
                    <a:pt x="667" y="620"/>
                  </a:lnTo>
                  <a:lnTo>
                    <a:pt x="683" y="592"/>
                  </a:lnTo>
                  <a:lnTo>
                    <a:pt x="697" y="562"/>
                  </a:lnTo>
                  <a:lnTo>
                    <a:pt x="709" y="532"/>
                  </a:lnTo>
                  <a:lnTo>
                    <a:pt x="724" y="470"/>
                  </a:lnTo>
                  <a:lnTo>
                    <a:pt x="729" y="407"/>
                  </a:lnTo>
                  <a:lnTo>
                    <a:pt x="724" y="344"/>
                  </a:lnTo>
                  <a:lnTo>
                    <a:pt x="713" y="282"/>
                  </a:lnTo>
                  <a:lnTo>
                    <a:pt x="704" y="251"/>
                  </a:lnTo>
                  <a:lnTo>
                    <a:pt x="693" y="221"/>
                  </a:lnTo>
                  <a:lnTo>
                    <a:pt x="679" y="193"/>
                  </a:lnTo>
                  <a:lnTo>
                    <a:pt x="663" y="167"/>
                  </a:lnTo>
                  <a:lnTo>
                    <a:pt x="646" y="143"/>
                  </a:lnTo>
                  <a:lnTo>
                    <a:pt x="626" y="120"/>
                  </a:lnTo>
                  <a:lnTo>
                    <a:pt x="604" y="99"/>
                  </a:lnTo>
                  <a:lnTo>
                    <a:pt x="581" y="79"/>
                  </a:lnTo>
                  <a:lnTo>
                    <a:pt x="557" y="62"/>
                  </a:lnTo>
                  <a:lnTo>
                    <a:pt x="531" y="47"/>
                  </a:lnTo>
                  <a:lnTo>
                    <a:pt x="504" y="34"/>
                  </a:lnTo>
                  <a:lnTo>
                    <a:pt x="475" y="23"/>
                  </a:lnTo>
                  <a:lnTo>
                    <a:pt x="445" y="14"/>
                  </a:lnTo>
                  <a:lnTo>
                    <a:pt x="415" y="7"/>
                  </a:lnTo>
                  <a:lnTo>
                    <a:pt x="384" y="2"/>
                  </a:lnTo>
                  <a:lnTo>
                    <a:pt x="352" y="0"/>
                  </a:lnTo>
                  <a:lnTo>
                    <a:pt x="324" y="0"/>
                  </a:lnTo>
                  <a:lnTo>
                    <a:pt x="297" y="3"/>
                  </a:lnTo>
                  <a:lnTo>
                    <a:pt x="269" y="8"/>
                  </a:lnTo>
                  <a:lnTo>
                    <a:pt x="243" y="15"/>
                  </a:lnTo>
                  <a:lnTo>
                    <a:pt x="216" y="25"/>
                  </a:lnTo>
                  <a:lnTo>
                    <a:pt x="191" y="37"/>
                  </a:lnTo>
                  <a:lnTo>
                    <a:pt x="166" y="49"/>
                  </a:lnTo>
                  <a:lnTo>
                    <a:pt x="142" y="64"/>
                  </a:lnTo>
                  <a:lnTo>
                    <a:pt x="120" y="82"/>
                  </a:lnTo>
                  <a:lnTo>
                    <a:pt x="98" y="100"/>
                  </a:lnTo>
                  <a:lnTo>
                    <a:pt x="78" y="120"/>
                  </a:lnTo>
                  <a:lnTo>
                    <a:pt x="59" y="140"/>
                  </a:lnTo>
                  <a:lnTo>
                    <a:pt x="42" y="162"/>
                  </a:lnTo>
                  <a:lnTo>
                    <a:pt x="26" y="185"/>
                  </a:lnTo>
                  <a:lnTo>
                    <a:pt x="12" y="210"/>
                  </a:lnTo>
                  <a:lnTo>
                    <a:pt x="0" y="234"/>
                  </a:lnTo>
                  <a:lnTo>
                    <a:pt x="0" y="235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4" name="Freeform 28"/>
            <p:cNvSpPr>
              <a:spLocks/>
            </p:cNvSpPr>
            <p:nvPr/>
          </p:nvSpPr>
          <p:spPr bwMode="auto">
            <a:xfrm>
              <a:off x="863" y="635"/>
              <a:ext cx="537" cy="457"/>
            </a:xfrm>
            <a:custGeom>
              <a:avLst/>
              <a:gdLst>
                <a:gd name="T0" fmla="*/ 149 w 1073"/>
                <a:gd name="T1" fmla="*/ 3 h 912"/>
                <a:gd name="T2" fmla="*/ 162 w 1073"/>
                <a:gd name="T3" fmla="*/ 3 h 912"/>
                <a:gd name="T4" fmla="*/ 179 w 1073"/>
                <a:gd name="T5" fmla="*/ 5 h 912"/>
                <a:gd name="T6" fmla="*/ 196 w 1073"/>
                <a:gd name="T7" fmla="*/ 10 h 912"/>
                <a:gd name="T8" fmla="*/ 218 w 1073"/>
                <a:gd name="T9" fmla="*/ 23 h 912"/>
                <a:gd name="T10" fmla="*/ 237 w 1073"/>
                <a:gd name="T11" fmla="*/ 44 h 912"/>
                <a:gd name="T12" fmla="*/ 251 w 1073"/>
                <a:gd name="T13" fmla="*/ 89 h 912"/>
                <a:gd name="T14" fmla="*/ 235 w 1073"/>
                <a:gd name="T15" fmla="*/ 138 h 912"/>
                <a:gd name="T16" fmla="*/ 218 w 1073"/>
                <a:gd name="T17" fmla="*/ 156 h 912"/>
                <a:gd name="T18" fmla="*/ 206 w 1073"/>
                <a:gd name="T19" fmla="*/ 165 h 912"/>
                <a:gd name="T20" fmla="*/ 193 w 1073"/>
                <a:gd name="T21" fmla="*/ 172 h 912"/>
                <a:gd name="T22" fmla="*/ 180 w 1073"/>
                <a:gd name="T23" fmla="*/ 178 h 912"/>
                <a:gd name="T24" fmla="*/ 165 w 1073"/>
                <a:gd name="T25" fmla="*/ 182 h 912"/>
                <a:gd name="T26" fmla="*/ 148 w 1073"/>
                <a:gd name="T27" fmla="*/ 185 h 912"/>
                <a:gd name="T28" fmla="*/ 132 w 1073"/>
                <a:gd name="T29" fmla="*/ 186 h 912"/>
                <a:gd name="T30" fmla="*/ 116 w 1073"/>
                <a:gd name="T31" fmla="*/ 187 h 912"/>
                <a:gd name="T32" fmla="*/ 100 w 1073"/>
                <a:gd name="T33" fmla="*/ 191 h 912"/>
                <a:gd name="T34" fmla="*/ 84 w 1073"/>
                <a:gd name="T35" fmla="*/ 194 h 912"/>
                <a:gd name="T36" fmla="*/ 67 w 1073"/>
                <a:gd name="T37" fmla="*/ 196 h 912"/>
                <a:gd name="T38" fmla="*/ 51 w 1073"/>
                <a:gd name="T39" fmla="*/ 200 h 912"/>
                <a:gd name="T40" fmla="*/ 38 w 1073"/>
                <a:gd name="T41" fmla="*/ 204 h 912"/>
                <a:gd name="T42" fmla="*/ 26 w 1073"/>
                <a:gd name="T43" fmla="*/ 211 h 912"/>
                <a:gd name="T44" fmla="*/ 14 w 1073"/>
                <a:gd name="T45" fmla="*/ 218 h 912"/>
                <a:gd name="T46" fmla="*/ 3 w 1073"/>
                <a:gd name="T47" fmla="*/ 226 h 912"/>
                <a:gd name="T48" fmla="*/ 1 w 1073"/>
                <a:gd name="T49" fmla="*/ 229 h 912"/>
                <a:gd name="T50" fmla="*/ 12 w 1073"/>
                <a:gd name="T51" fmla="*/ 221 h 912"/>
                <a:gd name="T52" fmla="*/ 26 w 1073"/>
                <a:gd name="T53" fmla="*/ 213 h 912"/>
                <a:gd name="T54" fmla="*/ 45 w 1073"/>
                <a:gd name="T55" fmla="*/ 205 h 912"/>
                <a:gd name="T56" fmla="*/ 67 w 1073"/>
                <a:gd name="T57" fmla="*/ 201 h 912"/>
                <a:gd name="T58" fmla="*/ 84 w 1073"/>
                <a:gd name="T59" fmla="*/ 199 h 912"/>
                <a:gd name="T60" fmla="*/ 100 w 1073"/>
                <a:gd name="T61" fmla="*/ 198 h 912"/>
                <a:gd name="T62" fmla="*/ 119 w 1073"/>
                <a:gd name="T63" fmla="*/ 197 h 912"/>
                <a:gd name="T64" fmla="*/ 139 w 1073"/>
                <a:gd name="T65" fmla="*/ 197 h 912"/>
                <a:gd name="T66" fmla="*/ 168 w 1073"/>
                <a:gd name="T67" fmla="*/ 194 h 912"/>
                <a:gd name="T68" fmla="*/ 197 w 1073"/>
                <a:gd name="T69" fmla="*/ 185 h 912"/>
                <a:gd name="T70" fmla="*/ 224 w 1073"/>
                <a:gd name="T71" fmla="*/ 170 h 912"/>
                <a:gd name="T72" fmla="*/ 246 w 1073"/>
                <a:gd name="T73" fmla="*/ 148 h 912"/>
                <a:gd name="T74" fmla="*/ 261 w 1073"/>
                <a:gd name="T75" fmla="*/ 123 h 912"/>
                <a:gd name="T76" fmla="*/ 268 w 1073"/>
                <a:gd name="T77" fmla="*/ 96 h 912"/>
                <a:gd name="T78" fmla="*/ 267 w 1073"/>
                <a:gd name="T79" fmla="*/ 70 h 912"/>
                <a:gd name="T80" fmla="*/ 258 w 1073"/>
                <a:gd name="T81" fmla="*/ 44 h 912"/>
                <a:gd name="T82" fmla="*/ 239 w 1073"/>
                <a:gd name="T83" fmla="*/ 22 h 912"/>
                <a:gd name="T84" fmla="*/ 215 w 1073"/>
                <a:gd name="T85" fmla="*/ 8 h 912"/>
                <a:gd name="T86" fmla="*/ 198 w 1073"/>
                <a:gd name="T87" fmla="*/ 3 h 912"/>
                <a:gd name="T88" fmla="*/ 183 w 1073"/>
                <a:gd name="T89" fmla="*/ 1 h 912"/>
                <a:gd name="T90" fmla="*/ 164 w 1073"/>
                <a:gd name="T91" fmla="*/ 1 h 912"/>
                <a:gd name="T92" fmla="*/ 144 w 1073"/>
                <a:gd name="T93" fmla="*/ 2 h 912"/>
                <a:gd name="T94" fmla="*/ 139 w 1073"/>
                <a:gd name="T95" fmla="*/ 2 h 91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73"/>
                <a:gd name="T145" fmla="*/ 0 h 912"/>
                <a:gd name="T146" fmla="*/ 1073 w 1073"/>
                <a:gd name="T147" fmla="*/ 912 h 91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73" h="912">
                  <a:moveTo>
                    <a:pt x="554" y="8"/>
                  </a:moveTo>
                  <a:lnTo>
                    <a:pt x="568" y="9"/>
                  </a:lnTo>
                  <a:lnTo>
                    <a:pt x="581" y="10"/>
                  </a:lnTo>
                  <a:lnTo>
                    <a:pt x="594" y="10"/>
                  </a:lnTo>
                  <a:lnTo>
                    <a:pt x="607" y="11"/>
                  </a:lnTo>
                  <a:lnTo>
                    <a:pt x="620" y="11"/>
                  </a:lnTo>
                  <a:lnTo>
                    <a:pt x="634" y="11"/>
                  </a:lnTo>
                  <a:lnTo>
                    <a:pt x="646" y="11"/>
                  </a:lnTo>
                  <a:lnTo>
                    <a:pt x="660" y="12"/>
                  </a:lnTo>
                  <a:lnTo>
                    <a:pt x="677" y="13"/>
                  </a:lnTo>
                  <a:lnTo>
                    <a:pt x="696" y="16"/>
                  </a:lnTo>
                  <a:lnTo>
                    <a:pt x="713" y="18"/>
                  </a:lnTo>
                  <a:lnTo>
                    <a:pt x="730" y="23"/>
                  </a:lnTo>
                  <a:lnTo>
                    <a:pt x="748" y="27"/>
                  </a:lnTo>
                  <a:lnTo>
                    <a:pt x="765" y="33"/>
                  </a:lnTo>
                  <a:lnTo>
                    <a:pt x="782" y="39"/>
                  </a:lnTo>
                  <a:lnTo>
                    <a:pt x="800" y="46"/>
                  </a:lnTo>
                  <a:lnTo>
                    <a:pt x="824" y="57"/>
                  </a:lnTo>
                  <a:lnTo>
                    <a:pt x="848" y="72"/>
                  </a:lnTo>
                  <a:lnTo>
                    <a:pt x="870" y="91"/>
                  </a:lnTo>
                  <a:lnTo>
                    <a:pt x="892" y="110"/>
                  </a:lnTo>
                  <a:lnTo>
                    <a:pt x="913" y="131"/>
                  </a:lnTo>
                  <a:lnTo>
                    <a:pt x="930" y="153"/>
                  </a:lnTo>
                  <a:lnTo>
                    <a:pt x="947" y="176"/>
                  </a:lnTo>
                  <a:lnTo>
                    <a:pt x="961" y="199"/>
                  </a:lnTo>
                  <a:lnTo>
                    <a:pt x="984" y="251"/>
                  </a:lnTo>
                  <a:lnTo>
                    <a:pt x="997" y="303"/>
                  </a:lnTo>
                  <a:lnTo>
                    <a:pt x="1003" y="353"/>
                  </a:lnTo>
                  <a:lnTo>
                    <a:pt x="999" y="405"/>
                  </a:lnTo>
                  <a:lnTo>
                    <a:pt x="986" y="455"/>
                  </a:lnTo>
                  <a:lnTo>
                    <a:pt x="967" y="503"/>
                  </a:lnTo>
                  <a:lnTo>
                    <a:pt x="939" y="549"/>
                  </a:lnTo>
                  <a:lnTo>
                    <a:pt x="905" y="593"/>
                  </a:lnTo>
                  <a:lnTo>
                    <a:pt x="894" y="603"/>
                  </a:lnTo>
                  <a:lnTo>
                    <a:pt x="884" y="614"/>
                  </a:lnTo>
                  <a:lnTo>
                    <a:pt x="872" y="623"/>
                  </a:lnTo>
                  <a:lnTo>
                    <a:pt x="861" y="632"/>
                  </a:lnTo>
                  <a:lnTo>
                    <a:pt x="849" y="641"/>
                  </a:lnTo>
                  <a:lnTo>
                    <a:pt x="837" y="649"/>
                  </a:lnTo>
                  <a:lnTo>
                    <a:pt x="824" y="658"/>
                  </a:lnTo>
                  <a:lnTo>
                    <a:pt x="811" y="664"/>
                  </a:lnTo>
                  <a:lnTo>
                    <a:pt x="798" y="671"/>
                  </a:lnTo>
                  <a:lnTo>
                    <a:pt x="786" y="678"/>
                  </a:lnTo>
                  <a:lnTo>
                    <a:pt x="772" y="685"/>
                  </a:lnTo>
                  <a:lnTo>
                    <a:pt x="758" y="691"/>
                  </a:lnTo>
                  <a:lnTo>
                    <a:pt x="745" y="697"/>
                  </a:lnTo>
                  <a:lnTo>
                    <a:pt x="732" y="702"/>
                  </a:lnTo>
                  <a:lnTo>
                    <a:pt x="718" y="708"/>
                  </a:lnTo>
                  <a:lnTo>
                    <a:pt x="704" y="713"/>
                  </a:lnTo>
                  <a:lnTo>
                    <a:pt x="688" y="719"/>
                  </a:lnTo>
                  <a:lnTo>
                    <a:pt x="673" y="723"/>
                  </a:lnTo>
                  <a:lnTo>
                    <a:pt x="657" y="727"/>
                  </a:lnTo>
                  <a:lnTo>
                    <a:pt x="641" y="730"/>
                  </a:lnTo>
                  <a:lnTo>
                    <a:pt x="624" y="734"/>
                  </a:lnTo>
                  <a:lnTo>
                    <a:pt x="607" y="736"/>
                  </a:lnTo>
                  <a:lnTo>
                    <a:pt x="591" y="737"/>
                  </a:lnTo>
                  <a:lnTo>
                    <a:pt x="575" y="739"/>
                  </a:lnTo>
                  <a:lnTo>
                    <a:pt x="559" y="741"/>
                  </a:lnTo>
                  <a:lnTo>
                    <a:pt x="544" y="742"/>
                  </a:lnTo>
                  <a:lnTo>
                    <a:pt x="528" y="742"/>
                  </a:lnTo>
                  <a:lnTo>
                    <a:pt x="511" y="743"/>
                  </a:lnTo>
                  <a:lnTo>
                    <a:pt x="495" y="744"/>
                  </a:lnTo>
                  <a:lnTo>
                    <a:pt x="479" y="745"/>
                  </a:lnTo>
                  <a:lnTo>
                    <a:pt x="463" y="746"/>
                  </a:lnTo>
                  <a:lnTo>
                    <a:pt x="448" y="750"/>
                  </a:lnTo>
                  <a:lnTo>
                    <a:pt x="432" y="753"/>
                  </a:lnTo>
                  <a:lnTo>
                    <a:pt x="416" y="757"/>
                  </a:lnTo>
                  <a:lnTo>
                    <a:pt x="400" y="760"/>
                  </a:lnTo>
                  <a:lnTo>
                    <a:pt x="382" y="762"/>
                  </a:lnTo>
                  <a:lnTo>
                    <a:pt x="366" y="766"/>
                  </a:lnTo>
                  <a:lnTo>
                    <a:pt x="350" y="768"/>
                  </a:lnTo>
                  <a:lnTo>
                    <a:pt x="334" y="772"/>
                  </a:lnTo>
                  <a:lnTo>
                    <a:pt x="318" y="774"/>
                  </a:lnTo>
                  <a:lnTo>
                    <a:pt x="301" y="777"/>
                  </a:lnTo>
                  <a:lnTo>
                    <a:pt x="284" y="781"/>
                  </a:lnTo>
                  <a:lnTo>
                    <a:pt x="268" y="783"/>
                  </a:lnTo>
                  <a:lnTo>
                    <a:pt x="252" y="787"/>
                  </a:lnTo>
                  <a:lnTo>
                    <a:pt x="236" y="790"/>
                  </a:lnTo>
                  <a:lnTo>
                    <a:pt x="220" y="795"/>
                  </a:lnTo>
                  <a:lnTo>
                    <a:pt x="204" y="798"/>
                  </a:lnTo>
                  <a:lnTo>
                    <a:pt x="188" y="803"/>
                  </a:lnTo>
                  <a:lnTo>
                    <a:pt x="175" y="806"/>
                  </a:lnTo>
                  <a:lnTo>
                    <a:pt x="162" y="811"/>
                  </a:lnTo>
                  <a:lnTo>
                    <a:pt x="150" y="815"/>
                  </a:lnTo>
                  <a:lnTo>
                    <a:pt x="137" y="821"/>
                  </a:lnTo>
                  <a:lnTo>
                    <a:pt x="125" y="827"/>
                  </a:lnTo>
                  <a:lnTo>
                    <a:pt x="113" y="834"/>
                  </a:lnTo>
                  <a:lnTo>
                    <a:pt x="101" y="841"/>
                  </a:lnTo>
                  <a:lnTo>
                    <a:pt x="90" y="848"/>
                  </a:lnTo>
                  <a:lnTo>
                    <a:pt x="78" y="855"/>
                  </a:lnTo>
                  <a:lnTo>
                    <a:pt x="67" y="863"/>
                  </a:lnTo>
                  <a:lnTo>
                    <a:pt x="55" y="871"/>
                  </a:lnTo>
                  <a:lnTo>
                    <a:pt x="45" y="879"/>
                  </a:lnTo>
                  <a:lnTo>
                    <a:pt x="33" y="886"/>
                  </a:lnTo>
                  <a:lnTo>
                    <a:pt x="23" y="894"/>
                  </a:lnTo>
                  <a:lnTo>
                    <a:pt x="11" y="902"/>
                  </a:lnTo>
                  <a:lnTo>
                    <a:pt x="1" y="910"/>
                  </a:lnTo>
                  <a:lnTo>
                    <a:pt x="0" y="911"/>
                  </a:lnTo>
                  <a:lnTo>
                    <a:pt x="0" y="912"/>
                  </a:lnTo>
                  <a:lnTo>
                    <a:pt x="1" y="912"/>
                  </a:lnTo>
                  <a:lnTo>
                    <a:pt x="2" y="912"/>
                  </a:lnTo>
                  <a:lnTo>
                    <a:pt x="16" y="903"/>
                  </a:lnTo>
                  <a:lnTo>
                    <a:pt x="30" y="893"/>
                  </a:lnTo>
                  <a:lnTo>
                    <a:pt x="45" y="883"/>
                  </a:lnTo>
                  <a:lnTo>
                    <a:pt x="59" y="874"/>
                  </a:lnTo>
                  <a:lnTo>
                    <a:pt x="73" y="865"/>
                  </a:lnTo>
                  <a:lnTo>
                    <a:pt x="88" y="856"/>
                  </a:lnTo>
                  <a:lnTo>
                    <a:pt x="103" y="848"/>
                  </a:lnTo>
                  <a:lnTo>
                    <a:pt x="118" y="840"/>
                  </a:lnTo>
                  <a:lnTo>
                    <a:pt x="138" y="830"/>
                  </a:lnTo>
                  <a:lnTo>
                    <a:pt x="159" y="823"/>
                  </a:lnTo>
                  <a:lnTo>
                    <a:pt x="180" y="817"/>
                  </a:lnTo>
                  <a:lnTo>
                    <a:pt x="201" y="812"/>
                  </a:lnTo>
                  <a:lnTo>
                    <a:pt x="222" y="808"/>
                  </a:lnTo>
                  <a:lnTo>
                    <a:pt x="244" y="805"/>
                  </a:lnTo>
                  <a:lnTo>
                    <a:pt x="266" y="802"/>
                  </a:lnTo>
                  <a:lnTo>
                    <a:pt x="288" y="799"/>
                  </a:lnTo>
                  <a:lnTo>
                    <a:pt x="304" y="798"/>
                  </a:lnTo>
                  <a:lnTo>
                    <a:pt x="319" y="796"/>
                  </a:lnTo>
                  <a:lnTo>
                    <a:pt x="335" y="795"/>
                  </a:lnTo>
                  <a:lnTo>
                    <a:pt x="350" y="794"/>
                  </a:lnTo>
                  <a:lnTo>
                    <a:pt x="366" y="792"/>
                  </a:lnTo>
                  <a:lnTo>
                    <a:pt x="381" y="791"/>
                  </a:lnTo>
                  <a:lnTo>
                    <a:pt x="397" y="789"/>
                  </a:lnTo>
                  <a:lnTo>
                    <a:pt x="412" y="788"/>
                  </a:lnTo>
                  <a:lnTo>
                    <a:pt x="433" y="785"/>
                  </a:lnTo>
                  <a:lnTo>
                    <a:pt x="453" y="784"/>
                  </a:lnTo>
                  <a:lnTo>
                    <a:pt x="473" y="784"/>
                  </a:lnTo>
                  <a:lnTo>
                    <a:pt x="494" y="784"/>
                  </a:lnTo>
                  <a:lnTo>
                    <a:pt x="515" y="784"/>
                  </a:lnTo>
                  <a:lnTo>
                    <a:pt x="536" y="785"/>
                  </a:lnTo>
                  <a:lnTo>
                    <a:pt x="556" y="785"/>
                  </a:lnTo>
                  <a:lnTo>
                    <a:pt x="577" y="785"/>
                  </a:lnTo>
                  <a:lnTo>
                    <a:pt x="608" y="784"/>
                  </a:lnTo>
                  <a:lnTo>
                    <a:pt x="639" y="781"/>
                  </a:lnTo>
                  <a:lnTo>
                    <a:pt x="671" y="775"/>
                  </a:lnTo>
                  <a:lnTo>
                    <a:pt x="701" y="769"/>
                  </a:lnTo>
                  <a:lnTo>
                    <a:pt x="730" y="760"/>
                  </a:lnTo>
                  <a:lnTo>
                    <a:pt x="759" y="751"/>
                  </a:lnTo>
                  <a:lnTo>
                    <a:pt x="788" y="738"/>
                  </a:lnTo>
                  <a:lnTo>
                    <a:pt x="816" y="726"/>
                  </a:lnTo>
                  <a:lnTo>
                    <a:pt x="843" y="711"/>
                  </a:lnTo>
                  <a:lnTo>
                    <a:pt x="869" y="693"/>
                  </a:lnTo>
                  <a:lnTo>
                    <a:pt x="894" y="676"/>
                  </a:lnTo>
                  <a:lnTo>
                    <a:pt x="918" y="656"/>
                  </a:lnTo>
                  <a:lnTo>
                    <a:pt x="941" y="635"/>
                  </a:lnTo>
                  <a:lnTo>
                    <a:pt x="962" y="613"/>
                  </a:lnTo>
                  <a:lnTo>
                    <a:pt x="983" y="588"/>
                  </a:lnTo>
                  <a:lnTo>
                    <a:pt x="1001" y="563"/>
                  </a:lnTo>
                  <a:lnTo>
                    <a:pt x="1016" y="539"/>
                  </a:lnTo>
                  <a:lnTo>
                    <a:pt x="1030" y="515"/>
                  </a:lnTo>
                  <a:lnTo>
                    <a:pt x="1043" y="489"/>
                  </a:lnTo>
                  <a:lnTo>
                    <a:pt x="1052" y="464"/>
                  </a:lnTo>
                  <a:lnTo>
                    <a:pt x="1060" y="437"/>
                  </a:lnTo>
                  <a:lnTo>
                    <a:pt x="1066" y="411"/>
                  </a:lnTo>
                  <a:lnTo>
                    <a:pt x="1071" y="384"/>
                  </a:lnTo>
                  <a:lnTo>
                    <a:pt x="1073" y="358"/>
                  </a:lnTo>
                  <a:lnTo>
                    <a:pt x="1073" y="331"/>
                  </a:lnTo>
                  <a:lnTo>
                    <a:pt x="1072" y="304"/>
                  </a:lnTo>
                  <a:lnTo>
                    <a:pt x="1067" y="277"/>
                  </a:lnTo>
                  <a:lnTo>
                    <a:pt x="1061" y="251"/>
                  </a:lnTo>
                  <a:lnTo>
                    <a:pt x="1052" y="225"/>
                  </a:lnTo>
                  <a:lnTo>
                    <a:pt x="1042" y="200"/>
                  </a:lnTo>
                  <a:lnTo>
                    <a:pt x="1029" y="175"/>
                  </a:lnTo>
                  <a:lnTo>
                    <a:pt x="1013" y="151"/>
                  </a:lnTo>
                  <a:lnTo>
                    <a:pt x="996" y="129"/>
                  </a:lnTo>
                  <a:lnTo>
                    <a:pt x="977" y="108"/>
                  </a:lnTo>
                  <a:lnTo>
                    <a:pt x="956" y="88"/>
                  </a:lnTo>
                  <a:lnTo>
                    <a:pt x="933" y="71"/>
                  </a:lnTo>
                  <a:lnTo>
                    <a:pt x="910" y="56"/>
                  </a:lnTo>
                  <a:lnTo>
                    <a:pt x="885" y="42"/>
                  </a:lnTo>
                  <a:lnTo>
                    <a:pt x="860" y="31"/>
                  </a:lnTo>
                  <a:lnTo>
                    <a:pt x="833" y="22"/>
                  </a:lnTo>
                  <a:lnTo>
                    <a:pt x="819" y="17"/>
                  </a:lnTo>
                  <a:lnTo>
                    <a:pt x="804" y="13"/>
                  </a:lnTo>
                  <a:lnTo>
                    <a:pt x="789" y="10"/>
                  </a:lnTo>
                  <a:lnTo>
                    <a:pt x="774" y="8"/>
                  </a:lnTo>
                  <a:lnTo>
                    <a:pt x="760" y="5"/>
                  </a:lnTo>
                  <a:lnTo>
                    <a:pt x="745" y="4"/>
                  </a:lnTo>
                  <a:lnTo>
                    <a:pt x="730" y="2"/>
                  </a:lnTo>
                  <a:lnTo>
                    <a:pt x="716" y="1"/>
                  </a:lnTo>
                  <a:lnTo>
                    <a:pt x="695" y="0"/>
                  </a:lnTo>
                  <a:lnTo>
                    <a:pt x="675" y="1"/>
                  </a:lnTo>
                  <a:lnTo>
                    <a:pt x="654" y="2"/>
                  </a:lnTo>
                  <a:lnTo>
                    <a:pt x="635" y="3"/>
                  </a:lnTo>
                  <a:lnTo>
                    <a:pt x="615" y="5"/>
                  </a:lnTo>
                  <a:lnTo>
                    <a:pt x="596" y="7"/>
                  </a:lnTo>
                  <a:lnTo>
                    <a:pt x="575" y="8"/>
                  </a:lnTo>
                  <a:lnTo>
                    <a:pt x="555" y="7"/>
                  </a:lnTo>
                  <a:lnTo>
                    <a:pt x="554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5" name="Freeform 29"/>
            <p:cNvSpPr>
              <a:spLocks/>
            </p:cNvSpPr>
            <p:nvPr/>
          </p:nvSpPr>
          <p:spPr bwMode="auto">
            <a:xfrm>
              <a:off x="876" y="480"/>
              <a:ext cx="242" cy="159"/>
            </a:xfrm>
            <a:custGeom>
              <a:avLst/>
              <a:gdLst>
                <a:gd name="T0" fmla="*/ 0 w 484"/>
                <a:gd name="T1" fmla="*/ 10 h 318"/>
                <a:gd name="T2" fmla="*/ 5 w 484"/>
                <a:gd name="T3" fmla="*/ 7 h 318"/>
                <a:gd name="T4" fmla="*/ 10 w 484"/>
                <a:gd name="T5" fmla="*/ 6 h 318"/>
                <a:gd name="T6" fmla="*/ 15 w 484"/>
                <a:gd name="T7" fmla="*/ 6 h 318"/>
                <a:gd name="T8" fmla="*/ 20 w 484"/>
                <a:gd name="T9" fmla="*/ 5 h 318"/>
                <a:gd name="T10" fmla="*/ 25 w 484"/>
                <a:gd name="T11" fmla="*/ 5 h 318"/>
                <a:gd name="T12" fmla="*/ 29 w 484"/>
                <a:gd name="T13" fmla="*/ 5 h 318"/>
                <a:gd name="T14" fmla="*/ 34 w 484"/>
                <a:gd name="T15" fmla="*/ 5 h 318"/>
                <a:gd name="T16" fmla="*/ 38 w 484"/>
                <a:gd name="T17" fmla="*/ 5 h 318"/>
                <a:gd name="T18" fmla="*/ 43 w 484"/>
                <a:gd name="T19" fmla="*/ 5 h 318"/>
                <a:gd name="T20" fmla="*/ 47 w 484"/>
                <a:gd name="T21" fmla="*/ 6 h 318"/>
                <a:gd name="T22" fmla="*/ 52 w 484"/>
                <a:gd name="T23" fmla="*/ 7 h 318"/>
                <a:gd name="T24" fmla="*/ 56 w 484"/>
                <a:gd name="T25" fmla="*/ 10 h 318"/>
                <a:gd name="T26" fmla="*/ 61 w 484"/>
                <a:gd name="T27" fmla="*/ 11 h 318"/>
                <a:gd name="T28" fmla="*/ 65 w 484"/>
                <a:gd name="T29" fmla="*/ 13 h 318"/>
                <a:gd name="T30" fmla="*/ 70 w 484"/>
                <a:gd name="T31" fmla="*/ 15 h 318"/>
                <a:gd name="T32" fmla="*/ 74 w 484"/>
                <a:gd name="T33" fmla="*/ 19 h 318"/>
                <a:gd name="T34" fmla="*/ 81 w 484"/>
                <a:gd name="T35" fmla="*/ 24 h 318"/>
                <a:gd name="T36" fmla="*/ 88 w 484"/>
                <a:gd name="T37" fmla="*/ 30 h 318"/>
                <a:gd name="T38" fmla="*/ 94 w 484"/>
                <a:gd name="T39" fmla="*/ 38 h 318"/>
                <a:gd name="T40" fmla="*/ 100 w 484"/>
                <a:gd name="T41" fmla="*/ 45 h 318"/>
                <a:gd name="T42" fmla="*/ 105 w 484"/>
                <a:gd name="T43" fmla="*/ 53 h 318"/>
                <a:gd name="T44" fmla="*/ 110 w 484"/>
                <a:gd name="T45" fmla="*/ 61 h 318"/>
                <a:gd name="T46" fmla="*/ 114 w 484"/>
                <a:gd name="T47" fmla="*/ 70 h 318"/>
                <a:gd name="T48" fmla="*/ 117 w 484"/>
                <a:gd name="T49" fmla="*/ 79 h 318"/>
                <a:gd name="T50" fmla="*/ 118 w 484"/>
                <a:gd name="T51" fmla="*/ 80 h 318"/>
                <a:gd name="T52" fmla="*/ 120 w 484"/>
                <a:gd name="T53" fmla="*/ 80 h 318"/>
                <a:gd name="T54" fmla="*/ 121 w 484"/>
                <a:gd name="T55" fmla="*/ 78 h 318"/>
                <a:gd name="T56" fmla="*/ 121 w 484"/>
                <a:gd name="T57" fmla="*/ 77 h 318"/>
                <a:gd name="T58" fmla="*/ 120 w 484"/>
                <a:gd name="T59" fmla="*/ 67 h 318"/>
                <a:gd name="T60" fmla="*/ 118 w 484"/>
                <a:gd name="T61" fmla="*/ 56 h 318"/>
                <a:gd name="T62" fmla="*/ 114 w 484"/>
                <a:gd name="T63" fmla="*/ 47 h 318"/>
                <a:gd name="T64" fmla="*/ 110 w 484"/>
                <a:gd name="T65" fmla="*/ 39 h 318"/>
                <a:gd name="T66" fmla="*/ 104 w 484"/>
                <a:gd name="T67" fmla="*/ 30 h 318"/>
                <a:gd name="T68" fmla="*/ 97 w 484"/>
                <a:gd name="T69" fmla="*/ 23 h 318"/>
                <a:gd name="T70" fmla="*/ 90 w 484"/>
                <a:gd name="T71" fmla="*/ 17 h 318"/>
                <a:gd name="T72" fmla="*/ 82 w 484"/>
                <a:gd name="T73" fmla="*/ 10 h 318"/>
                <a:gd name="T74" fmla="*/ 77 w 484"/>
                <a:gd name="T75" fmla="*/ 7 h 318"/>
                <a:gd name="T76" fmla="*/ 72 w 484"/>
                <a:gd name="T77" fmla="*/ 5 h 318"/>
                <a:gd name="T78" fmla="*/ 67 w 484"/>
                <a:gd name="T79" fmla="*/ 3 h 318"/>
                <a:gd name="T80" fmla="*/ 62 w 484"/>
                <a:gd name="T81" fmla="*/ 1 h 318"/>
                <a:gd name="T82" fmla="*/ 57 w 484"/>
                <a:gd name="T83" fmla="*/ 1 h 318"/>
                <a:gd name="T84" fmla="*/ 52 w 484"/>
                <a:gd name="T85" fmla="*/ 0 h 318"/>
                <a:gd name="T86" fmla="*/ 47 w 484"/>
                <a:gd name="T87" fmla="*/ 0 h 318"/>
                <a:gd name="T88" fmla="*/ 42 w 484"/>
                <a:gd name="T89" fmla="*/ 0 h 318"/>
                <a:gd name="T90" fmla="*/ 37 w 484"/>
                <a:gd name="T91" fmla="*/ 1 h 318"/>
                <a:gd name="T92" fmla="*/ 31 w 484"/>
                <a:gd name="T93" fmla="*/ 1 h 318"/>
                <a:gd name="T94" fmla="*/ 26 w 484"/>
                <a:gd name="T95" fmla="*/ 2 h 318"/>
                <a:gd name="T96" fmla="*/ 21 w 484"/>
                <a:gd name="T97" fmla="*/ 3 h 318"/>
                <a:gd name="T98" fmla="*/ 15 w 484"/>
                <a:gd name="T99" fmla="*/ 5 h 318"/>
                <a:gd name="T100" fmla="*/ 11 w 484"/>
                <a:gd name="T101" fmla="*/ 5 h 318"/>
                <a:gd name="T102" fmla="*/ 6 w 484"/>
                <a:gd name="T103" fmla="*/ 7 h 318"/>
                <a:gd name="T104" fmla="*/ 0 w 484"/>
                <a:gd name="T105" fmla="*/ 9 h 318"/>
                <a:gd name="T106" fmla="*/ 0 w 484"/>
                <a:gd name="T107" fmla="*/ 9 h 318"/>
                <a:gd name="T108" fmla="*/ 0 w 484"/>
                <a:gd name="T109" fmla="*/ 9 h 318"/>
                <a:gd name="T110" fmla="*/ 0 w 484"/>
                <a:gd name="T111" fmla="*/ 10 h 318"/>
                <a:gd name="T112" fmla="*/ 0 w 484"/>
                <a:gd name="T113" fmla="*/ 10 h 318"/>
                <a:gd name="T114" fmla="*/ 0 w 484"/>
                <a:gd name="T115" fmla="*/ 10 h 31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4"/>
                <a:gd name="T175" fmla="*/ 0 h 318"/>
                <a:gd name="T176" fmla="*/ 484 w 484"/>
                <a:gd name="T177" fmla="*/ 318 h 31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4" h="318">
                  <a:moveTo>
                    <a:pt x="0" y="37"/>
                  </a:moveTo>
                  <a:lnTo>
                    <a:pt x="20" y="31"/>
                  </a:lnTo>
                  <a:lnTo>
                    <a:pt x="39" y="27"/>
                  </a:lnTo>
                  <a:lnTo>
                    <a:pt x="59" y="24"/>
                  </a:lnTo>
                  <a:lnTo>
                    <a:pt x="77" y="20"/>
                  </a:lnTo>
                  <a:lnTo>
                    <a:pt x="97" y="19"/>
                  </a:lnTo>
                  <a:lnTo>
                    <a:pt x="115" y="18"/>
                  </a:lnTo>
                  <a:lnTo>
                    <a:pt x="134" y="18"/>
                  </a:lnTo>
                  <a:lnTo>
                    <a:pt x="152" y="19"/>
                  </a:lnTo>
                  <a:lnTo>
                    <a:pt x="171" y="23"/>
                  </a:lnTo>
                  <a:lnTo>
                    <a:pt x="188" y="26"/>
                  </a:lnTo>
                  <a:lnTo>
                    <a:pt x="206" y="31"/>
                  </a:lnTo>
                  <a:lnTo>
                    <a:pt x="224" y="37"/>
                  </a:lnTo>
                  <a:lnTo>
                    <a:pt x="242" y="45"/>
                  </a:lnTo>
                  <a:lnTo>
                    <a:pt x="259" y="53"/>
                  </a:lnTo>
                  <a:lnTo>
                    <a:pt x="277" y="63"/>
                  </a:lnTo>
                  <a:lnTo>
                    <a:pt x="294" y="75"/>
                  </a:lnTo>
                  <a:lnTo>
                    <a:pt x="323" y="98"/>
                  </a:lnTo>
                  <a:lnTo>
                    <a:pt x="349" y="123"/>
                  </a:lnTo>
                  <a:lnTo>
                    <a:pt x="376" y="152"/>
                  </a:lnTo>
                  <a:lnTo>
                    <a:pt x="399" y="182"/>
                  </a:lnTo>
                  <a:lnTo>
                    <a:pt x="420" y="213"/>
                  </a:lnTo>
                  <a:lnTo>
                    <a:pt x="439" y="246"/>
                  </a:lnTo>
                  <a:lnTo>
                    <a:pt x="455" y="280"/>
                  </a:lnTo>
                  <a:lnTo>
                    <a:pt x="468" y="314"/>
                  </a:lnTo>
                  <a:lnTo>
                    <a:pt x="472" y="318"/>
                  </a:lnTo>
                  <a:lnTo>
                    <a:pt x="477" y="317"/>
                  </a:lnTo>
                  <a:lnTo>
                    <a:pt x="483" y="312"/>
                  </a:lnTo>
                  <a:lnTo>
                    <a:pt x="484" y="306"/>
                  </a:lnTo>
                  <a:lnTo>
                    <a:pt x="480" y="266"/>
                  </a:lnTo>
                  <a:lnTo>
                    <a:pt x="469" y="227"/>
                  </a:lnTo>
                  <a:lnTo>
                    <a:pt x="455" y="190"/>
                  </a:lnTo>
                  <a:lnTo>
                    <a:pt x="437" y="155"/>
                  </a:lnTo>
                  <a:lnTo>
                    <a:pt x="414" y="123"/>
                  </a:lnTo>
                  <a:lnTo>
                    <a:pt x="387" y="93"/>
                  </a:lnTo>
                  <a:lnTo>
                    <a:pt x="359" y="65"/>
                  </a:lnTo>
                  <a:lnTo>
                    <a:pt x="326" y="41"/>
                  </a:lnTo>
                  <a:lnTo>
                    <a:pt x="307" y="30"/>
                  </a:lnTo>
                  <a:lnTo>
                    <a:pt x="287" y="19"/>
                  </a:lnTo>
                  <a:lnTo>
                    <a:pt x="267" y="12"/>
                  </a:lnTo>
                  <a:lnTo>
                    <a:pt x="248" y="7"/>
                  </a:lnTo>
                  <a:lnTo>
                    <a:pt x="228" y="2"/>
                  </a:lnTo>
                  <a:lnTo>
                    <a:pt x="208" y="0"/>
                  </a:lnTo>
                  <a:lnTo>
                    <a:pt x="187" y="0"/>
                  </a:lnTo>
                  <a:lnTo>
                    <a:pt x="166" y="0"/>
                  </a:lnTo>
                  <a:lnTo>
                    <a:pt x="145" y="2"/>
                  </a:lnTo>
                  <a:lnTo>
                    <a:pt x="125" y="4"/>
                  </a:lnTo>
                  <a:lnTo>
                    <a:pt x="104" y="8"/>
                  </a:lnTo>
                  <a:lnTo>
                    <a:pt x="83" y="12"/>
                  </a:lnTo>
                  <a:lnTo>
                    <a:pt x="62" y="18"/>
                  </a:lnTo>
                  <a:lnTo>
                    <a:pt x="42" y="23"/>
                  </a:lnTo>
                  <a:lnTo>
                    <a:pt x="21" y="30"/>
                  </a:lnTo>
                  <a:lnTo>
                    <a:pt x="0" y="3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9476" name="Freeform 30"/>
            <p:cNvSpPr>
              <a:spLocks/>
            </p:cNvSpPr>
            <p:nvPr/>
          </p:nvSpPr>
          <p:spPr bwMode="auto">
            <a:xfrm>
              <a:off x="761" y="700"/>
              <a:ext cx="101" cy="404"/>
            </a:xfrm>
            <a:custGeom>
              <a:avLst/>
              <a:gdLst>
                <a:gd name="T0" fmla="*/ 5 w 201"/>
                <a:gd name="T1" fmla="*/ 0 h 809"/>
                <a:gd name="T2" fmla="*/ 2 w 201"/>
                <a:gd name="T3" fmla="*/ 8 h 809"/>
                <a:gd name="T4" fmla="*/ 0 w 201"/>
                <a:gd name="T5" fmla="*/ 17 h 809"/>
                <a:gd name="T6" fmla="*/ 1 w 201"/>
                <a:gd name="T7" fmla="*/ 26 h 809"/>
                <a:gd name="T8" fmla="*/ 2 w 201"/>
                <a:gd name="T9" fmla="*/ 36 h 809"/>
                <a:gd name="T10" fmla="*/ 3 w 201"/>
                <a:gd name="T11" fmla="*/ 42 h 809"/>
                <a:gd name="T12" fmla="*/ 5 w 201"/>
                <a:gd name="T13" fmla="*/ 49 h 809"/>
                <a:gd name="T14" fmla="*/ 8 w 201"/>
                <a:gd name="T15" fmla="*/ 55 h 809"/>
                <a:gd name="T16" fmla="*/ 10 w 201"/>
                <a:gd name="T17" fmla="*/ 61 h 809"/>
                <a:gd name="T18" fmla="*/ 12 w 201"/>
                <a:gd name="T19" fmla="*/ 68 h 809"/>
                <a:gd name="T20" fmla="*/ 15 w 201"/>
                <a:gd name="T21" fmla="*/ 74 h 809"/>
                <a:gd name="T22" fmla="*/ 17 w 201"/>
                <a:gd name="T23" fmla="*/ 80 h 809"/>
                <a:gd name="T24" fmla="*/ 19 w 201"/>
                <a:gd name="T25" fmla="*/ 87 h 809"/>
                <a:gd name="T26" fmla="*/ 22 w 201"/>
                <a:gd name="T27" fmla="*/ 93 h 809"/>
                <a:gd name="T28" fmla="*/ 24 w 201"/>
                <a:gd name="T29" fmla="*/ 100 h 809"/>
                <a:gd name="T30" fmla="*/ 27 w 201"/>
                <a:gd name="T31" fmla="*/ 106 h 809"/>
                <a:gd name="T32" fmla="*/ 29 w 201"/>
                <a:gd name="T33" fmla="*/ 113 h 809"/>
                <a:gd name="T34" fmla="*/ 31 w 201"/>
                <a:gd name="T35" fmla="*/ 120 h 809"/>
                <a:gd name="T36" fmla="*/ 33 w 201"/>
                <a:gd name="T37" fmla="*/ 126 h 809"/>
                <a:gd name="T38" fmla="*/ 35 w 201"/>
                <a:gd name="T39" fmla="*/ 133 h 809"/>
                <a:gd name="T40" fmla="*/ 37 w 201"/>
                <a:gd name="T41" fmla="*/ 140 h 809"/>
                <a:gd name="T42" fmla="*/ 39 w 201"/>
                <a:gd name="T43" fmla="*/ 155 h 809"/>
                <a:gd name="T44" fmla="*/ 40 w 201"/>
                <a:gd name="T45" fmla="*/ 170 h 809"/>
                <a:gd name="T46" fmla="*/ 40 w 201"/>
                <a:gd name="T47" fmla="*/ 186 h 809"/>
                <a:gd name="T48" fmla="*/ 40 w 201"/>
                <a:gd name="T49" fmla="*/ 201 h 809"/>
                <a:gd name="T50" fmla="*/ 41 w 201"/>
                <a:gd name="T51" fmla="*/ 202 h 809"/>
                <a:gd name="T52" fmla="*/ 42 w 201"/>
                <a:gd name="T53" fmla="*/ 201 h 809"/>
                <a:gd name="T54" fmla="*/ 43 w 201"/>
                <a:gd name="T55" fmla="*/ 201 h 809"/>
                <a:gd name="T56" fmla="*/ 43 w 201"/>
                <a:gd name="T57" fmla="*/ 200 h 809"/>
                <a:gd name="T58" fmla="*/ 46 w 201"/>
                <a:gd name="T59" fmla="*/ 186 h 809"/>
                <a:gd name="T60" fmla="*/ 48 w 201"/>
                <a:gd name="T61" fmla="*/ 172 h 809"/>
                <a:gd name="T62" fmla="*/ 50 w 201"/>
                <a:gd name="T63" fmla="*/ 158 h 809"/>
                <a:gd name="T64" fmla="*/ 51 w 201"/>
                <a:gd name="T65" fmla="*/ 143 h 809"/>
                <a:gd name="T66" fmla="*/ 50 w 201"/>
                <a:gd name="T67" fmla="*/ 137 h 809"/>
                <a:gd name="T68" fmla="*/ 50 w 201"/>
                <a:gd name="T69" fmla="*/ 131 h 809"/>
                <a:gd name="T70" fmla="*/ 48 w 201"/>
                <a:gd name="T71" fmla="*/ 125 h 809"/>
                <a:gd name="T72" fmla="*/ 47 w 201"/>
                <a:gd name="T73" fmla="*/ 119 h 809"/>
                <a:gd name="T74" fmla="*/ 45 w 201"/>
                <a:gd name="T75" fmla="*/ 113 h 809"/>
                <a:gd name="T76" fmla="*/ 43 w 201"/>
                <a:gd name="T77" fmla="*/ 107 h 809"/>
                <a:gd name="T78" fmla="*/ 41 w 201"/>
                <a:gd name="T79" fmla="*/ 101 h 809"/>
                <a:gd name="T80" fmla="*/ 38 w 201"/>
                <a:gd name="T81" fmla="*/ 95 h 809"/>
                <a:gd name="T82" fmla="*/ 36 w 201"/>
                <a:gd name="T83" fmla="*/ 90 h 809"/>
                <a:gd name="T84" fmla="*/ 33 w 201"/>
                <a:gd name="T85" fmla="*/ 84 h 809"/>
                <a:gd name="T86" fmla="*/ 31 w 201"/>
                <a:gd name="T87" fmla="*/ 79 h 809"/>
                <a:gd name="T88" fmla="*/ 28 w 201"/>
                <a:gd name="T89" fmla="*/ 74 h 809"/>
                <a:gd name="T90" fmla="*/ 25 w 201"/>
                <a:gd name="T91" fmla="*/ 68 h 809"/>
                <a:gd name="T92" fmla="*/ 22 w 201"/>
                <a:gd name="T93" fmla="*/ 63 h 809"/>
                <a:gd name="T94" fmla="*/ 19 w 201"/>
                <a:gd name="T95" fmla="*/ 58 h 809"/>
                <a:gd name="T96" fmla="*/ 16 w 201"/>
                <a:gd name="T97" fmla="*/ 53 h 809"/>
                <a:gd name="T98" fmla="*/ 13 w 201"/>
                <a:gd name="T99" fmla="*/ 47 h 809"/>
                <a:gd name="T100" fmla="*/ 9 w 201"/>
                <a:gd name="T101" fmla="*/ 41 h 809"/>
                <a:gd name="T102" fmla="*/ 6 w 201"/>
                <a:gd name="T103" fmla="*/ 34 h 809"/>
                <a:gd name="T104" fmla="*/ 4 w 201"/>
                <a:gd name="T105" fmla="*/ 27 h 809"/>
                <a:gd name="T106" fmla="*/ 2 w 201"/>
                <a:gd name="T107" fmla="*/ 20 h 809"/>
                <a:gd name="T108" fmla="*/ 2 w 201"/>
                <a:gd name="T109" fmla="*/ 13 h 809"/>
                <a:gd name="T110" fmla="*/ 3 w 201"/>
                <a:gd name="T111" fmla="*/ 6 h 809"/>
                <a:gd name="T112" fmla="*/ 5 w 201"/>
                <a:gd name="T113" fmla="*/ 0 h 809"/>
                <a:gd name="T114" fmla="*/ 5 w 201"/>
                <a:gd name="T115" fmla="*/ 0 h 809"/>
                <a:gd name="T116" fmla="*/ 5 w 201"/>
                <a:gd name="T117" fmla="*/ 0 h 809"/>
                <a:gd name="T118" fmla="*/ 5 w 201"/>
                <a:gd name="T119" fmla="*/ 0 h 809"/>
                <a:gd name="T120" fmla="*/ 5 w 201"/>
                <a:gd name="T121" fmla="*/ 0 h 809"/>
                <a:gd name="T122" fmla="*/ 5 w 201"/>
                <a:gd name="T123" fmla="*/ 0 h 8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1"/>
                <a:gd name="T187" fmla="*/ 0 h 809"/>
                <a:gd name="T188" fmla="*/ 201 w 201"/>
                <a:gd name="T189" fmla="*/ 809 h 8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1" h="809">
                  <a:moveTo>
                    <a:pt x="19" y="0"/>
                  </a:moveTo>
                  <a:lnTo>
                    <a:pt x="5" y="34"/>
                  </a:lnTo>
                  <a:lnTo>
                    <a:pt x="0" y="70"/>
                  </a:lnTo>
                  <a:lnTo>
                    <a:pt x="1" y="107"/>
                  </a:lnTo>
                  <a:lnTo>
                    <a:pt x="7" y="145"/>
                  </a:lnTo>
                  <a:lnTo>
                    <a:pt x="12" y="171"/>
                  </a:lnTo>
                  <a:lnTo>
                    <a:pt x="20" y="197"/>
                  </a:lnTo>
                  <a:lnTo>
                    <a:pt x="29" y="222"/>
                  </a:lnTo>
                  <a:lnTo>
                    <a:pt x="38" y="247"/>
                  </a:lnTo>
                  <a:lnTo>
                    <a:pt x="48" y="273"/>
                  </a:lnTo>
                  <a:lnTo>
                    <a:pt x="57" y="298"/>
                  </a:lnTo>
                  <a:lnTo>
                    <a:pt x="67" y="323"/>
                  </a:lnTo>
                  <a:lnTo>
                    <a:pt x="76" y="349"/>
                  </a:lnTo>
                  <a:lnTo>
                    <a:pt x="85" y="375"/>
                  </a:lnTo>
                  <a:lnTo>
                    <a:pt x="94" y="401"/>
                  </a:lnTo>
                  <a:lnTo>
                    <a:pt x="105" y="427"/>
                  </a:lnTo>
                  <a:lnTo>
                    <a:pt x="114" y="454"/>
                  </a:lnTo>
                  <a:lnTo>
                    <a:pt x="123" y="480"/>
                  </a:lnTo>
                  <a:lnTo>
                    <a:pt x="132" y="507"/>
                  </a:lnTo>
                  <a:lnTo>
                    <a:pt x="139" y="533"/>
                  </a:lnTo>
                  <a:lnTo>
                    <a:pt x="146" y="561"/>
                  </a:lnTo>
                  <a:lnTo>
                    <a:pt x="155" y="622"/>
                  </a:lnTo>
                  <a:lnTo>
                    <a:pt x="160" y="683"/>
                  </a:lnTo>
                  <a:lnTo>
                    <a:pt x="160" y="744"/>
                  </a:lnTo>
                  <a:lnTo>
                    <a:pt x="159" y="805"/>
                  </a:lnTo>
                  <a:lnTo>
                    <a:pt x="161" y="809"/>
                  </a:lnTo>
                  <a:lnTo>
                    <a:pt x="165" y="807"/>
                  </a:lnTo>
                  <a:lnTo>
                    <a:pt x="169" y="805"/>
                  </a:lnTo>
                  <a:lnTo>
                    <a:pt x="171" y="802"/>
                  </a:lnTo>
                  <a:lnTo>
                    <a:pt x="183" y="745"/>
                  </a:lnTo>
                  <a:lnTo>
                    <a:pt x="192" y="689"/>
                  </a:lnTo>
                  <a:lnTo>
                    <a:pt x="199" y="632"/>
                  </a:lnTo>
                  <a:lnTo>
                    <a:pt x="201" y="575"/>
                  </a:lnTo>
                  <a:lnTo>
                    <a:pt x="200" y="549"/>
                  </a:lnTo>
                  <a:lnTo>
                    <a:pt x="197" y="525"/>
                  </a:lnTo>
                  <a:lnTo>
                    <a:pt x="192" y="501"/>
                  </a:lnTo>
                  <a:lnTo>
                    <a:pt x="186" y="477"/>
                  </a:lnTo>
                  <a:lnTo>
                    <a:pt x="178" y="452"/>
                  </a:lnTo>
                  <a:lnTo>
                    <a:pt x="170" y="429"/>
                  </a:lnTo>
                  <a:lnTo>
                    <a:pt x="161" y="405"/>
                  </a:lnTo>
                  <a:lnTo>
                    <a:pt x="152" y="382"/>
                  </a:lnTo>
                  <a:lnTo>
                    <a:pt x="143" y="360"/>
                  </a:lnTo>
                  <a:lnTo>
                    <a:pt x="132" y="338"/>
                  </a:lnTo>
                  <a:lnTo>
                    <a:pt x="123" y="318"/>
                  </a:lnTo>
                  <a:lnTo>
                    <a:pt x="112" y="296"/>
                  </a:lnTo>
                  <a:lnTo>
                    <a:pt x="100" y="275"/>
                  </a:lnTo>
                  <a:lnTo>
                    <a:pt x="88" y="254"/>
                  </a:lnTo>
                  <a:lnTo>
                    <a:pt x="76" y="235"/>
                  </a:lnTo>
                  <a:lnTo>
                    <a:pt x="63" y="214"/>
                  </a:lnTo>
                  <a:lnTo>
                    <a:pt x="49" y="190"/>
                  </a:lnTo>
                  <a:lnTo>
                    <a:pt x="35" y="164"/>
                  </a:lnTo>
                  <a:lnTo>
                    <a:pt x="23" y="137"/>
                  </a:lnTo>
                  <a:lnTo>
                    <a:pt x="14" y="109"/>
                  </a:lnTo>
                  <a:lnTo>
                    <a:pt x="8" y="81"/>
                  </a:lnTo>
                  <a:lnTo>
                    <a:pt x="7" y="54"/>
                  </a:lnTo>
                  <a:lnTo>
                    <a:pt x="10" y="26"/>
                  </a:lnTo>
                  <a:lnTo>
                    <a:pt x="2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2851</TotalTime>
  <Words>842</Words>
  <Application>Microsoft Office PowerPoint</Application>
  <PresentationFormat>화면 슬라이드 쇼(4:3)</PresentationFormat>
  <Paragraphs>223</Paragraphs>
  <Slides>18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굴림</vt:lpstr>
      <vt:lpstr>Arial</vt:lpstr>
      <vt:lpstr>맑은 고딕</vt:lpstr>
      <vt:lpstr>Times New Roman</vt:lpstr>
      <vt:lpstr>HY견고딕</vt:lpstr>
      <vt:lpstr>돋움</vt:lpstr>
      <vt:lpstr>HY중고딕</vt:lpstr>
      <vt:lpstr>08서울한강체 M</vt:lpstr>
      <vt:lpstr>Office 테마</vt:lpstr>
      <vt:lpstr>사랑의 119 목욕봉사 방법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sungjong.com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 My Special Friend ”</dc:title>
  <dc:creator>ksj</dc:creator>
  <cp:lastModifiedBy>user</cp:lastModifiedBy>
  <cp:revision>297</cp:revision>
  <dcterms:created xsi:type="dcterms:W3CDTF">2004-02-10T10:48:03Z</dcterms:created>
  <dcterms:modified xsi:type="dcterms:W3CDTF">2016-02-26T06:56:48Z</dcterms:modified>
</cp:coreProperties>
</file>