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70" r:id="rId3"/>
  </p:sldIdLst>
  <p:sldSz cx="9144000" cy="6858000" type="screen4x3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02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 userDrawn="1"/>
        </p:nvGraphicFramePr>
        <p:xfrm>
          <a:off x="107504" y="90076"/>
          <a:ext cx="8928992" cy="6695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792088"/>
                <a:gridCol w="1008112"/>
                <a:gridCol w="1440160"/>
                <a:gridCol w="1440160"/>
                <a:gridCol w="1008112"/>
                <a:gridCol w="792088"/>
                <a:gridCol w="864096"/>
                <a:gridCol w="792088"/>
              </a:tblGrid>
              <a:tr h="5920061">
                <a:tc gridSpan="9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8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HY울릉도M" pitchFamily="18" charset="-127"/>
                          <a:ea typeface="HY울릉도M" pitchFamily="18" charset="-127"/>
                        </a:rPr>
                        <a:t>사업소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도로등급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노선명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HY울릉도M" pitchFamily="18" charset="-127"/>
                          <a:ea typeface="HY울릉도M" pitchFamily="18" charset="-127"/>
                        </a:rPr>
                        <a:t>시  점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HY울릉도M" pitchFamily="18" charset="-127"/>
                          <a:ea typeface="HY울릉도M" pitchFamily="18" charset="-127"/>
                        </a:rPr>
                        <a:t>종  점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HY울릉도M" pitchFamily="18" charset="-127"/>
                          <a:ea typeface="HY울릉도M" pitchFamily="18" charset="-127"/>
                        </a:rPr>
                        <a:t>차 </a:t>
                      </a:r>
                      <a:r>
                        <a:rPr lang="ko-KR" altLang="en-US" sz="105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로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HY울릉도M" pitchFamily="18" charset="-127"/>
                          <a:ea typeface="HY울릉도M" pitchFamily="18" charset="-127"/>
                        </a:rPr>
                        <a:t>연장</a:t>
                      </a:r>
                      <a:r>
                        <a:rPr lang="en-US" altLang="ko-KR" sz="1050" b="1" dirty="0" smtClean="0">
                          <a:latin typeface="HY울릉도M" pitchFamily="18" charset="-127"/>
                          <a:ea typeface="HY울릉도M" pitchFamily="18" charset="-127"/>
                        </a:rPr>
                        <a:t>(m)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보수년도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HY울릉도M" pitchFamily="18" charset="-127"/>
                          <a:ea typeface="HY울릉도M" pitchFamily="18" charset="-127"/>
                        </a:rPr>
                        <a:t>보수재료</a:t>
                      </a:r>
                      <a:endParaRPr lang="ko-KR" altLang="en-US" sz="10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9805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텍스트 개체 틀 11"/>
          <p:cNvSpPr>
            <a:spLocks noGrp="1"/>
          </p:cNvSpPr>
          <p:nvPr>
            <p:ph type="body" sz="quarter" idx="10"/>
          </p:nvPr>
        </p:nvSpPr>
        <p:spPr>
          <a:xfrm>
            <a:off x="125835" y="6417578"/>
            <a:ext cx="755009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/>
          </p:nvPr>
        </p:nvSpPr>
        <p:spPr>
          <a:xfrm>
            <a:off x="916370" y="6411391"/>
            <a:ext cx="755009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14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691680" y="6411391"/>
            <a:ext cx="1008112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2699792" y="6406495"/>
            <a:ext cx="1435980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16" name="텍스트 개체 틀 11"/>
          <p:cNvSpPr>
            <a:spLocks noGrp="1"/>
          </p:cNvSpPr>
          <p:nvPr>
            <p:ph type="body" sz="quarter" idx="14"/>
          </p:nvPr>
        </p:nvSpPr>
        <p:spPr>
          <a:xfrm>
            <a:off x="4160253" y="6410704"/>
            <a:ext cx="1401648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17" name="텍스트 개체 틀 11"/>
          <p:cNvSpPr>
            <a:spLocks noGrp="1"/>
          </p:cNvSpPr>
          <p:nvPr>
            <p:ph type="body" sz="quarter" idx="15"/>
          </p:nvPr>
        </p:nvSpPr>
        <p:spPr>
          <a:xfrm>
            <a:off x="5575246" y="6406495"/>
            <a:ext cx="1012978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18" name="텍스트 개체 틀 11"/>
          <p:cNvSpPr>
            <a:spLocks noGrp="1"/>
          </p:cNvSpPr>
          <p:nvPr>
            <p:ph type="body" sz="quarter" idx="16"/>
          </p:nvPr>
        </p:nvSpPr>
        <p:spPr>
          <a:xfrm>
            <a:off x="6590404" y="6406495"/>
            <a:ext cx="789908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19" name="텍스트 개체 틀 11"/>
          <p:cNvSpPr>
            <a:spLocks noGrp="1"/>
          </p:cNvSpPr>
          <p:nvPr>
            <p:ph type="body" sz="quarter" idx="17"/>
          </p:nvPr>
        </p:nvSpPr>
        <p:spPr>
          <a:xfrm>
            <a:off x="7396480" y="6406495"/>
            <a:ext cx="847928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20" name="텍스트 개체 틀 11"/>
          <p:cNvSpPr>
            <a:spLocks noGrp="1"/>
          </p:cNvSpPr>
          <p:nvPr>
            <p:ph type="body" sz="quarter" idx="18"/>
          </p:nvPr>
        </p:nvSpPr>
        <p:spPr>
          <a:xfrm>
            <a:off x="8244408" y="6411391"/>
            <a:ext cx="773757" cy="360727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1pPr>
            <a:lvl2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2pPr>
            <a:lvl3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3pPr>
            <a:lvl4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4pPr>
            <a:lvl5pPr algn="ctr">
              <a:buFontTx/>
              <a:buNone/>
              <a:defRPr sz="1000"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9A6DC2-8105-4862-94E2-F9F1CC6DACC9}" type="datetimeFigureOut">
              <a:rPr lang="ko-KR" altLang="en-US" smtClean="0"/>
              <a:pPr/>
              <a:t>2015-10-07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8381BB-CD8C-4239-B146-A24D5A5714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북부도로사업소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북부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smtClean="0"/>
              <a:t>보조간선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ko-KR" altLang="en-US" dirty="0" err="1" smtClean="0"/>
              <a:t>진흥로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신영동삼거리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 smtClean="0"/>
              <a:t>구기터널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차로 중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차로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 smtClean="0"/>
              <a:t>900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ko-KR" dirty="0" smtClean="0"/>
              <a:t>2008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ko-KR" altLang="en-US" dirty="0" smtClean="0"/>
              <a:t>재생</a:t>
            </a:r>
            <a:endParaRPr lang="ko-KR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185" y="98876"/>
            <a:ext cx="8905875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자유형 11"/>
          <p:cNvSpPr/>
          <p:nvPr/>
        </p:nvSpPr>
        <p:spPr>
          <a:xfrm>
            <a:off x="3098307" y="1429305"/>
            <a:ext cx="3000652" cy="2760955"/>
          </a:xfrm>
          <a:custGeom>
            <a:avLst/>
            <a:gdLst>
              <a:gd name="connsiteX0" fmla="*/ 3000652 w 3000652"/>
              <a:gd name="connsiteY0" fmla="*/ 2760955 h 2760955"/>
              <a:gd name="connsiteX1" fmla="*/ 2823099 w 3000652"/>
              <a:gd name="connsiteY1" fmla="*/ 2467992 h 2760955"/>
              <a:gd name="connsiteX2" fmla="*/ 2467992 w 3000652"/>
              <a:gd name="connsiteY2" fmla="*/ 1491448 h 2760955"/>
              <a:gd name="connsiteX3" fmla="*/ 2343705 w 3000652"/>
              <a:gd name="connsiteY3" fmla="*/ 1287262 h 2760955"/>
              <a:gd name="connsiteX4" fmla="*/ 2157274 w 3000652"/>
              <a:gd name="connsiteY4" fmla="*/ 1180730 h 2760955"/>
              <a:gd name="connsiteX5" fmla="*/ 1917576 w 3000652"/>
              <a:gd name="connsiteY5" fmla="*/ 1056443 h 2760955"/>
              <a:gd name="connsiteX6" fmla="*/ 1819922 w 3000652"/>
              <a:gd name="connsiteY6" fmla="*/ 1003177 h 2760955"/>
              <a:gd name="connsiteX7" fmla="*/ 887767 w 3000652"/>
              <a:gd name="connsiteY7" fmla="*/ 221942 h 2760955"/>
              <a:gd name="connsiteX8" fmla="*/ 0 w 3000652"/>
              <a:gd name="connsiteY8" fmla="*/ 0 h 2760955"/>
              <a:gd name="connsiteX0" fmla="*/ 3000652 w 3000652"/>
              <a:gd name="connsiteY0" fmla="*/ 2760955 h 2760955"/>
              <a:gd name="connsiteX1" fmla="*/ 2823099 w 3000652"/>
              <a:gd name="connsiteY1" fmla="*/ 2467992 h 2760955"/>
              <a:gd name="connsiteX2" fmla="*/ 2463057 w 3000652"/>
              <a:gd name="connsiteY2" fmla="*/ 1549401 h 2760955"/>
              <a:gd name="connsiteX3" fmla="*/ 2343705 w 3000652"/>
              <a:gd name="connsiteY3" fmla="*/ 1287262 h 2760955"/>
              <a:gd name="connsiteX4" fmla="*/ 2157274 w 3000652"/>
              <a:gd name="connsiteY4" fmla="*/ 1180730 h 2760955"/>
              <a:gd name="connsiteX5" fmla="*/ 1917576 w 3000652"/>
              <a:gd name="connsiteY5" fmla="*/ 1056443 h 2760955"/>
              <a:gd name="connsiteX6" fmla="*/ 1819922 w 3000652"/>
              <a:gd name="connsiteY6" fmla="*/ 1003177 h 2760955"/>
              <a:gd name="connsiteX7" fmla="*/ 887767 w 3000652"/>
              <a:gd name="connsiteY7" fmla="*/ 221942 h 2760955"/>
              <a:gd name="connsiteX8" fmla="*/ 0 w 3000652"/>
              <a:gd name="connsiteY8" fmla="*/ 0 h 2760955"/>
              <a:gd name="connsiteX0" fmla="*/ 3000652 w 3000652"/>
              <a:gd name="connsiteY0" fmla="*/ 2760955 h 2760955"/>
              <a:gd name="connsiteX1" fmla="*/ 2823099 w 3000652"/>
              <a:gd name="connsiteY1" fmla="*/ 2467992 h 2760955"/>
              <a:gd name="connsiteX2" fmla="*/ 2463057 w 3000652"/>
              <a:gd name="connsiteY2" fmla="*/ 1549401 h 2760955"/>
              <a:gd name="connsiteX3" fmla="*/ 2334828 w 3000652"/>
              <a:gd name="connsiteY3" fmla="*/ 1313895 h 2760955"/>
              <a:gd name="connsiteX4" fmla="*/ 2157274 w 3000652"/>
              <a:gd name="connsiteY4" fmla="*/ 1180730 h 2760955"/>
              <a:gd name="connsiteX5" fmla="*/ 1917576 w 3000652"/>
              <a:gd name="connsiteY5" fmla="*/ 1056443 h 2760955"/>
              <a:gd name="connsiteX6" fmla="*/ 1819922 w 3000652"/>
              <a:gd name="connsiteY6" fmla="*/ 1003177 h 2760955"/>
              <a:gd name="connsiteX7" fmla="*/ 887767 w 3000652"/>
              <a:gd name="connsiteY7" fmla="*/ 221942 h 2760955"/>
              <a:gd name="connsiteX8" fmla="*/ 0 w 3000652"/>
              <a:gd name="connsiteY8" fmla="*/ 0 h 2760955"/>
              <a:gd name="connsiteX0" fmla="*/ 3000652 w 3000652"/>
              <a:gd name="connsiteY0" fmla="*/ 2760955 h 2760955"/>
              <a:gd name="connsiteX1" fmla="*/ 2823099 w 3000652"/>
              <a:gd name="connsiteY1" fmla="*/ 2467992 h 2760955"/>
              <a:gd name="connsiteX2" fmla="*/ 2463057 w 3000652"/>
              <a:gd name="connsiteY2" fmla="*/ 1549401 h 2760955"/>
              <a:gd name="connsiteX3" fmla="*/ 2334828 w 3000652"/>
              <a:gd name="connsiteY3" fmla="*/ 1313895 h 2760955"/>
              <a:gd name="connsiteX4" fmla="*/ 2157274 w 3000652"/>
              <a:gd name="connsiteY4" fmla="*/ 1180730 h 2760955"/>
              <a:gd name="connsiteX5" fmla="*/ 1917576 w 3000652"/>
              <a:gd name="connsiteY5" fmla="*/ 1056443 h 2760955"/>
              <a:gd name="connsiteX6" fmla="*/ 1819922 w 3000652"/>
              <a:gd name="connsiteY6" fmla="*/ 1003177 h 2760955"/>
              <a:gd name="connsiteX7" fmla="*/ 1438182 w 3000652"/>
              <a:gd name="connsiteY7" fmla="*/ 692458 h 2760955"/>
              <a:gd name="connsiteX8" fmla="*/ 887767 w 3000652"/>
              <a:gd name="connsiteY8" fmla="*/ 221942 h 2760955"/>
              <a:gd name="connsiteX9" fmla="*/ 0 w 3000652"/>
              <a:gd name="connsiteY9" fmla="*/ 0 h 2760955"/>
              <a:gd name="connsiteX0" fmla="*/ 3000652 w 3000652"/>
              <a:gd name="connsiteY0" fmla="*/ 2760955 h 2760955"/>
              <a:gd name="connsiteX1" fmla="*/ 2823099 w 3000652"/>
              <a:gd name="connsiteY1" fmla="*/ 2467992 h 2760955"/>
              <a:gd name="connsiteX2" fmla="*/ 2463057 w 3000652"/>
              <a:gd name="connsiteY2" fmla="*/ 1549401 h 2760955"/>
              <a:gd name="connsiteX3" fmla="*/ 2334828 w 3000652"/>
              <a:gd name="connsiteY3" fmla="*/ 1313895 h 2760955"/>
              <a:gd name="connsiteX4" fmla="*/ 2157274 w 3000652"/>
              <a:gd name="connsiteY4" fmla="*/ 1180730 h 2760955"/>
              <a:gd name="connsiteX5" fmla="*/ 1917576 w 3000652"/>
              <a:gd name="connsiteY5" fmla="*/ 1056443 h 2760955"/>
              <a:gd name="connsiteX6" fmla="*/ 1819922 w 3000652"/>
              <a:gd name="connsiteY6" fmla="*/ 1003177 h 2760955"/>
              <a:gd name="connsiteX7" fmla="*/ 1677879 w 3000652"/>
              <a:gd name="connsiteY7" fmla="*/ 923278 h 2760955"/>
              <a:gd name="connsiteX8" fmla="*/ 1438182 w 3000652"/>
              <a:gd name="connsiteY8" fmla="*/ 692458 h 2760955"/>
              <a:gd name="connsiteX9" fmla="*/ 887767 w 3000652"/>
              <a:gd name="connsiteY9" fmla="*/ 221942 h 2760955"/>
              <a:gd name="connsiteX10" fmla="*/ 0 w 3000652"/>
              <a:gd name="connsiteY10" fmla="*/ 0 h 276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00652" h="2760955">
                <a:moveTo>
                  <a:pt x="3000652" y="2760955"/>
                </a:moveTo>
                <a:lnTo>
                  <a:pt x="2823099" y="2467992"/>
                </a:lnTo>
                <a:lnTo>
                  <a:pt x="2463057" y="1549401"/>
                </a:lnTo>
                <a:lnTo>
                  <a:pt x="2334828" y="1313895"/>
                </a:lnTo>
                <a:lnTo>
                  <a:pt x="2157274" y="1180730"/>
                </a:lnTo>
                <a:lnTo>
                  <a:pt x="1917576" y="1056443"/>
                </a:lnTo>
                <a:lnTo>
                  <a:pt x="1819922" y="1003177"/>
                </a:lnTo>
                <a:lnTo>
                  <a:pt x="1677879" y="923278"/>
                </a:lnTo>
                <a:lnTo>
                  <a:pt x="1438182" y="692458"/>
                </a:lnTo>
                <a:lnTo>
                  <a:pt x="887767" y="221942"/>
                </a:lnTo>
                <a:lnTo>
                  <a:pt x="0" y="0"/>
                </a:lnTo>
              </a:path>
            </a:pathLst>
          </a:custGeom>
          <a:ln w="50800">
            <a:solidFill>
              <a:srgbClr val="FF0000"/>
            </a:solidFill>
            <a:headEnd type="oval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15</Words>
  <Application>Microsoft Office PowerPoint</Application>
  <PresentationFormat>화면 슬라이드 쇼(4:3)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북부도로사업소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Jo</dc:creator>
  <cp:lastModifiedBy>Owner</cp:lastModifiedBy>
  <cp:revision>33</cp:revision>
  <dcterms:created xsi:type="dcterms:W3CDTF">2013-01-19T04:26:12Z</dcterms:created>
  <dcterms:modified xsi:type="dcterms:W3CDTF">2015-10-07T01:49:20Z</dcterms:modified>
</cp:coreProperties>
</file>