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-152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042A-C178-43FE-805F-8EF7B77D3B9D}" type="datetimeFigureOut">
              <a:rPr lang="ko-KR" altLang="en-US" smtClean="0"/>
              <a:t>2019-02-18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57E1D-23E2-4432-8F4B-A050618863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2413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042A-C178-43FE-805F-8EF7B77D3B9D}" type="datetimeFigureOut">
              <a:rPr lang="ko-KR" altLang="en-US" smtClean="0"/>
              <a:t>2019-02-18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57E1D-23E2-4432-8F4B-A050618863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5740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042A-C178-43FE-805F-8EF7B77D3B9D}" type="datetimeFigureOut">
              <a:rPr lang="ko-KR" altLang="en-US" smtClean="0"/>
              <a:t>2019-02-18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57E1D-23E2-4432-8F4B-A050618863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1726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042A-C178-43FE-805F-8EF7B77D3B9D}" type="datetimeFigureOut">
              <a:rPr lang="ko-KR" altLang="en-US" smtClean="0"/>
              <a:t>2019-02-18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57E1D-23E2-4432-8F4B-A050618863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0975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042A-C178-43FE-805F-8EF7B77D3B9D}" type="datetimeFigureOut">
              <a:rPr lang="ko-KR" altLang="en-US" smtClean="0"/>
              <a:t>2019-02-18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57E1D-23E2-4432-8F4B-A050618863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2739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042A-C178-43FE-805F-8EF7B77D3B9D}" type="datetimeFigureOut">
              <a:rPr lang="ko-KR" altLang="en-US" smtClean="0"/>
              <a:t>2019-02-18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57E1D-23E2-4432-8F4B-A050618863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8889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042A-C178-43FE-805F-8EF7B77D3B9D}" type="datetimeFigureOut">
              <a:rPr lang="ko-KR" altLang="en-US" smtClean="0"/>
              <a:t>2019-02-18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57E1D-23E2-4432-8F4B-A050618863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10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042A-C178-43FE-805F-8EF7B77D3B9D}" type="datetimeFigureOut">
              <a:rPr lang="ko-KR" altLang="en-US" smtClean="0"/>
              <a:t>2019-02-18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57E1D-23E2-4432-8F4B-A050618863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19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042A-C178-43FE-805F-8EF7B77D3B9D}" type="datetimeFigureOut">
              <a:rPr lang="ko-KR" altLang="en-US" smtClean="0"/>
              <a:t>2019-02-18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57E1D-23E2-4432-8F4B-A050618863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5531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042A-C178-43FE-805F-8EF7B77D3B9D}" type="datetimeFigureOut">
              <a:rPr lang="ko-KR" altLang="en-US" smtClean="0"/>
              <a:t>2019-02-18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57E1D-23E2-4432-8F4B-A050618863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734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042A-C178-43FE-805F-8EF7B77D3B9D}" type="datetimeFigureOut">
              <a:rPr lang="ko-KR" altLang="en-US" smtClean="0"/>
              <a:t>2019-02-18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57E1D-23E2-4432-8F4B-A050618863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2908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C1042A-C178-43FE-805F-8EF7B77D3B9D}" type="datetimeFigureOut">
              <a:rPr lang="ko-KR" altLang="en-US" smtClean="0"/>
              <a:t>2019-02-18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E57E1D-23E2-4432-8F4B-A050618863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4648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294853"/>
            <a:ext cx="1963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○ 기정 행정구역</a:t>
            </a:r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369" y="980728"/>
            <a:ext cx="6302855" cy="491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자유형 4"/>
          <p:cNvSpPr/>
          <p:nvPr/>
        </p:nvSpPr>
        <p:spPr>
          <a:xfrm>
            <a:off x="2805221" y="989215"/>
            <a:ext cx="1213659" cy="4904509"/>
          </a:xfrm>
          <a:custGeom>
            <a:avLst/>
            <a:gdLst>
              <a:gd name="connsiteX0" fmla="*/ 515389 w 1213659"/>
              <a:gd name="connsiteY0" fmla="*/ 4904509 h 4904509"/>
              <a:gd name="connsiteX1" fmla="*/ 1055717 w 1213659"/>
              <a:gd name="connsiteY1" fmla="*/ 4031672 h 4904509"/>
              <a:gd name="connsiteX2" fmla="*/ 1005840 w 1213659"/>
              <a:gd name="connsiteY2" fmla="*/ 3990109 h 4904509"/>
              <a:gd name="connsiteX3" fmla="*/ 1113906 w 1213659"/>
              <a:gd name="connsiteY3" fmla="*/ 3815541 h 4904509"/>
              <a:gd name="connsiteX4" fmla="*/ 1213659 w 1213659"/>
              <a:gd name="connsiteY4" fmla="*/ 3383280 h 4904509"/>
              <a:gd name="connsiteX5" fmla="*/ 640080 w 1213659"/>
              <a:gd name="connsiteY5" fmla="*/ 2394065 h 4904509"/>
              <a:gd name="connsiteX6" fmla="*/ 631768 w 1213659"/>
              <a:gd name="connsiteY6" fmla="*/ 2236123 h 4904509"/>
              <a:gd name="connsiteX7" fmla="*/ 648393 w 1213659"/>
              <a:gd name="connsiteY7" fmla="*/ 2186247 h 4904509"/>
              <a:gd name="connsiteX8" fmla="*/ 806335 w 1213659"/>
              <a:gd name="connsiteY8" fmla="*/ 1945178 h 4904509"/>
              <a:gd name="connsiteX9" fmla="*/ 831273 w 1213659"/>
              <a:gd name="connsiteY9" fmla="*/ 1803861 h 4904509"/>
              <a:gd name="connsiteX10" fmla="*/ 739833 w 1213659"/>
              <a:gd name="connsiteY10" fmla="*/ 864523 h 4904509"/>
              <a:gd name="connsiteX11" fmla="*/ 407324 w 1213659"/>
              <a:gd name="connsiteY11" fmla="*/ 407323 h 4904509"/>
              <a:gd name="connsiteX12" fmla="*/ 0 w 1213659"/>
              <a:gd name="connsiteY12" fmla="*/ 0 h 4904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3659" h="4904509">
                <a:moveTo>
                  <a:pt x="515389" y="4904509"/>
                </a:moveTo>
                <a:lnTo>
                  <a:pt x="1055717" y="4031672"/>
                </a:lnTo>
                <a:lnTo>
                  <a:pt x="1005840" y="3990109"/>
                </a:lnTo>
                <a:lnTo>
                  <a:pt x="1113906" y="3815541"/>
                </a:lnTo>
                <a:lnTo>
                  <a:pt x="1213659" y="3383280"/>
                </a:lnTo>
                <a:lnTo>
                  <a:pt x="640080" y="2394065"/>
                </a:lnTo>
                <a:lnTo>
                  <a:pt x="631768" y="2236123"/>
                </a:lnTo>
                <a:lnTo>
                  <a:pt x="648393" y="2186247"/>
                </a:lnTo>
                <a:lnTo>
                  <a:pt x="806335" y="1945178"/>
                </a:lnTo>
                <a:lnTo>
                  <a:pt x="831273" y="1803861"/>
                </a:lnTo>
                <a:lnTo>
                  <a:pt x="739833" y="864523"/>
                </a:lnTo>
                <a:lnTo>
                  <a:pt x="407324" y="407323"/>
                </a:lnTo>
                <a:lnTo>
                  <a:pt x="0" y="0"/>
                </a:lnTo>
              </a:path>
            </a:pathLst>
          </a:custGeom>
          <a:ln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6588224" y="1827401"/>
            <a:ext cx="2593980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※ </a:t>
            </a:r>
            <a:r>
              <a:rPr lang="ko-KR" altLang="en-US" sz="1400" dirty="0" smtClean="0"/>
              <a:t>경기도구간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총면적</a:t>
            </a:r>
            <a:r>
              <a:rPr lang="en-US" altLang="ko-KR" sz="1400" dirty="0" smtClean="0"/>
              <a:t>:4,618</a:t>
            </a:r>
            <a:r>
              <a:rPr lang="ko-KR" altLang="en-US" sz="1400" dirty="0" smtClean="0"/>
              <a:t>㎡</a:t>
            </a:r>
            <a:r>
              <a:rPr lang="en-US" altLang="ko-KR" sz="1400" dirty="0" smtClean="0"/>
              <a:t>)</a:t>
            </a:r>
          </a:p>
          <a:p>
            <a:pPr marL="285750" indent="-285750">
              <a:buFontTx/>
              <a:buChar char="-"/>
            </a:pPr>
            <a:r>
              <a:rPr lang="ko-KR" altLang="en-US" sz="1400" dirty="0" smtClean="0"/>
              <a:t>하수도시설용지</a:t>
            </a:r>
            <a:r>
              <a:rPr lang="en-US" altLang="ko-KR" sz="1400" dirty="0" smtClean="0"/>
              <a:t>:2,994</a:t>
            </a:r>
            <a:r>
              <a:rPr lang="ko-KR" altLang="en-US" sz="1400" dirty="0" smtClean="0"/>
              <a:t>㎡</a:t>
            </a:r>
            <a:endParaRPr lang="en-US" altLang="ko-KR" sz="1400" dirty="0" smtClean="0"/>
          </a:p>
          <a:p>
            <a:pPr marL="285750" indent="-285750">
              <a:buFontTx/>
              <a:buChar char="-"/>
            </a:pPr>
            <a:r>
              <a:rPr lang="ko-KR" altLang="en-US" sz="1400" dirty="0" smtClean="0"/>
              <a:t>전기공급설비용지</a:t>
            </a:r>
            <a:r>
              <a:rPr lang="en-US" altLang="ko-KR" sz="1400" dirty="0" smtClean="0"/>
              <a:t>:363</a:t>
            </a:r>
            <a:r>
              <a:rPr lang="ko-KR" altLang="en-US" sz="1400" dirty="0" smtClean="0"/>
              <a:t>㎡</a:t>
            </a:r>
            <a:endParaRPr lang="en-US" altLang="ko-KR" sz="1400" dirty="0" smtClean="0"/>
          </a:p>
          <a:p>
            <a:pPr marL="285750" indent="-285750">
              <a:buFontTx/>
              <a:buChar char="-"/>
            </a:pPr>
            <a:r>
              <a:rPr lang="ko-KR" altLang="en-US" sz="1400" dirty="0" smtClean="0"/>
              <a:t>공공청사용지</a:t>
            </a:r>
            <a:r>
              <a:rPr lang="en-US" altLang="ko-KR" sz="1400" dirty="0" smtClean="0"/>
              <a:t>:930</a:t>
            </a:r>
            <a:r>
              <a:rPr lang="ko-KR" altLang="en-US" sz="1400" dirty="0" smtClean="0"/>
              <a:t>㎡</a:t>
            </a:r>
            <a:endParaRPr lang="en-US" altLang="ko-KR" sz="1400" dirty="0" smtClean="0"/>
          </a:p>
          <a:p>
            <a:pPr marL="285750" indent="-285750">
              <a:buFontTx/>
              <a:buChar char="-"/>
            </a:pPr>
            <a:r>
              <a:rPr lang="ko-KR" altLang="en-US" sz="1400" dirty="0" smtClean="0"/>
              <a:t>기타</a:t>
            </a:r>
            <a:r>
              <a:rPr lang="en-US" altLang="ko-KR" sz="1400" dirty="0" smtClean="0"/>
              <a:t>:331</a:t>
            </a:r>
            <a:r>
              <a:rPr lang="ko-KR" altLang="en-US" sz="1400" dirty="0" smtClean="0"/>
              <a:t>㎡</a:t>
            </a:r>
            <a:endParaRPr lang="en-US" altLang="ko-KR" sz="1400" dirty="0" smtClean="0"/>
          </a:p>
        </p:txBody>
      </p:sp>
      <p:sp>
        <p:nvSpPr>
          <p:cNvPr id="7" name="자유형 6"/>
          <p:cNvSpPr/>
          <p:nvPr/>
        </p:nvSpPr>
        <p:spPr>
          <a:xfrm>
            <a:off x="6783185" y="4281055"/>
            <a:ext cx="365760" cy="0"/>
          </a:xfrm>
          <a:custGeom>
            <a:avLst/>
            <a:gdLst>
              <a:gd name="connsiteX0" fmla="*/ 0 w 365760"/>
              <a:gd name="connsiteY0" fmla="*/ 0 h 0"/>
              <a:gd name="connsiteX1" fmla="*/ 365760 w 36576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5760">
                <a:moveTo>
                  <a:pt x="0" y="0"/>
                </a:moveTo>
                <a:lnTo>
                  <a:pt x="365760" y="0"/>
                </a:lnTo>
              </a:path>
            </a:pathLst>
          </a:custGeom>
          <a:ln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자유형 8"/>
          <p:cNvSpPr/>
          <p:nvPr/>
        </p:nvSpPr>
        <p:spPr>
          <a:xfrm>
            <a:off x="6787622" y="4581128"/>
            <a:ext cx="365760" cy="0"/>
          </a:xfrm>
          <a:custGeom>
            <a:avLst/>
            <a:gdLst>
              <a:gd name="connsiteX0" fmla="*/ 0 w 365760"/>
              <a:gd name="connsiteY0" fmla="*/ 0 h 0"/>
              <a:gd name="connsiteX1" fmla="*/ 365760 w 36576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5760">
                <a:moveTo>
                  <a:pt x="0" y="0"/>
                </a:moveTo>
                <a:lnTo>
                  <a:pt x="365760" y="0"/>
                </a:lnTo>
              </a:path>
            </a:pathLst>
          </a:cu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7155975" y="4102011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기정행정구역선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158784" y="4427820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조정행정구역선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51520" y="6165304"/>
            <a:ext cx="6481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※ </a:t>
            </a:r>
            <a:r>
              <a:rPr lang="ko-KR" altLang="en-US" dirty="0" smtClean="0"/>
              <a:t>상기 면적은 구적면적으로서 추후 확정측량에 따라 변경됨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8162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294853"/>
            <a:ext cx="2462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○ 조정 행정구역</a:t>
            </a:r>
            <a:r>
              <a:rPr lang="en-US" altLang="ko-KR" dirty="0" smtClean="0"/>
              <a:t>(1</a:t>
            </a:r>
            <a:r>
              <a:rPr lang="ko-KR" altLang="en-US" dirty="0" smtClean="0"/>
              <a:t>안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588224" y="1827401"/>
            <a:ext cx="2255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※ </a:t>
            </a:r>
            <a:r>
              <a:rPr lang="ko-KR" altLang="en-US" sz="1400" dirty="0" smtClean="0"/>
              <a:t>경기도구간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총면적</a:t>
            </a:r>
            <a:r>
              <a:rPr lang="en-US" altLang="ko-KR" sz="1400" dirty="0" smtClean="0"/>
              <a:t>:0</a:t>
            </a:r>
            <a:r>
              <a:rPr lang="ko-KR" altLang="en-US" sz="1400" dirty="0" smtClean="0"/>
              <a:t>㎡</a:t>
            </a:r>
            <a:r>
              <a:rPr lang="en-US" altLang="ko-KR" sz="1400" dirty="0" smtClean="0"/>
              <a:t>)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369" y="980728"/>
            <a:ext cx="6302855" cy="491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자유형 8"/>
          <p:cNvSpPr/>
          <p:nvPr/>
        </p:nvSpPr>
        <p:spPr>
          <a:xfrm>
            <a:off x="2805221" y="989215"/>
            <a:ext cx="1213659" cy="4904509"/>
          </a:xfrm>
          <a:custGeom>
            <a:avLst/>
            <a:gdLst>
              <a:gd name="connsiteX0" fmla="*/ 515389 w 1213659"/>
              <a:gd name="connsiteY0" fmla="*/ 4904509 h 4904509"/>
              <a:gd name="connsiteX1" fmla="*/ 1055717 w 1213659"/>
              <a:gd name="connsiteY1" fmla="*/ 4031672 h 4904509"/>
              <a:gd name="connsiteX2" fmla="*/ 1005840 w 1213659"/>
              <a:gd name="connsiteY2" fmla="*/ 3990109 h 4904509"/>
              <a:gd name="connsiteX3" fmla="*/ 1113906 w 1213659"/>
              <a:gd name="connsiteY3" fmla="*/ 3815541 h 4904509"/>
              <a:gd name="connsiteX4" fmla="*/ 1213659 w 1213659"/>
              <a:gd name="connsiteY4" fmla="*/ 3383280 h 4904509"/>
              <a:gd name="connsiteX5" fmla="*/ 640080 w 1213659"/>
              <a:gd name="connsiteY5" fmla="*/ 2394065 h 4904509"/>
              <a:gd name="connsiteX6" fmla="*/ 631768 w 1213659"/>
              <a:gd name="connsiteY6" fmla="*/ 2236123 h 4904509"/>
              <a:gd name="connsiteX7" fmla="*/ 648393 w 1213659"/>
              <a:gd name="connsiteY7" fmla="*/ 2186247 h 4904509"/>
              <a:gd name="connsiteX8" fmla="*/ 806335 w 1213659"/>
              <a:gd name="connsiteY8" fmla="*/ 1945178 h 4904509"/>
              <a:gd name="connsiteX9" fmla="*/ 831273 w 1213659"/>
              <a:gd name="connsiteY9" fmla="*/ 1803861 h 4904509"/>
              <a:gd name="connsiteX10" fmla="*/ 739833 w 1213659"/>
              <a:gd name="connsiteY10" fmla="*/ 864523 h 4904509"/>
              <a:gd name="connsiteX11" fmla="*/ 407324 w 1213659"/>
              <a:gd name="connsiteY11" fmla="*/ 407323 h 4904509"/>
              <a:gd name="connsiteX12" fmla="*/ 0 w 1213659"/>
              <a:gd name="connsiteY12" fmla="*/ 0 h 4904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3659" h="4904509">
                <a:moveTo>
                  <a:pt x="515389" y="4904509"/>
                </a:moveTo>
                <a:lnTo>
                  <a:pt x="1055717" y="4031672"/>
                </a:lnTo>
                <a:lnTo>
                  <a:pt x="1005840" y="3990109"/>
                </a:lnTo>
                <a:lnTo>
                  <a:pt x="1113906" y="3815541"/>
                </a:lnTo>
                <a:lnTo>
                  <a:pt x="1213659" y="3383280"/>
                </a:lnTo>
                <a:lnTo>
                  <a:pt x="640080" y="2394065"/>
                </a:lnTo>
                <a:lnTo>
                  <a:pt x="631768" y="2236123"/>
                </a:lnTo>
                <a:lnTo>
                  <a:pt x="648393" y="2186247"/>
                </a:lnTo>
                <a:lnTo>
                  <a:pt x="806335" y="1945178"/>
                </a:lnTo>
                <a:lnTo>
                  <a:pt x="831273" y="1803861"/>
                </a:lnTo>
                <a:lnTo>
                  <a:pt x="739833" y="864523"/>
                </a:lnTo>
                <a:lnTo>
                  <a:pt x="407324" y="407323"/>
                </a:lnTo>
                <a:lnTo>
                  <a:pt x="0" y="0"/>
                </a:lnTo>
              </a:path>
            </a:pathLst>
          </a:custGeom>
          <a:ln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자유형 5"/>
          <p:cNvSpPr/>
          <p:nvPr/>
        </p:nvSpPr>
        <p:spPr>
          <a:xfrm>
            <a:off x="2020100" y="989215"/>
            <a:ext cx="1837112" cy="4912821"/>
          </a:xfrm>
          <a:custGeom>
            <a:avLst/>
            <a:gdLst>
              <a:gd name="connsiteX0" fmla="*/ 1296785 w 1837112"/>
              <a:gd name="connsiteY0" fmla="*/ 4912821 h 4912821"/>
              <a:gd name="connsiteX1" fmla="*/ 1828800 w 1837112"/>
              <a:gd name="connsiteY1" fmla="*/ 4031672 h 4912821"/>
              <a:gd name="connsiteX2" fmla="*/ 1795549 w 1837112"/>
              <a:gd name="connsiteY2" fmla="*/ 3998421 h 4912821"/>
              <a:gd name="connsiteX3" fmla="*/ 1795549 w 1837112"/>
              <a:gd name="connsiteY3" fmla="*/ 3998421 h 4912821"/>
              <a:gd name="connsiteX4" fmla="*/ 1837112 w 1837112"/>
              <a:gd name="connsiteY4" fmla="*/ 3915294 h 4912821"/>
              <a:gd name="connsiteX5" fmla="*/ 249381 w 1837112"/>
              <a:gd name="connsiteY5" fmla="*/ 2759825 h 4912821"/>
              <a:gd name="connsiteX6" fmla="*/ 108065 w 1837112"/>
              <a:gd name="connsiteY6" fmla="*/ 2560320 h 4912821"/>
              <a:gd name="connsiteX7" fmla="*/ 16625 w 1837112"/>
              <a:gd name="connsiteY7" fmla="*/ 2385752 h 4912821"/>
              <a:gd name="connsiteX8" fmla="*/ 0 w 1837112"/>
              <a:gd name="connsiteY8" fmla="*/ 2161309 h 4912821"/>
              <a:gd name="connsiteX9" fmla="*/ 24938 w 1837112"/>
              <a:gd name="connsiteY9" fmla="*/ 1978429 h 4912821"/>
              <a:gd name="connsiteX10" fmla="*/ 66501 w 1837112"/>
              <a:gd name="connsiteY10" fmla="*/ 1837112 h 4912821"/>
              <a:gd name="connsiteX11" fmla="*/ 141316 w 1837112"/>
              <a:gd name="connsiteY11" fmla="*/ 1720734 h 4912821"/>
              <a:gd name="connsiteX12" fmla="*/ 224443 w 1837112"/>
              <a:gd name="connsiteY12" fmla="*/ 1604356 h 4912821"/>
              <a:gd name="connsiteX13" fmla="*/ 257694 w 1837112"/>
              <a:gd name="connsiteY13" fmla="*/ 1579418 h 4912821"/>
              <a:gd name="connsiteX14" fmla="*/ 1463040 w 1837112"/>
              <a:gd name="connsiteY14" fmla="*/ 773083 h 4912821"/>
              <a:gd name="connsiteX15" fmla="*/ 1155469 w 1837112"/>
              <a:gd name="connsiteY15" fmla="*/ 374072 h 4912821"/>
              <a:gd name="connsiteX16" fmla="*/ 789709 w 1837112"/>
              <a:gd name="connsiteY16" fmla="*/ 0 h 4912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37112" h="4912821">
                <a:moveTo>
                  <a:pt x="1296785" y="4912821"/>
                </a:moveTo>
                <a:lnTo>
                  <a:pt x="1828800" y="4031672"/>
                </a:lnTo>
                <a:lnTo>
                  <a:pt x="1795549" y="3998421"/>
                </a:lnTo>
                <a:lnTo>
                  <a:pt x="1795549" y="3998421"/>
                </a:lnTo>
                <a:lnTo>
                  <a:pt x="1837112" y="3915294"/>
                </a:lnTo>
                <a:lnTo>
                  <a:pt x="249381" y="2759825"/>
                </a:lnTo>
                <a:lnTo>
                  <a:pt x="108065" y="2560320"/>
                </a:lnTo>
                <a:lnTo>
                  <a:pt x="16625" y="2385752"/>
                </a:lnTo>
                <a:lnTo>
                  <a:pt x="0" y="2161309"/>
                </a:lnTo>
                <a:lnTo>
                  <a:pt x="24938" y="1978429"/>
                </a:lnTo>
                <a:lnTo>
                  <a:pt x="66501" y="1837112"/>
                </a:lnTo>
                <a:lnTo>
                  <a:pt x="141316" y="1720734"/>
                </a:lnTo>
                <a:lnTo>
                  <a:pt x="224443" y="1604356"/>
                </a:lnTo>
                <a:lnTo>
                  <a:pt x="257694" y="1579418"/>
                </a:lnTo>
                <a:lnTo>
                  <a:pt x="1463040" y="773083"/>
                </a:lnTo>
                <a:lnTo>
                  <a:pt x="1155469" y="374072"/>
                </a:lnTo>
                <a:lnTo>
                  <a:pt x="789709" y="0"/>
                </a:lnTo>
              </a:path>
            </a:pathLst>
          </a:cu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자유형 10"/>
          <p:cNvSpPr/>
          <p:nvPr/>
        </p:nvSpPr>
        <p:spPr>
          <a:xfrm>
            <a:off x="6783185" y="4281055"/>
            <a:ext cx="365760" cy="0"/>
          </a:xfrm>
          <a:custGeom>
            <a:avLst/>
            <a:gdLst>
              <a:gd name="connsiteX0" fmla="*/ 0 w 365760"/>
              <a:gd name="connsiteY0" fmla="*/ 0 h 0"/>
              <a:gd name="connsiteX1" fmla="*/ 365760 w 36576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5760">
                <a:moveTo>
                  <a:pt x="0" y="0"/>
                </a:moveTo>
                <a:lnTo>
                  <a:pt x="365760" y="0"/>
                </a:lnTo>
              </a:path>
            </a:pathLst>
          </a:custGeom>
          <a:ln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자유형 11"/>
          <p:cNvSpPr/>
          <p:nvPr/>
        </p:nvSpPr>
        <p:spPr>
          <a:xfrm>
            <a:off x="6787622" y="4581128"/>
            <a:ext cx="365760" cy="0"/>
          </a:xfrm>
          <a:custGeom>
            <a:avLst/>
            <a:gdLst>
              <a:gd name="connsiteX0" fmla="*/ 0 w 365760"/>
              <a:gd name="connsiteY0" fmla="*/ 0 h 0"/>
              <a:gd name="connsiteX1" fmla="*/ 365760 w 36576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5760">
                <a:moveTo>
                  <a:pt x="0" y="0"/>
                </a:moveTo>
                <a:lnTo>
                  <a:pt x="365760" y="0"/>
                </a:lnTo>
              </a:path>
            </a:pathLst>
          </a:cu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7155975" y="4102011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기정행정구역선</a:t>
            </a:r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158784" y="4427820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조정행정구역선</a:t>
            </a:r>
            <a:endParaRPr lang="ko-KR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51520" y="6165304"/>
            <a:ext cx="6481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※ </a:t>
            </a:r>
            <a:r>
              <a:rPr lang="ko-KR" altLang="en-US" dirty="0" smtClean="0"/>
              <a:t>상기 면적은 구적면적으로서 추후 확정측량에 따라 변경됨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1835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588224" y="1827401"/>
            <a:ext cx="25939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※ </a:t>
            </a:r>
            <a:r>
              <a:rPr lang="ko-KR" altLang="en-US" sz="1400" dirty="0" smtClean="0"/>
              <a:t>경기도구간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총면적</a:t>
            </a:r>
            <a:r>
              <a:rPr lang="en-US" altLang="ko-KR" sz="1400" dirty="0" smtClean="0"/>
              <a:t>:3,123</a:t>
            </a:r>
            <a:r>
              <a:rPr lang="ko-KR" altLang="en-US" sz="1400" dirty="0" smtClean="0"/>
              <a:t>㎡</a:t>
            </a:r>
            <a:r>
              <a:rPr lang="en-US" altLang="ko-KR" sz="1400" dirty="0" smtClean="0"/>
              <a:t>)</a:t>
            </a:r>
          </a:p>
          <a:p>
            <a:pPr marL="285750" indent="-285750">
              <a:buFontTx/>
              <a:buChar char="-"/>
            </a:pPr>
            <a:r>
              <a:rPr lang="ko-KR" altLang="en-US" sz="1400" dirty="0" smtClean="0"/>
              <a:t>하수도시설용지</a:t>
            </a:r>
            <a:r>
              <a:rPr lang="en-US" altLang="ko-KR" sz="1400" dirty="0" smtClean="0"/>
              <a:t>:3,123</a:t>
            </a:r>
            <a:r>
              <a:rPr lang="ko-KR" altLang="en-US" sz="1400" dirty="0" smtClean="0"/>
              <a:t>㎡</a:t>
            </a:r>
            <a:endParaRPr lang="en-US" altLang="ko-KR" sz="1400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369" y="980728"/>
            <a:ext cx="6302855" cy="491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자유형 6"/>
          <p:cNvSpPr/>
          <p:nvPr/>
        </p:nvSpPr>
        <p:spPr>
          <a:xfrm>
            <a:off x="2805221" y="989215"/>
            <a:ext cx="1213659" cy="4904509"/>
          </a:xfrm>
          <a:custGeom>
            <a:avLst/>
            <a:gdLst>
              <a:gd name="connsiteX0" fmla="*/ 515389 w 1213659"/>
              <a:gd name="connsiteY0" fmla="*/ 4904509 h 4904509"/>
              <a:gd name="connsiteX1" fmla="*/ 1055717 w 1213659"/>
              <a:gd name="connsiteY1" fmla="*/ 4031672 h 4904509"/>
              <a:gd name="connsiteX2" fmla="*/ 1005840 w 1213659"/>
              <a:gd name="connsiteY2" fmla="*/ 3990109 h 4904509"/>
              <a:gd name="connsiteX3" fmla="*/ 1113906 w 1213659"/>
              <a:gd name="connsiteY3" fmla="*/ 3815541 h 4904509"/>
              <a:gd name="connsiteX4" fmla="*/ 1213659 w 1213659"/>
              <a:gd name="connsiteY4" fmla="*/ 3383280 h 4904509"/>
              <a:gd name="connsiteX5" fmla="*/ 640080 w 1213659"/>
              <a:gd name="connsiteY5" fmla="*/ 2394065 h 4904509"/>
              <a:gd name="connsiteX6" fmla="*/ 631768 w 1213659"/>
              <a:gd name="connsiteY6" fmla="*/ 2236123 h 4904509"/>
              <a:gd name="connsiteX7" fmla="*/ 648393 w 1213659"/>
              <a:gd name="connsiteY7" fmla="*/ 2186247 h 4904509"/>
              <a:gd name="connsiteX8" fmla="*/ 806335 w 1213659"/>
              <a:gd name="connsiteY8" fmla="*/ 1945178 h 4904509"/>
              <a:gd name="connsiteX9" fmla="*/ 831273 w 1213659"/>
              <a:gd name="connsiteY9" fmla="*/ 1803861 h 4904509"/>
              <a:gd name="connsiteX10" fmla="*/ 739833 w 1213659"/>
              <a:gd name="connsiteY10" fmla="*/ 864523 h 4904509"/>
              <a:gd name="connsiteX11" fmla="*/ 407324 w 1213659"/>
              <a:gd name="connsiteY11" fmla="*/ 407323 h 4904509"/>
              <a:gd name="connsiteX12" fmla="*/ 0 w 1213659"/>
              <a:gd name="connsiteY12" fmla="*/ 0 h 4904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3659" h="4904509">
                <a:moveTo>
                  <a:pt x="515389" y="4904509"/>
                </a:moveTo>
                <a:lnTo>
                  <a:pt x="1055717" y="4031672"/>
                </a:lnTo>
                <a:lnTo>
                  <a:pt x="1005840" y="3990109"/>
                </a:lnTo>
                <a:lnTo>
                  <a:pt x="1113906" y="3815541"/>
                </a:lnTo>
                <a:lnTo>
                  <a:pt x="1213659" y="3383280"/>
                </a:lnTo>
                <a:lnTo>
                  <a:pt x="640080" y="2394065"/>
                </a:lnTo>
                <a:lnTo>
                  <a:pt x="631768" y="2236123"/>
                </a:lnTo>
                <a:lnTo>
                  <a:pt x="648393" y="2186247"/>
                </a:lnTo>
                <a:lnTo>
                  <a:pt x="806335" y="1945178"/>
                </a:lnTo>
                <a:lnTo>
                  <a:pt x="831273" y="1803861"/>
                </a:lnTo>
                <a:lnTo>
                  <a:pt x="739833" y="864523"/>
                </a:lnTo>
                <a:lnTo>
                  <a:pt x="407324" y="407323"/>
                </a:lnTo>
                <a:lnTo>
                  <a:pt x="0" y="0"/>
                </a:lnTo>
              </a:path>
            </a:pathLst>
          </a:custGeom>
          <a:ln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자유형 7"/>
          <p:cNvSpPr/>
          <p:nvPr/>
        </p:nvSpPr>
        <p:spPr>
          <a:xfrm>
            <a:off x="2801496" y="1005840"/>
            <a:ext cx="1064029" cy="4879571"/>
          </a:xfrm>
          <a:custGeom>
            <a:avLst/>
            <a:gdLst>
              <a:gd name="connsiteX0" fmla="*/ 532015 w 1064029"/>
              <a:gd name="connsiteY0" fmla="*/ 4879571 h 4879571"/>
              <a:gd name="connsiteX1" fmla="*/ 1064029 w 1064029"/>
              <a:gd name="connsiteY1" fmla="*/ 4015047 h 4879571"/>
              <a:gd name="connsiteX2" fmla="*/ 1014153 w 1064029"/>
              <a:gd name="connsiteY2" fmla="*/ 3981796 h 4879571"/>
              <a:gd name="connsiteX3" fmla="*/ 1055716 w 1064029"/>
              <a:gd name="connsiteY3" fmla="*/ 3906982 h 4879571"/>
              <a:gd name="connsiteX4" fmla="*/ 274320 w 1064029"/>
              <a:gd name="connsiteY4" fmla="*/ 3333404 h 4879571"/>
              <a:gd name="connsiteX5" fmla="*/ 507076 w 1064029"/>
              <a:gd name="connsiteY5" fmla="*/ 3084022 h 4879571"/>
              <a:gd name="connsiteX6" fmla="*/ 83127 w 1064029"/>
              <a:gd name="connsiteY6" fmla="*/ 2718262 h 4879571"/>
              <a:gd name="connsiteX7" fmla="*/ 1047404 w 1064029"/>
              <a:gd name="connsiteY7" fmla="*/ 2094807 h 4879571"/>
              <a:gd name="connsiteX8" fmla="*/ 324196 w 1064029"/>
              <a:gd name="connsiteY8" fmla="*/ 997527 h 4879571"/>
              <a:gd name="connsiteX9" fmla="*/ 665018 w 1064029"/>
              <a:gd name="connsiteY9" fmla="*/ 764771 h 4879571"/>
              <a:gd name="connsiteX10" fmla="*/ 357447 w 1064029"/>
              <a:gd name="connsiteY10" fmla="*/ 307571 h 4879571"/>
              <a:gd name="connsiteX11" fmla="*/ 0 w 1064029"/>
              <a:gd name="connsiteY11" fmla="*/ 0 h 4879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64029" h="4879571">
                <a:moveTo>
                  <a:pt x="532015" y="4879571"/>
                </a:moveTo>
                <a:lnTo>
                  <a:pt x="1064029" y="4015047"/>
                </a:lnTo>
                <a:lnTo>
                  <a:pt x="1014153" y="3981796"/>
                </a:lnTo>
                <a:lnTo>
                  <a:pt x="1055716" y="3906982"/>
                </a:lnTo>
                <a:lnTo>
                  <a:pt x="274320" y="3333404"/>
                </a:lnTo>
                <a:lnTo>
                  <a:pt x="507076" y="3084022"/>
                </a:lnTo>
                <a:lnTo>
                  <a:pt x="83127" y="2718262"/>
                </a:lnTo>
                <a:lnTo>
                  <a:pt x="1047404" y="2094807"/>
                </a:lnTo>
                <a:lnTo>
                  <a:pt x="324196" y="997527"/>
                </a:lnTo>
                <a:lnTo>
                  <a:pt x="665018" y="764771"/>
                </a:lnTo>
                <a:lnTo>
                  <a:pt x="357447" y="307571"/>
                </a:lnTo>
                <a:lnTo>
                  <a:pt x="0" y="0"/>
                </a:lnTo>
              </a:path>
            </a:pathLst>
          </a:cu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```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95536" y="294853"/>
            <a:ext cx="2462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○ 조정 행정구역</a:t>
            </a:r>
            <a:r>
              <a:rPr lang="en-US" altLang="ko-KR" dirty="0" smtClean="0"/>
              <a:t>(2</a:t>
            </a:r>
            <a:r>
              <a:rPr lang="ko-KR" altLang="en-US" dirty="0" smtClean="0"/>
              <a:t>안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10" name="자유형 9"/>
          <p:cNvSpPr/>
          <p:nvPr/>
        </p:nvSpPr>
        <p:spPr>
          <a:xfrm>
            <a:off x="6783185" y="4281055"/>
            <a:ext cx="365760" cy="0"/>
          </a:xfrm>
          <a:custGeom>
            <a:avLst/>
            <a:gdLst>
              <a:gd name="connsiteX0" fmla="*/ 0 w 365760"/>
              <a:gd name="connsiteY0" fmla="*/ 0 h 0"/>
              <a:gd name="connsiteX1" fmla="*/ 365760 w 36576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5760">
                <a:moveTo>
                  <a:pt x="0" y="0"/>
                </a:moveTo>
                <a:lnTo>
                  <a:pt x="365760" y="0"/>
                </a:lnTo>
              </a:path>
            </a:pathLst>
          </a:custGeom>
          <a:ln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자유형 10"/>
          <p:cNvSpPr/>
          <p:nvPr/>
        </p:nvSpPr>
        <p:spPr>
          <a:xfrm>
            <a:off x="6787622" y="4581128"/>
            <a:ext cx="365760" cy="0"/>
          </a:xfrm>
          <a:custGeom>
            <a:avLst/>
            <a:gdLst>
              <a:gd name="connsiteX0" fmla="*/ 0 w 365760"/>
              <a:gd name="connsiteY0" fmla="*/ 0 h 0"/>
              <a:gd name="connsiteX1" fmla="*/ 365760 w 36576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5760">
                <a:moveTo>
                  <a:pt x="0" y="0"/>
                </a:moveTo>
                <a:lnTo>
                  <a:pt x="365760" y="0"/>
                </a:lnTo>
              </a:path>
            </a:pathLst>
          </a:cu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7155975" y="4102011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기정행정구역선</a:t>
            </a:r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158784" y="4427820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조정행정구역선</a:t>
            </a:r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51520" y="6165304"/>
            <a:ext cx="6481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※ </a:t>
            </a:r>
            <a:r>
              <a:rPr lang="ko-KR" altLang="en-US" dirty="0" smtClean="0"/>
              <a:t>상기 면적은 구적면적으로서 추후 확정측량에 따라 변경됨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49014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588224" y="1827401"/>
            <a:ext cx="269336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※ </a:t>
            </a:r>
            <a:r>
              <a:rPr lang="ko-KR" altLang="en-US" sz="1400" dirty="0" smtClean="0"/>
              <a:t>경기도구간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총면적</a:t>
            </a:r>
            <a:r>
              <a:rPr lang="en-US" altLang="ko-KR" sz="1400" dirty="0" smtClean="0"/>
              <a:t>:3,454</a:t>
            </a:r>
            <a:r>
              <a:rPr lang="ko-KR" altLang="en-US" sz="1400" dirty="0" smtClean="0"/>
              <a:t>㎡</a:t>
            </a:r>
            <a:r>
              <a:rPr lang="en-US" altLang="ko-KR" sz="1400" dirty="0" smtClean="0"/>
              <a:t>)</a:t>
            </a:r>
          </a:p>
          <a:p>
            <a:pPr marL="285750" indent="-285750">
              <a:buFontTx/>
              <a:buChar char="-"/>
            </a:pPr>
            <a:r>
              <a:rPr lang="ko-KR" altLang="en-US" sz="1400" dirty="0" smtClean="0"/>
              <a:t>하수도시설용지</a:t>
            </a:r>
            <a:r>
              <a:rPr lang="en-US" altLang="ko-KR" sz="1400" dirty="0" smtClean="0"/>
              <a:t>:3,123</a:t>
            </a:r>
            <a:r>
              <a:rPr lang="ko-KR" altLang="en-US" sz="1400" dirty="0" smtClean="0"/>
              <a:t>㎡</a:t>
            </a:r>
            <a:endParaRPr lang="en-US" altLang="ko-KR" sz="1400" dirty="0" smtClean="0"/>
          </a:p>
          <a:p>
            <a:pPr marL="285750" indent="-285750">
              <a:buFontTx/>
              <a:buChar char="-"/>
            </a:pPr>
            <a:r>
              <a:rPr lang="ko-KR" altLang="en-US" sz="1400" dirty="0" smtClean="0"/>
              <a:t>기타</a:t>
            </a:r>
            <a:r>
              <a:rPr lang="en-US" altLang="ko-KR" sz="1400" dirty="0" smtClean="0"/>
              <a:t>:331</a:t>
            </a:r>
            <a:r>
              <a:rPr lang="ko-KR" altLang="en-US" sz="1400" dirty="0" smtClean="0"/>
              <a:t>㎡</a:t>
            </a:r>
            <a:endParaRPr lang="en-US" altLang="ko-KR" sz="1400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369" y="980728"/>
            <a:ext cx="6302855" cy="491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자유형 6"/>
          <p:cNvSpPr/>
          <p:nvPr/>
        </p:nvSpPr>
        <p:spPr>
          <a:xfrm>
            <a:off x="2805221" y="989215"/>
            <a:ext cx="1213659" cy="4904509"/>
          </a:xfrm>
          <a:custGeom>
            <a:avLst/>
            <a:gdLst>
              <a:gd name="connsiteX0" fmla="*/ 515389 w 1213659"/>
              <a:gd name="connsiteY0" fmla="*/ 4904509 h 4904509"/>
              <a:gd name="connsiteX1" fmla="*/ 1055717 w 1213659"/>
              <a:gd name="connsiteY1" fmla="*/ 4031672 h 4904509"/>
              <a:gd name="connsiteX2" fmla="*/ 1005840 w 1213659"/>
              <a:gd name="connsiteY2" fmla="*/ 3990109 h 4904509"/>
              <a:gd name="connsiteX3" fmla="*/ 1113906 w 1213659"/>
              <a:gd name="connsiteY3" fmla="*/ 3815541 h 4904509"/>
              <a:gd name="connsiteX4" fmla="*/ 1213659 w 1213659"/>
              <a:gd name="connsiteY4" fmla="*/ 3383280 h 4904509"/>
              <a:gd name="connsiteX5" fmla="*/ 640080 w 1213659"/>
              <a:gd name="connsiteY5" fmla="*/ 2394065 h 4904509"/>
              <a:gd name="connsiteX6" fmla="*/ 631768 w 1213659"/>
              <a:gd name="connsiteY6" fmla="*/ 2236123 h 4904509"/>
              <a:gd name="connsiteX7" fmla="*/ 648393 w 1213659"/>
              <a:gd name="connsiteY7" fmla="*/ 2186247 h 4904509"/>
              <a:gd name="connsiteX8" fmla="*/ 806335 w 1213659"/>
              <a:gd name="connsiteY8" fmla="*/ 1945178 h 4904509"/>
              <a:gd name="connsiteX9" fmla="*/ 831273 w 1213659"/>
              <a:gd name="connsiteY9" fmla="*/ 1803861 h 4904509"/>
              <a:gd name="connsiteX10" fmla="*/ 739833 w 1213659"/>
              <a:gd name="connsiteY10" fmla="*/ 864523 h 4904509"/>
              <a:gd name="connsiteX11" fmla="*/ 407324 w 1213659"/>
              <a:gd name="connsiteY11" fmla="*/ 407323 h 4904509"/>
              <a:gd name="connsiteX12" fmla="*/ 0 w 1213659"/>
              <a:gd name="connsiteY12" fmla="*/ 0 h 4904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3659" h="4904509">
                <a:moveTo>
                  <a:pt x="515389" y="4904509"/>
                </a:moveTo>
                <a:lnTo>
                  <a:pt x="1055717" y="4031672"/>
                </a:lnTo>
                <a:lnTo>
                  <a:pt x="1005840" y="3990109"/>
                </a:lnTo>
                <a:lnTo>
                  <a:pt x="1113906" y="3815541"/>
                </a:lnTo>
                <a:lnTo>
                  <a:pt x="1213659" y="3383280"/>
                </a:lnTo>
                <a:lnTo>
                  <a:pt x="640080" y="2394065"/>
                </a:lnTo>
                <a:lnTo>
                  <a:pt x="631768" y="2236123"/>
                </a:lnTo>
                <a:lnTo>
                  <a:pt x="648393" y="2186247"/>
                </a:lnTo>
                <a:lnTo>
                  <a:pt x="806335" y="1945178"/>
                </a:lnTo>
                <a:lnTo>
                  <a:pt x="831273" y="1803861"/>
                </a:lnTo>
                <a:lnTo>
                  <a:pt x="739833" y="864523"/>
                </a:lnTo>
                <a:lnTo>
                  <a:pt x="407324" y="407323"/>
                </a:lnTo>
                <a:lnTo>
                  <a:pt x="0" y="0"/>
                </a:lnTo>
              </a:path>
            </a:pathLst>
          </a:custGeom>
          <a:ln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자유형 7"/>
          <p:cNvSpPr/>
          <p:nvPr/>
        </p:nvSpPr>
        <p:spPr>
          <a:xfrm>
            <a:off x="2809809" y="1005840"/>
            <a:ext cx="1080654" cy="4887884"/>
          </a:xfrm>
          <a:custGeom>
            <a:avLst/>
            <a:gdLst>
              <a:gd name="connsiteX0" fmla="*/ 507076 w 1080654"/>
              <a:gd name="connsiteY0" fmla="*/ 4887884 h 4887884"/>
              <a:gd name="connsiteX1" fmla="*/ 1039091 w 1080654"/>
              <a:gd name="connsiteY1" fmla="*/ 4023360 h 4887884"/>
              <a:gd name="connsiteX2" fmla="*/ 1014152 w 1080654"/>
              <a:gd name="connsiteY2" fmla="*/ 3973484 h 4887884"/>
              <a:gd name="connsiteX3" fmla="*/ 1080654 w 1080654"/>
              <a:gd name="connsiteY3" fmla="*/ 3873731 h 4887884"/>
              <a:gd name="connsiteX4" fmla="*/ 482138 w 1080654"/>
              <a:gd name="connsiteY4" fmla="*/ 3075709 h 4887884"/>
              <a:gd name="connsiteX5" fmla="*/ 74814 w 1080654"/>
              <a:gd name="connsiteY5" fmla="*/ 2718262 h 4887884"/>
              <a:gd name="connsiteX6" fmla="*/ 1030778 w 1080654"/>
              <a:gd name="connsiteY6" fmla="*/ 2086495 h 4887884"/>
              <a:gd name="connsiteX7" fmla="*/ 299258 w 1080654"/>
              <a:gd name="connsiteY7" fmla="*/ 989215 h 4887884"/>
              <a:gd name="connsiteX8" fmla="*/ 665018 w 1080654"/>
              <a:gd name="connsiteY8" fmla="*/ 739833 h 4887884"/>
              <a:gd name="connsiteX9" fmla="*/ 390698 w 1080654"/>
              <a:gd name="connsiteY9" fmla="*/ 365760 h 4887884"/>
              <a:gd name="connsiteX10" fmla="*/ 0 w 1080654"/>
              <a:gd name="connsiteY10" fmla="*/ 0 h 4887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80654" h="4887884">
                <a:moveTo>
                  <a:pt x="507076" y="4887884"/>
                </a:moveTo>
                <a:lnTo>
                  <a:pt x="1039091" y="4023360"/>
                </a:lnTo>
                <a:lnTo>
                  <a:pt x="1014152" y="3973484"/>
                </a:lnTo>
                <a:lnTo>
                  <a:pt x="1080654" y="3873731"/>
                </a:lnTo>
                <a:lnTo>
                  <a:pt x="482138" y="3075709"/>
                </a:lnTo>
                <a:lnTo>
                  <a:pt x="74814" y="2718262"/>
                </a:lnTo>
                <a:lnTo>
                  <a:pt x="1030778" y="2086495"/>
                </a:lnTo>
                <a:lnTo>
                  <a:pt x="299258" y="989215"/>
                </a:lnTo>
                <a:lnTo>
                  <a:pt x="665018" y="739833"/>
                </a:lnTo>
                <a:lnTo>
                  <a:pt x="390698" y="365760"/>
                </a:lnTo>
                <a:lnTo>
                  <a:pt x="0" y="0"/>
                </a:lnTo>
              </a:path>
            </a:pathLst>
          </a:cu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395536" y="294853"/>
            <a:ext cx="2462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○ 조정 행정구역</a:t>
            </a:r>
            <a:r>
              <a:rPr lang="en-US" altLang="ko-KR" dirty="0" smtClean="0"/>
              <a:t>(3</a:t>
            </a:r>
            <a:r>
              <a:rPr lang="ko-KR" altLang="en-US" dirty="0" smtClean="0"/>
              <a:t>안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10" name="자유형 9"/>
          <p:cNvSpPr/>
          <p:nvPr/>
        </p:nvSpPr>
        <p:spPr>
          <a:xfrm>
            <a:off x="6783185" y="4281055"/>
            <a:ext cx="365760" cy="0"/>
          </a:xfrm>
          <a:custGeom>
            <a:avLst/>
            <a:gdLst>
              <a:gd name="connsiteX0" fmla="*/ 0 w 365760"/>
              <a:gd name="connsiteY0" fmla="*/ 0 h 0"/>
              <a:gd name="connsiteX1" fmla="*/ 365760 w 36576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5760">
                <a:moveTo>
                  <a:pt x="0" y="0"/>
                </a:moveTo>
                <a:lnTo>
                  <a:pt x="365760" y="0"/>
                </a:lnTo>
              </a:path>
            </a:pathLst>
          </a:custGeom>
          <a:ln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자유형 10"/>
          <p:cNvSpPr/>
          <p:nvPr/>
        </p:nvSpPr>
        <p:spPr>
          <a:xfrm>
            <a:off x="6787622" y="4581128"/>
            <a:ext cx="365760" cy="0"/>
          </a:xfrm>
          <a:custGeom>
            <a:avLst/>
            <a:gdLst>
              <a:gd name="connsiteX0" fmla="*/ 0 w 365760"/>
              <a:gd name="connsiteY0" fmla="*/ 0 h 0"/>
              <a:gd name="connsiteX1" fmla="*/ 365760 w 36576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5760">
                <a:moveTo>
                  <a:pt x="0" y="0"/>
                </a:moveTo>
                <a:lnTo>
                  <a:pt x="365760" y="0"/>
                </a:lnTo>
              </a:path>
            </a:pathLst>
          </a:cu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7155975" y="4102011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기정행정구역선</a:t>
            </a:r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158784" y="4427820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조정행정구역선</a:t>
            </a:r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51520" y="6165304"/>
            <a:ext cx="6481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※ </a:t>
            </a:r>
            <a:r>
              <a:rPr lang="ko-KR" altLang="en-US" dirty="0" smtClean="0"/>
              <a:t>상기 면적은 구적면적으로서 추후 확정측량에 따라 변경됨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0466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294853"/>
            <a:ext cx="3927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※ </a:t>
            </a:r>
            <a:r>
              <a:rPr lang="ko-KR" altLang="en-US" dirty="0" smtClean="0"/>
              <a:t>경기도 구간 일대 토지이용계획도</a:t>
            </a:r>
            <a:endParaRPr lang="ko-KR" alt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785813"/>
            <a:ext cx="8191500" cy="528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929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130</Words>
  <Application>Microsoft Office PowerPoint</Application>
  <PresentationFormat>화면 슬라이드 쇼(4:3)</PresentationFormat>
  <Paragraphs>29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사용자</cp:lastModifiedBy>
  <cp:revision>5</cp:revision>
  <dcterms:created xsi:type="dcterms:W3CDTF">2019-02-17T23:55:47Z</dcterms:created>
  <dcterms:modified xsi:type="dcterms:W3CDTF">2019-02-18T00:35:09Z</dcterms:modified>
</cp:coreProperties>
</file>