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B8393"/>
    <a:srgbClr val="0CB033"/>
    <a:srgbClr val="FFFFFF"/>
    <a:srgbClr val="41719C"/>
    <a:srgbClr val="DEEBF7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0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702" y="-9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210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81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81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07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51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943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47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76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15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3770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94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A9CEB-3FE0-4627-B714-DF6B075A96DE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6ACF-D760-43B4-A43F-9DD56A865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02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888" y="0"/>
            <a:ext cx="87871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9347" y="1539107"/>
            <a:ext cx="1550424" cy="276999"/>
          </a:xfrm>
          <a:prstGeom prst="rect">
            <a:avLst/>
          </a:prstGeom>
          <a:solidFill>
            <a:schemeClr val="tx1">
              <a:alpha val="74902"/>
            </a:schemeClr>
          </a:solidFill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FFFF00"/>
                </a:solidFill>
                <a:latin typeface="+mj-lt"/>
              </a:rPr>
              <a:t>대형화재사진</a:t>
            </a:r>
            <a:r>
              <a:rPr lang="en-US" altLang="ko-KR" sz="1200" b="1" dirty="0" smtClean="0">
                <a:solidFill>
                  <a:srgbClr val="FFFF00"/>
                </a:solidFill>
                <a:latin typeface="+mj-lt"/>
              </a:rPr>
              <a:t>(20</a:t>
            </a:r>
            <a:r>
              <a:rPr lang="ko-KR" altLang="en-US" sz="1200" b="1" dirty="0" smtClean="0">
                <a:solidFill>
                  <a:srgbClr val="FFFF00"/>
                </a:solidFill>
                <a:latin typeface="+mj-lt"/>
              </a:rPr>
              <a:t>점</a:t>
            </a:r>
            <a:r>
              <a:rPr lang="en-US" altLang="ko-KR" sz="1200" b="1" dirty="0" smtClean="0">
                <a:solidFill>
                  <a:srgbClr val="FFFF00"/>
                </a:solidFill>
                <a:latin typeface="+mj-lt"/>
              </a:rPr>
              <a:t>)</a:t>
            </a:r>
            <a:endParaRPr lang="ko-KR" altLang="en-US" sz="12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아래쪽 화살표 2"/>
          <p:cNvSpPr/>
          <p:nvPr/>
        </p:nvSpPr>
        <p:spPr>
          <a:xfrm rot="2733711">
            <a:off x="6206462" y="1755208"/>
            <a:ext cx="280439" cy="280439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6285341" y="5011836"/>
            <a:ext cx="1515158" cy="496540"/>
            <a:chOff x="6359556" y="4244207"/>
            <a:chExt cx="1515158" cy="496540"/>
          </a:xfrm>
        </p:grpSpPr>
        <p:sp>
          <p:nvSpPr>
            <p:cNvPr id="10" name="TextBox 9"/>
            <p:cNvSpPr txBox="1"/>
            <p:nvPr/>
          </p:nvSpPr>
          <p:spPr>
            <a:xfrm>
              <a:off x="6359556" y="4244207"/>
              <a:ext cx="1515158" cy="276999"/>
            </a:xfrm>
            <a:prstGeom prst="rect">
              <a:avLst/>
            </a:prstGeom>
            <a:solidFill>
              <a:schemeClr val="tx1">
                <a:alpha val="74902"/>
              </a:schemeClr>
            </a:solidFill>
            <a:ln w="12700"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FFFF00"/>
                  </a:solidFill>
                  <a:latin typeface="+mj-lt"/>
                </a:rPr>
                <a:t>서예작품</a:t>
              </a:r>
              <a:r>
                <a:rPr lang="en-US" altLang="ko-KR" sz="1200" b="1" dirty="0" smtClean="0">
                  <a:solidFill>
                    <a:srgbClr val="FFFF00"/>
                  </a:solidFill>
                  <a:latin typeface="+mj-lt"/>
                </a:rPr>
                <a:t>(</a:t>
              </a:r>
              <a:r>
                <a:rPr lang="ko-KR" altLang="en-US" sz="1200" b="1" dirty="0" smtClean="0">
                  <a:solidFill>
                    <a:srgbClr val="FFFF00"/>
                  </a:solidFill>
                  <a:latin typeface="+mj-lt"/>
                </a:rPr>
                <a:t>광주 </a:t>
              </a:r>
              <a:r>
                <a:rPr lang="en-US" altLang="ko-KR" sz="1200" b="1" dirty="0" smtClean="0">
                  <a:solidFill>
                    <a:srgbClr val="FFFF00"/>
                  </a:solidFill>
                  <a:latin typeface="+mj-lt"/>
                </a:rPr>
                <a:t>1</a:t>
              </a:r>
              <a:r>
                <a:rPr lang="ko-KR" altLang="en-US" sz="1200" b="1" dirty="0" smtClean="0">
                  <a:solidFill>
                    <a:srgbClr val="FFFF00"/>
                  </a:solidFill>
                  <a:latin typeface="+mj-lt"/>
                </a:rPr>
                <a:t>점</a:t>
              </a:r>
              <a:r>
                <a:rPr lang="en-US" altLang="ko-KR" sz="1200" b="1" dirty="0" smtClean="0">
                  <a:solidFill>
                    <a:srgbClr val="FFFF00"/>
                  </a:solidFill>
                  <a:latin typeface="+mj-lt"/>
                </a:rPr>
                <a:t>)</a:t>
              </a:r>
              <a:endParaRPr lang="ko-KR" altLang="en-US" sz="1200" b="1" dirty="0">
                <a:solidFill>
                  <a:srgbClr val="FFFF00"/>
                </a:solidFill>
                <a:latin typeface="+mj-lt"/>
              </a:endParaRPr>
            </a:p>
          </p:txBody>
        </p:sp>
        <p:sp>
          <p:nvSpPr>
            <p:cNvPr id="11" name="아래쪽 화살표 10"/>
            <p:cNvSpPr/>
            <p:nvPr/>
          </p:nvSpPr>
          <p:spPr>
            <a:xfrm rot="18457920">
              <a:off x="6946671" y="4460308"/>
              <a:ext cx="280439" cy="280439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아래쪽 화살표 11"/>
          <p:cNvSpPr/>
          <p:nvPr/>
        </p:nvSpPr>
        <p:spPr>
          <a:xfrm rot="2733711">
            <a:off x="7931195" y="5069908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0457755" y="2713509"/>
            <a:ext cx="1465842" cy="1382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65591" y="2838733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서화</a:t>
            </a:r>
            <a:endParaRPr lang="ko-KR" altLang="en-US" b="1" dirty="0"/>
          </a:p>
        </p:txBody>
      </p:sp>
      <p:sp>
        <p:nvSpPr>
          <p:cNvPr id="19" name="아래쪽 화살표 18"/>
          <p:cNvSpPr/>
          <p:nvPr/>
        </p:nvSpPr>
        <p:spPr>
          <a:xfrm rot="2733711">
            <a:off x="10571938" y="28968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 rot="2733711">
            <a:off x="8257653" y="4395713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아래쪽 화살표 22"/>
          <p:cNvSpPr/>
          <p:nvPr/>
        </p:nvSpPr>
        <p:spPr>
          <a:xfrm rot="2733711">
            <a:off x="8372787" y="5346906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아래쪽 화살표 23"/>
          <p:cNvSpPr/>
          <p:nvPr/>
        </p:nvSpPr>
        <p:spPr>
          <a:xfrm rot="2733711">
            <a:off x="5454473" y="205125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 rot="2733711">
            <a:off x="9280215" y="128194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아래쪽 화살표 25"/>
          <p:cNvSpPr/>
          <p:nvPr/>
        </p:nvSpPr>
        <p:spPr>
          <a:xfrm rot="2733711">
            <a:off x="8571079" y="2341193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아래쪽 화살표 26"/>
          <p:cNvSpPr/>
          <p:nvPr/>
        </p:nvSpPr>
        <p:spPr>
          <a:xfrm rot="2733711">
            <a:off x="9238673" y="1566441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아래쪽 화살표 27"/>
          <p:cNvSpPr/>
          <p:nvPr/>
        </p:nvSpPr>
        <p:spPr>
          <a:xfrm rot="2733711">
            <a:off x="6521238" y="2249546"/>
            <a:ext cx="280439" cy="28043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아래쪽 화살표 28"/>
          <p:cNvSpPr/>
          <p:nvPr/>
        </p:nvSpPr>
        <p:spPr>
          <a:xfrm rot="2733711">
            <a:off x="7070746" y="4708684"/>
            <a:ext cx="280439" cy="28043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아래쪽 화살표 29"/>
          <p:cNvSpPr/>
          <p:nvPr/>
        </p:nvSpPr>
        <p:spPr>
          <a:xfrm rot="2733711">
            <a:off x="10627081" y="3487071"/>
            <a:ext cx="280439" cy="28043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11004849" y="3428999"/>
            <a:ext cx="909223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대여품</a:t>
            </a:r>
            <a:endParaRPr lang="en-US" altLang="ko-KR" b="1" dirty="0" smtClean="0"/>
          </a:p>
          <a:p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정부재산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  <p:sp>
        <p:nvSpPr>
          <p:cNvPr id="32" name="아래쪽 화살표 31"/>
          <p:cNvSpPr/>
          <p:nvPr/>
        </p:nvSpPr>
        <p:spPr>
          <a:xfrm rot="2733711">
            <a:off x="8023370" y="136815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아래쪽 화살표 32"/>
          <p:cNvSpPr/>
          <p:nvPr/>
        </p:nvSpPr>
        <p:spPr>
          <a:xfrm rot="2733711">
            <a:off x="8473043" y="137157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45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647" y="0"/>
            <a:ext cx="9276706" cy="6834981"/>
          </a:xfrm>
          <a:prstGeom prst="rect">
            <a:avLst/>
          </a:prstGeom>
        </p:spPr>
      </p:pic>
      <p:sp>
        <p:nvSpPr>
          <p:cNvPr id="8" name="아래쪽 화살표 7"/>
          <p:cNvSpPr/>
          <p:nvPr/>
        </p:nvSpPr>
        <p:spPr>
          <a:xfrm rot="2733711">
            <a:off x="9276539" y="47256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쪽 화살표 8"/>
          <p:cNvSpPr/>
          <p:nvPr/>
        </p:nvSpPr>
        <p:spPr>
          <a:xfrm rot="2733711">
            <a:off x="8562164" y="44208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 rot="2733711">
            <a:off x="8297197" y="5158836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 rot="2733711">
            <a:off x="7065328" y="447795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2733711">
            <a:off x="5719389" y="5039931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 rot="2733711">
            <a:off x="5965306" y="513171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 rot="2733711">
            <a:off x="5203305" y="4749858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2733711">
            <a:off x="6649532" y="4740617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2733711">
            <a:off x="8098906" y="187359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아래쪽 화살표 17"/>
          <p:cNvSpPr/>
          <p:nvPr/>
        </p:nvSpPr>
        <p:spPr>
          <a:xfrm rot="2733711">
            <a:off x="8879956" y="187359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 rot="2733711">
            <a:off x="9927705" y="187359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 rot="2733711">
            <a:off x="6809724" y="1871431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 rot="2733711">
            <a:off x="7628874" y="1347556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아래쪽 화살표 22"/>
          <p:cNvSpPr/>
          <p:nvPr/>
        </p:nvSpPr>
        <p:spPr>
          <a:xfrm rot="2733711">
            <a:off x="8588415" y="1523627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아래쪽 화살표 23"/>
          <p:cNvSpPr/>
          <p:nvPr/>
        </p:nvSpPr>
        <p:spPr>
          <a:xfrm rot="2733711">
            <a:off x="8608215" y="5500285"/>
            <a:ext cx="280439" cy="28043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0457755" y="2713509"/>
            <a:ext cx="1465842" cy="1382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0965591" y="2838733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서화</a:t>
            </a:r>
            <a:endParaRPr lang="ko-KR" altLang="en-US" b="1" dirty="0"/>
          </a:p>
        </p:txBody>
      </p:sp>
      <p:sp>
        <p:nvSpPr>
          <p:cNvPr id="27" name="아래쪽 화살표 26"/>
          <p:cNvSpPr/>
          <p:nvPr/>
        </p:nvSpPr>
        <p:spPr>
          <a:xfrm rot="2733711">
            <a:off x="10571938" y="28968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아래쪽 화살표 27"/>
          <p:cNvSpPr/>
          <p:nvPr/>
        </p:nvSpPr>
        <p:spPr>
          <a:xfrm rot="2733711">
            <a:off x="10627081" y="3487071"/>
            <a:ext cx="280439" cy="28043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1004849" y="3428999"/>
            <a:ext cx="909223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대여품</a:t>
            </a:r>
            <a:endParaRPr lang="en-US" altLang="ko-KR" b="1" dirty="0" smtClean="0"/>
          </a:p>
          <a:p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정부재산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11191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012" y="-8549"/>
            <a:ext cx="8583975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0448230" y="2742084"/>
            <a:ext cx="1334195" cy="569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965591" y="2838733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서화</a:t>
            </a:r>
            <a:endParaRPr lang="ko-KR" altLang="en-US" b="1" dirty="0"/>
          </a:p>
        </p:txBody>
      </p:sp>
      <p:sp>
        <p:nvSpPr>
          <p:cNvPr id="6" name="아래쪽 화살표 5"/>
          <p:cNvSpPr/>
          <p:nvPr/>
        </p:nvSpPr>
        <p:spPr>
          <a:xfrm rot="2733711">
            <a:off x="10571938" y="28968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 rot="2733711">
            <a:off x="5857063" y="498278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아래쪽 화살표 7"/>
          <p:cNvSpPr/>
          <p:nvPr/>
        </p:nvSpPr>
        <p:spPr>
          <a:xfrm rot="2733711">
            <a:off x="5857061" y="51066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쪽 화살표 8"/>
          <p:cNvSpPr/>
          <p:nvPr/>
        </p:nvSpPr>
        <p:spPr>
          <a:xfrm rot="2733711">
            <a:off x="7438212" y="5106606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 rot="2733711">
            <a:off x="4980761" y="5492211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 rot="2733711">
            <a:off x="6447611" y="5515867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2733711">
            <a:off x="8613254" y="4963729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 rot="2733711">
            <a:off x="6765404" y="4449379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 rot="2733711">
            <a:off x="5130891" y="4638144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 rot="2733711">
            <a:off x="8012858" y="4400299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2733711">
            <a:off x="6047559" y="191030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2733711">
            <a:off x="6012047" y="1198886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아래쪽 화살표 17"/>
          <p:cNvSpPr/>
          <p:nvPr/>
        </p:nvSpPr>
        <p:spPr>
          <a:xfrm rot="2733711">
            <a:off x="7814567" y="189307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 rot="2733711">
            <a:off x="8528941" y="1910303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 rot="2733711">
            <a:off x="9581574" y="1884373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 rot="2733711">
            <a:off x="9373758" y="118936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 rot="2733711">
            <a:off x="6184895" y="192657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96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61" y="25443"/>
            <a:ext cx="9770301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0448230" y="2742084"/>
            <a:ext cx="1334195" cy="569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965591" y="2838733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서화</a:t>
            </a:r>
            <a:endParaRPr lang="ko-KR" altLang="en-US" b="1" dirty="0"/>
          </a:p>
        </p:txBody>
      </p:sp>
      <p:sp>
        <p:nvSpPr>
          <p:cNvPr id="6" name="아래쪽 화살표 5"/>
          <p:cNvSpPr/>
          <p:nvPr/>
        </p:nvSpPr>
        <p:spPr>
          <a:xfrm rot="2733711">
            <a:off x="10571938" y="28968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 rot="2733711">
            <a:off x="7971612" y="1001329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아래쪽 화살표 7"/>
          <p:cNvSpPr/>
          <p:nvPr/>
        </p:nvSpPr>
        <p:spPr>
          <a:xfrm rot="2733711">
            <a:off x="9304582" y="1001329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쪽 화살표 8"/>
          <p:cNvSpPr/>
          <p:nvPr/>
        </p:nvSpPr>
        <p:spPr>
          <a:xfrm rot="2733711">
            <a:off x="5571312" y="100133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 rot="2733711">
            <a:off x="2781132" y="100133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 rot="2733711">
            <a:off x="3246259" y="8775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2733711">
            <a:off x="5228686" y="877504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 rot="2733711">
            <a:off x="8470430" y="866528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 rot="2733711">
            <a:off x="5030395" y="4943229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 rot="2733711">
            <a:off x="5840020" y="434315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2733711">
            <a:off x="9201604" y="4572321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2733711">
            <a:off x="8704617" y="388986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622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544" y="0"/>
            <a:ext cx="9655575" cy="6858001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9846768" y="550660"/>
            <a:ext cx="1334195" cy="569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380484" y="558297"/>
            <a:ext cx="1117614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/>
              <a:t>사진</a:t>
            </a:r>
            <a:endParaRPr lang="en-US" altLang="ko-KR" b="1" dirty="0" smtClean="0"/>
          </a:p>
          <a:p>
            <a:pPr algn="ctr"/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서울 이은성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12" name="아래쪽 화살표 11"/>
          <p:cNvSpPr/>
          <p:nvPr/>
        </p:nvSpPr>
        <p:spPr>
          <a:xfrm rot="2733711">
            <a:off x="9970476" y="705381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 rot="2733711">
            <a:off x="7419454" y="496373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 rot="2733711">
            <a:off x="5762821" y="449700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 rot="2733711">
            <a:off x="6630646" y="450508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2733711">
            <a:off x="7523886" y="1119918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 rot="2733711">
            <a:off x="7523885" y="1299803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 rot="2733711">
            <a:off x="7522538" y="1765930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 rot="2733711">
            <a:off x="7522537" y="1945815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 rot="2733711">
            <a:off x="7520640" y="2278608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아래쪽 화살표 22"/>
          <p:cNvSpPr/>
          <p:nvPr/>
        </p:nvSpPr>
        <p:spPr>
          <a:xfrm rot="2733711">
            <a:off x="7520639" y="2458493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아래쪽 화살표 23"/>
          <p:cNvSpPr/>
          <p:nvPr/>
        </p:nvSpPr>
        <p:spPr>
          <a:xfrm rot="2733711">
            <a:off x="7521190" y="2832726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 rot="2733711">
            <a:off x="7521189" y="3012611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아래쪽 화살표 25"/>
          <p:cNvSpPr/>
          <p:nvPr/>
        </p:nvSpPr>
        <p:spPr>
          <a:xfrm rot="2733711">
            <a:off x="7519292" y="3393956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아래쪽 화살표 26"/>
          <p:cNvSpPr/>
          <p:nvPr/>
        </p:nvSpPr>
        <p:spPr>
          <a:xfrm rot="2733711">
            <a:off x="7519291" y="3573841"/>
            <a:ext cx="280439" cy="280439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9846767" y="1264164"/>
            <a:ext cx="1651331" cy="569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0616125" y="1347604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/>
              <a:t>서화</a:t>
            </a:r>
            <a:endParaRPr lang="ko-KR" altLang="en-US" sz="1200" b="1" dirty="0"/>
          </a:p>
        </p:txBody>
      </p:sp>
      <p:sp>
        <p:nvSpPr>
          <p:cNvPr id="30" name="아래쪽 화살표 29"/>
          <p:cNvSpPr/>
          <p:nvPr/>
        </p:nvSpPr>
        <p:spPr>
          <a:xfrm rot="2733711">
            <a:off x="9970475" y="141888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41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381" y="0"/>
            <a:ext cx="9725025" cy="6862133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5412508" y="1258126"/>
            <a:ext cx="1569597" cy="496540"/>
            <a:chOff x="5771747" y="1691507"/>
            <a:chExt cx="1569597" cy="496540"/>
          </a:xfrm>
        </p:grpSpPr>
        <p:sp>
          <p:nvSpPr>
            <p:cNvPr id="5" name="TextBox 4"/>
            <p:cNvSpPr txBox="1"/>
            <p:nvPr/>
          </p:nvSpPr>
          <p:spPr>
            <a:xfrm>
              <a:off x="5771747" y="1691507"/>
              <a:ext cx="1569597" cy="276999"/>
            </a:xfrm>
            <a:prstGeom prst="rect">
              <a:avLst/>
            </a:prstGeom>
            <a:solidFill>
              <a:schemeClr val="tx1">
                <a:alpha val="74902"/>
              </a:schemeClr>
            </a:solidFill>
            <a:ln w="12700"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FFFF00"/>
                  </a:solidFill>
                  <a:latin typeface="+mj-lt"/>
                </a:rPr>
                <a:t>Art JB(</a:t>
              </a:r>
              <a:r>
                <a:rPr lang="ko-KR" altLang="en-US" sz="1200" b="1" dirty="0" smtClean="0">
                  <a:solidFill>
                    <a:srgbClr val="FFFF00"/>
                  </a:solidFill>
                  <a:latin typeface="+mj-lt"/>
                </a:rPr>
                <a:t>갤러리 전시</a:t>
              </a:r>
              <a:r>
                <a:rPr lang="en-US" altLang="ko-KR" sz="1200" b="1" dirty="0" smtClean="0">
                  <a:solidFill>
                    <a:srgbClr val="FFFF00"/>
                  </a:solidFill>
                  <a:latin typeface="+mj-lt"/>
                </a:rPr>
                <a:t>)</a:t>
              </a:r>
              <a:endParaRPr lang="ko-KR" altLang="en-US" sz="1200" b="1" dirty="0">
                <a:solidFill>
                  <a:srgbClr val="FFFF00"/>
                </a:solidFill>
                <a:latin typeface="+mj-lt"/>
              </a:endParaRPr>
            </a:p>
          </p:txBody>
        </p:sp>
        <p:sp>
          <p:nvSpPr>
            <p:cNvPr id="6" name="아래쪽 화살표 5"/>
            <p:cNvSpPr/>
            <p:nvPr/>
          </p:nvSpPr>
          <p:spPr>
            <a:xfrm rot="2733711">
              <a:off x="6358862" y="1907608"/>
              <a:ext cx="280439" cy="280439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0448230" y="1999134"/>
            <a:ext cx="1334195" cy="569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965591" y="2095783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서화</a:t>
            </a:r>
            <a:endParaRPr lang="ko-KR" altLang="en-US" b="1" dirty="0"/>
          </a:p>
        </p:txBody>
      </p:sp>
      <p:sp>
        <p:nvSpPr>
          <p:cNvPr id="9" name="아래쪽 화살표 8"/>
          <p:cNvSpPr/>
          <p:nvPr/>
        </p:nvSpPr>
        <p:spPr>
          <a:xfrm rot="2733711">
            <a:off x="10571938" y="2153855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 rot="2733711">
            <a:off x="4990288" y="2399772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 rot="2733711">
            <a:off x="6057088" y="2396588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2733711">
            <a:off x="7214893" y="2390220"/>
            <a:ext cx="280439" cy="280439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28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36</Words>
  <Application>Microsoft Office PowerPoint</Application>
  <PresentationFormat>사용자 지정</PresentationFormat>
  <Paragraphs>15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72</cp:revision>
  <cp:lastPrinted>2019-04-15T03:51:11Z</cp:lastPrinted>
  <dcterms:created xsi:type="dcterms:W3CDTF">2019-01-30T02:34:30Z</dcterms:created>
  <dcterms:modified xsi:type="dcterms:W3CDTF">2019-06-11T12:04:34Z</dcterms:modified>
</cp:coreProperties>
</file>