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78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2243"/>
    <p:restoredTop sz="96181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2878"/>
        <p:guide pos="5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43446" y="152590"/>
            <a:ext cx="8857107" cy="6552819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8" name="자유형 7"/>
          <p:cNvSpPr/>
          <p:nvPr/>
        </p:nvSpPr>
        <p:spPr>
          <a:xfrm>
            <a:off x="1599567" y="2804517"/>
            <a:ext cx="2868849" cy="2411261"/>
          </a:xfrm>
          <a:custGeom>
            <a:avLst/>
            <a:gdLst>
              <a:gd name="connsiteX0" fmla="*/ 553082 w 2868849"/>
              <a:gd name="connsiteY0" fmla="*/ 924520 h 2411261"/>
              <a:gd name="connsiteX1" fmla="*/ 600707 w 2868849"/>
              <a:gd name="connsiteY1" fmla="*/ 895945 h 2411261"/>
              <a:gd name="connsiteX2" fmla="*/ 610232 w 2868849"/>
              <a:gd name="connsiteY2" fmla="*/ 886420 h 2411261"/>
              <a:gd name="connsiteX3" fmla="*/ 629282 w 2868849"/>
              <a:gd name="connsiteY3" fmla="*/ 886420 h 2411261"/>
              <a:gd name="connsiteX4" fmla="*/ 638807 w 2868849"/>
              <a:gd name="connsiteY4" fmla="*/ 876895 h 2411261"/>
              <a:gd name="connsiteX5" fmla="*/ 657857 w 2868849"/>
              <a:gd name="connsiteY5" fmla="*/ 876895 h 2411261"/>
              <a:gd name="connsiteX6" fmla="*/ 667382 w 2868849"/>
              <a:gd name="connsiteY6" fmla="*/ 857845 h 2411261"/>
              <a:gd name="connsiteX7" fmla="*/ 676907 w 2868849"/>
              <a:gd name="connsiteY7" fmla="*/ 848320 h 2411261"/>
              <a:gd name="connsiteX8" fmla="*/ 686432 w 2868849"/>
              <a:gd name="connsiteY8" fmla="*/ 838795 h 2411261"/>
              <a:gd name="connsiteX9" fmla="*/ 705482 w 2868849"/>
              <a:gd name="connsiteY9" fmla="*/ 829270 h 2411261"/>
              <a:gd name="connsiteX10" fmla="*/ 705482 w 2868849"/>
              <a:gd name="connsiteY10" fmla="*/ 819745 h 2411261"/>
              <a:gd name="connsiteX11" fmla="*/ 715007 w 2868849"/>
              <a:gd name="connsiteY11" fmla="*/ 810220 h 2411261"/>
              <a:gd name="connsiteX12" fmla="*/ 734057 w 2868849"/>
              <a:gd name="connsiteY12" fmla="*/ 800695 h 2411261"/>
              <a:gd name="connsiteX13" fmla="*/ 734057 w 2868849"/>
              <a:gd name="connsiteY13" fmla="*/ 791170 h 2411261"/>
              <a:gd name="connsiteX14" fmla="*/ 743582 w 2868849"/>
              <a:gd name="connsiteY14" fmla="*/ 781645 h 2411261"/>
              <a:gd name="connsiteX15" fmla="*/ 753107 w 2868849"/>
              <a:gd name="connsiteY15" fmla="*/ 762595 h 2411261"/>
              <a:gd name="connsiteX16" fmla="*/ 762632 w 2868849"/>
              <a:gd name="connsiteY16" fmla="*/ 753070 h 2411261"/>
              <a:gd name="connsiteX17" fmla="*/ 762632 w 2868849"/>
              <a:gd name="connsiteY17" fmla="*/ 724495 h 2411261"/>
              <a:gd name="connsiteX18" fmla="*/ 772157 w 2868849"/>
              <a:gd name="connsiteY18" fmla="*/ 714970 h 2411261"/>
              <a:gd name="connsiteX19" fmla="*/ 781682 w 2868849"/>
              <a:gd name="connsiteY19" fmla="*/ 705445 h 2411261"/>
              <a:gd name="connsiteX20" fmla="*/ 791207 w 2868849"/>
              <a:gd name="connsiteY20" fmla="*/ 695920 h 2411261"/>
              <a:gd name="connsiteX21" fmla="*/ 791207 w 2868849"/>
              <a:gd name="connsiteY21" fmla="*/ 686395 h 2411261"/>
              <a:gd name="connsiteX22" fmla="*/ 800732 w 2868849"/>
              <a:gd name="connsiteY22" fmla="*/ 676870 h 2411261"/>
              <a:gd name="connsiteX23" fmla="*/ 810257 w 2868849"/>
              <a:gd name="connsiteY23" fmla="*/ 676870 h 2411261"/>
              <a:gd name="connsiteX24" fmla="*/ 819782 w 2868849"/>
              <a:gd name="connsiteY24" fmla="*/ 667345 h 2411261"/>
              <a:gd name="connsiteX25" fmla="*/ 829307 w 2868849"/>
              <a:gd name="connsiteY25" fmla="*/ 648295 h 2411261"/>
              <a:gd name="connsiteX26" fmla="*/ 838832 w 2868849"/>
              <a:gd name="connsiteY26" fmla="*/ 648295 h 2411261"/>
              <a:gd name="connsiteX27" fmla="*/ 848357 w 2868849"/>
              <a:gd name="connsiteY27" fmla="*/ 638770 h 2411261"/>
              <a:gd name="connsiteX28" fmla="*/ 857882 w 2868849"/>
              <a:gd name="connsiteY28" fmla="*/ 629245 h 2411261"/>
              <a:gd name="connsiteX29" fmla="*/ 876932 w 2868849"/>
              <a:gd name="connsiteY29" fmla="*/ 610195 h 2411261"/>
              <a:gd name="connsiteX30" fmla="*/ 876932 w 2868849"/>
              <a:gd name="connsiteY30" fmla="*/ 600670 h 2411261"/>
              <a:gd name="connsiteX31" fmla="*/ 886457 w 2868849"/>
              <a:gd name="connsiteY31" fmla="*/ 591145 h 2411261"/>
              <a:gd name="connsiteX32" fmla="*/ 886457 w 2868849"/>
              <a:gd name="connsiteY32" fmla="*/ 572095 h 2411261"/>
              <a:gd name="connsiteX33" fmla="*/ 895982 w 2868849"/>
              <a:gd name="connsiteY33" fmla="*/ 562570 h 2411261"/>
              <a:gd name="connsiteX34" fmla="*/ 905507 w 2868849"/>
              <a:gd name="connsiteY34" fmla="*/ 553045 h 2411261"/>
              <a:gd name="connsiteX35" fmla="*/ 905507 w 2868849"/>
              <a:gd name="connsiteY35" fmla="*/ 533995 h 2411261"/>
              <a:gd name="connsiteX36" fmla="*/ 915032 w 2868849"/>
              <a:gd name="connsiteY36" fmla="*/ 524470 h 2411261"/>
              <a:gd name="connsiteX37" fmla="*/ 924557 w 2868849"/>
              <a:gd name="connsiteY37" fmla="*/ 505420 h 2411261"/>
              <a:gd name="connsiteX38" fmla="*/ 934082 w 2868849"/>
              <a:gd name="connsiteY38" fmla="*/ 495895 h 2411261"/>
              <a:gd name="connsiteX39" fmla="*/ 934082 w 2868849"/>
              <a:gd name="connsiteY39" fmla="*/ 486370 h 2411261"/>
              <a:gd name="connsiteX40" fmla="*/ 943607 w 2868849"/>
              <a:gd name="connsiteY40" fmla="*/ 476845 h 2411261"/>
              <a:gd name="connsiteX41" fmla="*/ 1143632 w 2868849"/>
              <a:gd name="connsiteY41" fmla="*/ 467320 h 2411261"/>
              <a:gd name="connsiteX42" fmla="*/ 1172207 w 2868849"/>
              <a:gd name="connsiteY42" fmla="*/ 457795 h 2411261"/>
              <a:gd name="connsiteX43" fmla="*/ 1181732 w 2868849"/>
              <a:gd name="connsiteY43" fmla="*/ 448270 h 2411261"/>
              <a:gd name="connsiteX44" fmla="*/ 1191257 w 2868849"/>
              <a:gd name="connsiteY44" fmla="*/ 448270 h 2411261"/>
              <a:gd name="connsiteX45" fmla="*/ 1200782 w 2868849"/>
              <a:gd name="connsiteY45" fmla="*/ 438745 h 2411261"/>
              <a:gd name="connsiteX46" fmla="*/ 1219832 w 2868849"/>
              <a:gd name="connsiteY46" fmla="*/ 429220 h 2411261"/>
              <a:gd name="connsiteX47" fmla="*/ 1229357 w 2868849"/>
              <a:gd name="connsiteY47" fmla="*/ 419695 h 2411261"/>
              <a:gd name="connsiteX48" fmla="*/ 1238882 w 2868849"/>
              <a:gd name="connsiteY48" fmla="*/ 410170 h 2411261"/>
              <a:gd name="connsiteX49" fmla="*/ 1248407 w 2868849"/>
              <a:gd name="connsiteY49" fmla="*/ 400645 h 2411261"/>
              <a:gd name="connsiteX50" fmla="*/ 1257932 w 2868849"/>
              <a:gd name="connsiteY50" fmla="*/ 381595 h 2411261"/>
              <a:gd name="connsiteX51" fmla="*/ 1276982 w 2868849"/>
              <a:gd name="connsiteY51" fmla="*/ 372070 h 2411261"/>
              <a:gd name="connsiteX52" fmla="*/ 1276982 w 2868849"/>
              <a:gd name="connsiteY52" fmla="*/ 362545 h 2411261"/>
              <a:gd name="connsiteX53" fmla="*/ 1286507 w 2868849"/>
              <a:gd name="connsiteY53" fmla="*/ 353020 h 2411261"/>
              <a:gd name="connsiteX54" fmla="*/ 1286507 w 2868849"/>
              <a:gd name="connsiteY54" fmla="*/ 343495 h 2411261"/>
              <a:gd name="connsiteX55" fmla="*/ 1296032 w 2868849"/>
              <a:gd name="connsiteY55" fmla="*/ 333970 h 2411261"/>
              <a:gd name="connsiteX56" fmla="*/ 1305557 w 2868849"/>
              <a:gd name="connsiteY56" fmla="*/ 324445 h 2411261"/>
              <a:gd name="connsiteX57" fmla="*/ 1315082 w 2868849"/>
              <a:gd name="connsiteY57" fmla="*/ 305395 h 2411261"/>
              <a:gd name="connsiteX58" fmla="*/ 1334132 w 2868849"/>
              <a:gd name="connsiteY58" fmla="*/ 295870 h 2411261"/>
              <a:gd name="connsiteX59" fmla="*/ 1334132 w 2868849"/>
              <a:gd name="connsiteY59" fmla="*/ 286345 h 2411261"/>
              <a:gd name="connsiteX60" fmla="*/ 1343657 w 2868849"/>
              <a:gd name="connsiteY60" fmla="*/ 276820 h 2411261"/>
              <a:gd name="connsiteX61" fmla="*/ 1353182 w 2868849"/>
              <a:gd name="connsiteY61" fmla="*/ 267295 h 2411261"/>
              <a:gd name="connsiteX62" fmla="*/ 1362707 w 2868849"/>
              <a:gd name="connsiteY62" fmla="*/ 267295 h 2411261"/>
              <a:gd name="connsiteX63" fmla="*/ 1372232 w 2868849"/>
              <a:gd name="connsiteY63" fmla="*/ 257770 h 2411261"/>
              <a:gd name="connsiteX64" fmla="*/ 1381757 w 2868849"/>
              <a:gd name="connsiteY64" fmla="*/ 248245 h 2411261"/>
              <a:gd name="connsiteX65" fmla="*/ 1391282 w 2868849"/>
              <a:gd name="connsiteY65" fmla="*/ 238720 h 2411261"/>
              <a:gd name="connsiteX66" fmla="*/ 1410332 w 2868849"/>
              <a:gd name="connsiteY66" fmla="*/ 238720 h 2411261"/>
              <a:gd name="connsiteX67" fmla="*/ 1419857 w 2868849"/>
              <a:gd name="connsiteY67" fmla="*/ 229195 h 2411261"/>
              <a:gd name="connsiteX68" fmla="*/ 1429382 w 2868849"/>
              <a:gd name="connsiteY68" fmla="*/ 219670 h 2411261"/>
              <a:gd name="connsiteX69" fmla="*/ 1429382 w 2868849"/>
              <a:gd name="connsiteY69" fmla="*/ 210145 h 2411261"/>
              <a:gd name="connsiteX70" fmla="*/ 1448432 w 2868849"/>
              <a:gd name="connsiteY70" fmla="*/ 200620 h 2411261"/>
              <a:gd name="connsiteX71" fmla="*/ 1457957 w 2868849"/>
              <a:gd name="connsiteY71" fmla="*/ 191095 h 2411261"/>
              <a:gd name="connsiteX72" fmla="*/ 1467482 w 2868849"/>
              <a:gd name="connsiteY72" fmla="*/ 181570 h 2411261"/>
              <a:gd name="connsiteX73" fmla="*/ 1477007 w 2868849"/>
              <a:gd name="connsiteY73" fmla="*/ 172045 h 2411261"/>
              <a:gd name="connsiteX74" fmla="*/ 1486532 w 2868849"/>
              <a:gd name="connsiteY74" fmla="*/ 162520 h 2411261"/>
              <a:gd name="connsiteX75" fmla="*/ 1496057 w 2868849"/>
              <a:gd name="connsiteY75" fmla="*/ 152995 h 2411261"/>
              <a:gd name="connsiteX76" fmla="*/ 1505582 w 2868849"/>
              <a:gd name="connsiteY76" fmla="*/ 143470 h 2411261"/>
              <a:gd name="connsiteX77" fmla="*/ 1505582 w 2868849"/>
              <a:gd name="connsiteY77" fmla="*/ 133945 h 2411261"/>
              <a:gd name="connsiteX78" fmla="*/ 1515107 w 2868849"/>
              <a:gd name="connsiteY78" fmla="*/ 124420 h 2411261"/>
              <a:gd name="connsiteX79" fmla="*/ 1515107 w 2868849"/>
              <a:gd name="connsiteY79" fmla="*/ 124420 h 2411261"/>
              <a:gd name="connsiteX80" fmla="*/ 1524632 w 2868849"/>
              <a:gd name="connsiteY80" fmla="*/ 105370 h 2411261"/>
              <a:gd name="connsiteX81" fmla="*/ 1534157 w 2868849"/>
              <a:gd name="connsiteY81" fmla="*/ 95845 h 2411261"/>
              <a:gd name="connsiteX82" fmla="*/ 1553207 w 2868849"/>
              <a:gd name="connsiteY82" fmla="*/ 95845 h 2411261"/>
              <a:gd name="connsiteX83" fmla="*/ 1562732 w 2868849"/>
              <a:gd name="connsiteY83" fmla="*/ 86320 h 2411261"/>
              <a:gd name="connsiteX84" fmla="*/ 1572257 w 2868849"/>
              <a:gd name="connsiteY84" fmla="*/ 76795 h 2411261"/>
              <a:gd name="connsiteX85" fmla="*/ 1581782 w 2868849"/>
              <a:gd name="connsiteY85" fmla="*/ 67270 h 2411261"/>
              <a:gd name="connsiteX86" fmla="*/ 1600832 w 2868849"/>
              <a:gd name="connsiteY86" fmla="*/ 67270 h 2411261"/>
              <a:gd name="connsiteX87" fmla="*/ 1610357 w 2868849"/>
              <a:gd name="connsiteY87" fmla="*/ 48220 h 2411261"/>
              <a:gd name="connsiteX88" fmla="*/ 1638932 w 2868849"/>
              <a:gd name="connsiteY88" fmla="*/ 48220 h 2411261"/>
              <a:gd name="connsiteX89" fmla="*/ 1648457 w 2868849"/>
              <a:gd name="connsiteY89" fmla="*/ 38695 h 2411261"/>
              <a:gd name="connsiteX90" fmla="*/ 1657982 w 2868849"/>
              <a:gd name="connsiteY90" fmla="*/ 29170 h 2411261"/>
              <a:gd name="connsiteX91" fmla="*/ 1667507 w 2868849"/>
              <a:gd name="connsiteY91" fmla="*/ 19645 h 2411261"/>
              <a:gd name="connsiteX92" fmla="*/ 1686557 w 2868849"/>
              <a:gd name="connsiteY92" fmla="*/ 10120 h 2411261"/>
              <a:gd name="connsiteX93" fmla="*/ 1705607 w 2868849"/>
              <a:gd name="connsiteY93" fmla="*/ 595 h 2411261"/>
              <a:gd name="connsiteX94" fmla="*/ 1829432 w 2868849"/>
              <a:gd name="connsiteY94" fmla="*/ 595 h 2411261"/>
              <a:gd name="connsiteX95" fmla="*/ 1838957 w 2868849"/>
              <a:gd name="connsiteY95" fmla="*/ 10120 h 2411261"/>
              <a:gd name="connsiteX96" fmla="*/ 1905632 w 2868849"/>
              <a:gd name="connsiteY96" fmla="*/ 19645 h 2411261"/>
              <a:gd name="connsiteX97" fmla="*/ 2077082 w 2868849"/>
              <a:gd name="connsiteY97" fmla="*/ 19645 h 2411261"/>
              <a:gd name="connsiteX98" fmla="*/ 2086607 w 2868849"/>
              <a:gd name="connsiteY98" fmla="*/ 29170 h 2411261"/>
              <a:gd name="connsiteX99" fmla="*/ 2143757 w 2868849"/>
              <a:gd name="connsiteY99" fmla="*/ 29170 h 2411261"/>
              <a:gd name="connsiteX100" fmla="*/ 2153282 w 2868849"/>
              <a:gd name="connsiteY100" fmla="*/ 38695 h 2411261"/>
              <a:gd name="connsiteX101" fmla="*/ 2191382 w 2868849"/>
              <a:gd name="connsiteY101" fmla="*/ 48220 h 2411261"/>
              <a:gd name="connsiteX102" fmla="*/ 2267582 w 2868849"/>
              <a:gd name="connsiteY102" fmla="*/ 57745 h 2411261"/>
              <a:gd name="connsiteX103" fmla="*/ 2277107 w 2868849"/>
              <a:gd name="connsiteY103" fmla="*/ 57745 h 2411261"/>
              <a:gd name="connsiteX104" fmla="*/ 2296157 w 2868849"/>
              <a:gd name="connsiteY104" fmla="*/ 67270 h 2411261"/>
              <a:gd name="connsiteX105" fmla="*/ 2334257 w 2868849"/>
              <a:gd name="connsiteY105" fmla="*/ 67270 h 2411261"/>
              <a:gd name="connsiteX106" fmla="*/ 2343782 w 2868849"/>
              <a:gd name="connsiteY106" fmla="*/ 76795 h 2411261"/>
              <a:gd name="connsiteX107" fmla="*/ 2534282 w 2868849"/>
              <a:gd name="connsiteY107" fmla="*/ 76795 h 2411261"/>
              <a:gd name="connsiteX108" fmla="*/ 2543807 w 2868849"/>
              <a:gd name="connsiteY108" fmla="*/ 86320 h 2411261"/>
              <a:gd name="connsiteX109" fmla="*/ 2553332 w 2868849"/>
              <a:gd name="connsiteY109" fmla="*/ 86320 h 2411261"/>
              <a:gd name="connsiteX110" fmla="*/ 2572382 w 2868849"/>
              <a:gd name="connsiteY110" fmla="*/ 95845 h 2411261"/>
              <a:gd name="connsiteX111" fmla="*/ 2591432 w 2868849"/>
              <a:gd name="connsiteY111" fmla="*/ 105370 h 2411261"/>
              <a:gd name="connsiteX112" fmla="*/ 2629532 w 2868849"/>
              <a:gd name="connsiteY112" fmla="*/ 105370 h 2411261"/>
              <a:gd name="connsiteX113" fmla="*/ 2639057 w 2868849"/>
              <a:gd name="connsiteY113" fmla="*/ 114895 h 2411261"/>
              <a:gd name="connsiteX114" fmla="*/ 2648582 w 2868849"/>
              <a:gd name="connsiteY114" fmla="*/ 114895 h 2411261"/>
              <a:gd name="connsiteX115" fmla="*/ 2658107 w 2868849"/>
              <a:gd name="connsiteY115" fmla="*/ 124420 h 2411261"/>
              <a:gd name="connsiteX116" fmla="*/ 2686682 w 2868849"/>
              <a:gd name="connsiteY116" fmla="*/ 133945 h 2411261"/>
              <a:gd name="connsiteX117" fmla="*/ 2743832 w 2868849"/>
              <a:gd name="connsiteY117" fmla="*/ 133945 h 2411261"/>
              <a:gd name="connsiteX118" fmla="*/ 2753357 w 2868849"/>
              <a:gd name="connsiteY118" fmla="*/ 143470 h 2411261"/>
              <a:gd name="connsiteX119" fmla="*/ 2762882 w 2868849"/>
              <a:gd name="connsiteY119" fmla="*/ 152995 h 2411261"/>
              <a:gd name="connsiteX120" fmla="*/ 2772407 w 2868849"/>
              <a:gd name="connsiteY120" fmla="*/ 152995 h 2411261"/>
              <a:gd name="connsiteX121" fmla="*/ 2781932 w 2868849"/>
              <a:gd name="connsiteY121" fmla="*/ 162520 h 2411261"/>
              <a:gd name="connsiteX122" fmla="*/ 2791457 w 2868849"/>
              <a:gd name="connsiteY122" fmla="*/ 162520 h 2411261"/>
              <a:gd name="connsiteX123" fmla="*/ 2800982 w 2868849"/>
              <a:gd name="connsiteY123" fmla="*/ 172045 h 2411261"/>
              <a:gd name="connsiteX124" fmla="*/ 2810507 w 2868849"/>
              <a:gd name="connsiteY124" fmla="*/ 181570 h 2411261"/>
              <a:gd name="connsiteX125" fmla="*/ 2820032 w 2868849"/>
              <a:gd name="connsiteY125" fmla="*/ 191095 h 2411261"/>
              <a:gd name="connsiteX126" fmla="*/ 2829557 w 2868849"/>
              <a:gd name="connsiteY126" fmla="*/ 200620 h 2411261"/>
              <a:gd name="connsiteX127" fmla="*/ 2829557 w 2868849"/>
              <a:gd name="connsiteY127" fmla="*/ 229195 h 2411261"/>
              <a:gd name="connsiteX128" fmla="*/ 2839082 w 2868849"/>
              <a:gd name="connsiteY128" fmla="*/ 238720 h 2411261"/>
              <a:gd name="connsiteX129" fmla="*/ 2839082 w 2868849"/>
              <a:gd name="connsiteY129" fmla="*/ 295870 h 2411261"/>
              <a:gd name="connsiteX130" fmla="*/ 2848607 w 2868849"/>
              <a:gd name="connsiteY130" fmla="*/ 305395 h 2411261"/>
              <a:gd name="connsiteX131" fmla="*/ 2858132 w 2868849"/>
              <a:gd name="connsiteY131" fmla="*/ 324445 h 2411261"/>
              <a:gd name="connsiteX132" fmla="*/ 2867657 w 2868849"/>
              <a:gd name="connsiteY132" fmla="*/ 410170 h 2411261"/>
              <a:gd name="connsiteX133" fmla="*/ 2867657 w 2868849"/>
              <a:gd name="connsiteY133" fmla="*/ 581620 h 2411261"/>
              <a:gd name="connsiteX134" fmla="*/ 2858132 w 2868849"/>
              <a:gd name="connsiteY134" fmla="*/ 591145 h 2411261"/>
              <a:gd name="connsiteX135" fmla="*/ 2858132 w 2868849"/>
              <a:gd name="connsiteY135" fmla="*/ 638770 h 2411261"/>
              <a:gd name="connsiteX136" fmla="*/ 2848607 w 2868849"/>
              <a:gd name="connsiteY136" fmla="*/ 648295 h 2411261"/>
              <a:gd name="connsiteX137" fmla="*/ 2839082 w 2868849"/>
              <a:gd name="connsiteY137" fmla="*/ 714970 h 2411261"/>
              <a:gd name="connsiteX138" fmla="*/ 2829557 w 2868849"/>
              <a:gd name="connsiteY138" fmla="*/ 781645 h 2411261"/>
              <a:gd name="connsiteX139" fmla="*/ 2829557 w 2868849"/>
              <a:gd name="connsiteY139" fmla="*/ 991195 h 2411261"/>
              <a:gd name="connsiteX140" fmla="*/ 2839082 w 2868849"/>
              <a:gd name="connsiteY140" fmla="*/ 1000720 h 2411261"/>
              <a:gd name="connsiteX141" fmla="*/ 2839082 w 2868849"/>
              <a:gd name="connsiteY141" fmla="*/ 1038820 h 2411261"/>
              <a:gd name="connsiteX142" fmla="*/ 2858132 w 2868849"/>
              <a:gd name="connsiteY142" fmla="*/ 1057870 h 2411261"/>
              <a:gd name="connsiteX143" fmla="*/ 2867657 w 2868849"/>
              <a:gd name="connsiteY143" fmla="*/ 1162645 h 2411261"/>
              <a:gd name="connsiteX144" fmla="*/ 2867657 w 2868849"/>
              <a:gd name="connsiteY144" fmla="*/ 1372195 h 2411261"/>
              <a:gd name="connsiteX145" fmla="*/ 2858132 w 2868849"/>
              <a:gd name="connsiteY145" fmla="*/ 1381720 h 2411261"/>
              <a:gd name="connsiteX146" fmla="*/ 2848607 w 2868849"/>
              <a:gd name="connsiteY146" fmla="*/ 1391245 h 2411261"/>
              <a:gd name="connsiteX147" fmla="*/ 2839082 w 2868849"/>
              <a:gd name="connsiteY147" fmla="*/ 1400770 h 2411261"/>
              <a:gd name="connsiteX148" fmla="*/ 2477132 w 2868849"/>
              <a:gd name="connsiteY148" fmla="*/ 1400770 h 2411261"/>
              <a:gd name="connsiteX149" fmla="*/ 2467607 w 2868849"/>
              <a:gd name="connsiteY149" fmla="*/ 1391245 h 2411261"/>
              <a:gd name="connsiteX150" fmla="*/ 2410457 w 2868849"/>
              <a:gd name="connsiteY150" fmla="*/ 1381720 h 2411261"/>
              <a:gd name="connsiteX151" fmla="*/ 2048507 w 2868849"/>
              <a:gd name="connsiteY151" fmla="*/ 1381720 h 2411261"/>
              <a:gd name="connsiteX152" fmla="*/ 2038982 w 2868849"/>
              <a:gd name="connsiteY152" fmla="*/ 1391245 h 2411261"/>
              <a:gd name="connsiteX153" fmla="*/ 2019932 w 2868849"/>
              <a:gd name="connsiteY153" fmla="*/ 1391245 h 2411261"/>
              <a:gd name="connsiteX154" fmla="*/ 2010407 w 2868849"/>
              <a:gd name="connsiteY154" fmla="*/ 1400770 h 2411261"/>
              <a:gd name="connsiteX155" fmla="*/ 1991357 w 2868849"/>
              <a:gd name="connsiteY155" fmla="*/ 1410295 h 2411261"/>
              <a:gd name="connsiteX156" fmla="*/ 1981832 w 2868849"/>
              <a:gd name="connsiteY156" fmla="*/ 1410295 h 2411261"/>
              <a:gd name="connsiteX157" fmla="*/ 1972307 w 2868849"/>
              <a:gd name="connsiteY157" fmla="*/ 1419820 h 2411261"/>
              <a:gd name="connsiteX158" fmla="*/ 1962782 w 2868849"/>
              <a:gd name="connsiteY158" fmla="*/ 1429345 h 2411261"/>
              <a:gd name="connsiteX159" fmla="*/ 1943732 w 2868849"/>
              <a:gd name="connsiteY159" fmla="*/ 1429345 h 2411261"/>
              <a:gd name="connsiteX160" fmla="*/ 1934207 w 2868849"/>
              <a:gd name="connsiteY160" fmla="*/ 1448395 h 2411261"/>
              <a:gd name="connsiteX161" fmla="*/ 1915157 w 2868849"/>
              <a:gd name="connsiteY161" fmla="*/ 1448395 h 2411261"/>
              <a:gd name="connsiteX162" fmla="*/ 1905632 w 2868849"/>
              <a:gd name="connsiteY162" fmla="*/ 1457920 h 2411261"/>
              <a:gd name="connsiteX163" fmla="*/ 1896107 w 2868849"/>
              <a:gd name="connsiteY163" fmla="*/ 1457920 h 2411261"/>
              <a:gd name="connsiteX164" fmla="*/ 1886582 w 2868849"/>
              <a:gd name="connsiteY164" fmla="*/ 1467445 h 2411261"/>
              <a:gd name="connsiteX165" fmla="*/ 1877057 w 2868849"/>
              <a:gd name="connsiteY165" fmla="*/ 1467445 h 2411261"/>
              <a:gd name="connsiteX166" fmla="*/ 1867532 w 2868849"/>
              <a:gd name="connsiteY166" fmla="*/ 1476970 h 2411261"/>
              <a:gd name="connsiteX167" fmla="*/ 1858007 w 2868849"/>
              <a:gd name="connsiteY167" fmla="*/ 1486495 h 2411261"/>
              <a:gd name="connsiteX168" fmla="*/ 1848482 w 2868849"/>
              <a:gd name="connsiteY168" fmla="*/ 1486495 h 2411261"/>
              <a:gd name="connsiteX169" fmla="*/ 1838957 w 2868849"/>
              <a:gd name="connsiteY169" fmla="*/ 1496020 h 2411261"/>
              <a:gd name="connsiteX170" fmla="*/ 1819907 w 2868849"/>
              <a:gd name="connsiteY170" fmla="*/ 1505545 h 2411261"/>
              <a:gd name="connsiteX171" fmla="*/ 1810382 w 2868849"/>
              <a:gd name="connsiteY171" fmla="*/ 1505545 h 2411261"/>
              <a:gd name="connsiteX172" fmla="*/ 1800857 w 2868849"/>
              <a:gd name="connsiteY172" fmla="*/ 1515070 h 2411261"/>
              <a:gd name="connsiteX173" fmla="*/ 1791332 w 2868849"/>
              <a:gd name="connsiteY173" fmla="*/ 1524595 h 2411261"/>
              <a:gd name="connsiteX174" fmla="*/ 1781807 w 2868849"/>
              <a:gd name="connsiteY174" fmla="*/ 1534120 h 2411261"/>
              <a:gd name="connsiteX175" fmla="*/ 1781807 w 2868849"/>
              <a:gd name="connsiteY175" fmla="*/ 1543645 h 2411261"/>
              <a:gd name="connsiteX176" fmla="*/ 1772282 w 2868849"/>
              <a:gd name="connsiteY176" fmla="*/ 1553170 h 2411261"/>
              <a:gd name="connsiteX177" fmla="*/ 1762757 w 2868849"/>
              <a:gd name="connsiteY177" fmla="*/ 1562695 h 2411261"/>
              <a:gd name="connsiteX178" fmla="*/ 1753232 w 2868849"/>
              <a:gd name="connsiteY178" fmla="*/ 1562695 h 2411261"/>
              <a:gd name="connsiteX179" fmla="*/ 1743707 w 2868849"/>
              <a:gd name="connsiteY179" fmla="*/ 1572220 h 2411261"/>
              <a:gd name="connsiteX180" fmla="*/ 1734182 w 2868849"/>
              <a:gd name="connsiteY180" fmla="*/ 1581745 h 2411261"/>
              <a:gd name="connsiteX181" fmla="*/ 1724657 w 2868849"/>
              <a:gd name="connsiteY181" fmla="*/ 1581745 h 2411261"/>
              <a:gd name="connsiteX182" fmla="*/ 1715132 w 2868849"/>
              <a:gd name="connsiteY182" fmla="*/ 1591270 h 2411261"/>
              <a:gd name="connsiteX183" fmla="*/ 1705607 w 2868849"/>
              <a:gd name="connsiteY183" fmla="*/ 1600795 h 2411261"/>
              <a:gd name="connsiteX184" fmla="*/ 1696082 w 2868849"/>
              <a:gd name="connsiteY184" fmla="*/ 1600795 h 2411261"/>
              <a:gd name="connsiteX185" fmla="*/ 1686557 w 2868849"/>
              <a:gd name="connsiteY185" fmla="*/ 1610320 h 2411261"/>
              <a:gd name="connsiteX186" fmla="*/ 1677032 w 2868849"/>
              <a:gd name="connsiteY186" fmla="*/ 1619845 h 2411261"/>
              <a:gd name="connsiteX187" fmla="*/ 1667507 w 2868849"/>
              <a:gd name="connsiteY187" fmla="*/ 1629370 h 2411261"/>
              <a:gd name="connsiteX188" fmla="*/ 1657982 w 2868849"/>
              <a:gd name="connsiteY188" fmla="*/ 1638895 h 2411261"/>
              <a:gd name="connsiteX189" fmla="*/ 1648457 w 2868849"/>
              <a:gd name="connsiteY189" fmla="*/ 1648420 h 2411261"/>
              <a:gd name="connsiteX190" fmla="*/ 1648457 w 2868849"/>
              <a:gd name="connsiteY190" fmla="*/ 1657945 h 2411261"/>
              <a:gd name="connsiteX191" fmla="*/ 1638932 w 2868849"/>
              <a:gd name="connsiteY191" fmla="*/ 1667470 h 2411261"/>
              <a:gd name="connsiteX192" fmla="*/ 1629407 w 2868849"/>
              <a:gd name="connsiteY192" fmla="*/ 1676995 h 2411261"/>
              <a:gd name="connsiteX193" fmla="*/ 1619882 w 2868849"/>
              <a:gd name="connsiteY193" fmla="*/ 1696045 h 2411261"/>
              <a:gd name="connsiteX194" fmla="*/ 1610357 w 2868849"/>
              <a:gd name="connsiteY194" fmla="*/ 1705570 h 2411261"/>
              <a:gd name="connsiteX195" fmla="*/ 1610357 w 2868849"/>
              <a:gd name="connsiteY195" fmla="*/ 1715095 h 2411261"/>
              <a:gd name="connsiteX196" fmla="*/ 1600832 w 2868849"/>
              <a:gd name="connsiteY196" fmla="*/ 1724620 h 2411261"/>
              <a:gd name="connsiteX197" fmla="*/ 1591307 w 2868849"/>
              <a:gd name="connsiteY197" fmla="*/ 1734145 h 2411261"/>
              <a:gd name="connsiteX198" fmla="*/ 1591307 w 2868849"/>
              <a:gd name="connsiteY198" fmla="*/ 1753195 h 2411261"/>
              <a:gd name="connsiteX199" fmla="*/ 1581782 w 2868849"/>
              <a:gd name="connsiteY199" fmla="*/ 1762720 h 2411261"/>
              <a:gd name="connsiteX200" fmla="*/ 1572257 w 2868849"/>
              <a:gd name="connsiteY200" fmla="*/ 1772245 h 2411261"/>
              <a:gd name="connsiteX201" fmla="*/ 1562732 w 2868849"/>
              <a:gd name="connsiteY201" fmla="*/ 1781770 h 2411261"/>
              <a:gd name="connsiteX202" fmla="*/ 1553207 w 2868849"/>
              <a:gd name="connsiteY202" fmla="*/ 1791295 h 2411261"/>
              <a:gd name="connsiteX203" fmla="*/ 1553207 w 2868849"/>
              <a:gd name="connsiteY203" fmla="*/ 1800820 h 2411261"/>
              <a:gd name="connsiteX204" fmla="*/ 1543682 w 2868849"/>
              <a:gd name="connsiteY204" fmla="*/ 1810345 h 2411261"/>
              <a:gd name="connsiteX205" fmla="*/ 1534157 w 2868849"/>
              <a:gd name="connsiteY205" fmla="*/ 1810345 h 2411261"/>
              <a:gd name="connsiteX206" fmla="*/ 1524632 w 2868849"/>
              <a:gd name="connsiteY206" fmla="*/ 1819870 h 2411261"/>
              <a:gd name="connsiteX207" fmla="*/ 1505582 w 2868849"/>
              <a:gd name="connsiteY207" fmla="*/ 1829395 h 2411261"/>
              <a:gd name="connsiteX208" fmla="*/ 1496057 w 2868849"/>
              <a:gd name="connsiteY208" fmla="*/ 1838920 h 2411261"/>
              <a:gd name="connsiteX209" fmla="*/ 1477007 w 2868849"/>
              <a:gd name="connsiteY209" fmla="*/ 1848445 h 2411261"/>
              <a:gd name="connsiteX210" fmla="*/ 1467482 w 2868849"/>
              <a:gd name="connsiteY210" fmla="*/ 1857970 h 2411261"/>
              <a:gd name="connsiteX211" fmla="*/ 1467482 w 2868849"/>
              <a:gd name="connsiteY211" fmla="*/ 1877020 h 2411261"/>
              <a:gd name="connsiteX212" fmla="*/ 1448432 w 2868849"/>
              <a:gd name="connsiteY212" fmla="*/ 1886545 h 2411261"/>
              <a:gd name="connsiteX213" fmla="*/ 1448432 w 2868849"/>
              <a:gd name="connsiteY213" fmla="*/ 1896070 h 2411261"/>
              <a:gd name="connsiteX214" fmla="*/ 1438907 w 2868849"/>
              <a:gd name="connsiteY214" fmla="*/ 1905595 h 2411261"/>
              <a:gd name="connsiteX215" fmla="*/ 1429382 w 2868849"/>
              <a:gd name="connsiteY215" fmla="*/ 1915120 h 2411261"/>
              <a:gd name="connsiteX216" fmla="*/ 1419857 w 2868849"/>
              <a:gd name="connsiteY216" fmla="*/ 1924645 h 2411261"/>
              <a:gd name="connsiteX217" fmla="*/ 1410332 w 2868849"/>
              <a:gd name="connsiteY217" fmla="*/ 1943695 h 2411261"/>
              <a:gd name="connsiteX218" fmla="*/ 1410332 w 2868849"/>
              <a:gd name="connsiteY218" fmla="*/ 1953220 h 2411261"/>
              <a:gd name="connsiteX219" fmla="*/ 1400807 w 2868849"/>
              <a:gd name="connsiteY219" fmla="*/ 1962745 h 2411261"/>
              <a:gd name="connsiteX220" fmla="*/ 1391282 w 2868849"/>
              <a:gd name="connsiteY220" fmla="*/ 1972270 h 2411261"/>
              <a:gd name="connsiteX221" fmla="*/ 1391282 w 2868849"/>
              <a:gd name="connsiteY221" fmla="*/ 1981795 h 2411261"/>
              <a:gd name="connsiteX222" fmla="*/ 1381757 w 2868849"/>
              <a:gd name="connsiteY222" fmla="*/ 1991320 h 2411261"/>
              <a:gd name="connsiteX223" fmla="*/ 1381757 w 2868849"/>
              <a:gd name="connsiteY223" fmla="*/ 2000845 h 2411261"/>
              <a:gd name="connsiteX224" fmla="*/ 1372232 w 2868849"/>
              <a:gd name="connsiteY224" fmla="*/ 2010370 h 2411261"/>
              <a:gd name="connsiteX225" fmla="*/ 1362707 w 2868849"/>
              <a:gd name="connsiteY225" fmla="*/ 2029420 h 2411261"/>
              <a:gd name="connsiteX226" fmla="*/ 1362707 w 2868849"/>
              <a:gd name="connsiteY226" fmla="*/ 2038945 h 2411261"/>
              <a:gd name="connsiteX227" fmla="*/ 1353182 w 2868849"/>
              <a:gd name="connsiteY227" fmla="*/ 2048470 h 2411261"/>
              <a:gd name="connsiteX228" fmla="*/ 1343657 w 2868849"/>
              <a:gd name="connsiteY228" fmla="*/ 2057995 h 2411261"/>
              <a:gd name="connsiteX229" fmla="*/ 1334132 w 2868849"/>
              <a:gd name="connsiteY229" fmla="*/ 2067520 h 2411261"/>
              <a:gd name="connsiteX230" fmla="*/ 1324607 w 2868849"/>
              <a:gd name="connsiteY230" fmla="*/ 2077045 h 2411261"/>
              <a:gd name="connsiteX231" fmla="*/ 1315082 w 2868849"/>
              <a:gd name="connsiteY231" fmla="*/ 2086570 h 2411261"/>
              <a:gd name="connsiteX232" fmla="*/ 1315082 w 2868849"/>
              <a:gd name="connsiteY232" fmla="*/ 2096095 h 2411261"/>
              <a:gd name="connsiteX233" fmla="*/ 1296032 w 2868849"/>
              <a:gd name="connsiteY233" fmla="*/ 2105620 h 2411261"/>
              <a:gd name="connsiteX234" fmla="*/ 1286507 w 2868849"/>
              <a:gd name="connsiteY234" fmla="*/ 2115145 h 2411261"/>
              <a:gd name="connsiteX235" fmla="*/ 1276982 w 2868849"/>
              <a:gd name="connsiteY235" fmla="*/ 2124670 h 2411261"/>
              <a:gd name="connsiteX236" fmla="*/ 1267457 w 2868849"/>
              <a:gd name="connsiteY236" fmla="*/ 2134195 h 2411261"/>
              <a:gd name="connsiteX237" fmla="*/ 1257932 w 2868849"/>
              <a:gd name="connsiteY237" fmla="*/ 2134195 h 2411261"/>
              <a:gd name="connsiteX238" fmla="*/ 1248407 w 2868849"/>
              <a:gd name="connsiteY238" fmla="*/ 2143720 h 2411261"/>
              <a:gd name="connsiteX239" fmla="*/ 1238882 w 2868849"/>
              <a:gd name="connsiteY239" fmla="*/ 2153245 h 2411261"/>
              <a:gd name="connsiteX240" fmla="*/ 1229357 w 2868849"/>
              <a:gd name="connsiteY240" fmla="*/ 2162770 h 2411261"/>
              <a:gd name="connsiteX241" fmla="*/ 1219832 w 2868849"/>
              <a:gd name="connsiteY241" fmla="*/ 2172295 h 2411261"/>
              <a:gd name="connsiteX242" fmla="*/ 1210307 w 2868849"/>
              <a:gd name="connsiteY242" fmla="*/ 2181820 h 2411261"/>
              <a:gd name="connsiteX243" fmla="*/ 1210307 w 2868849"/>
              <a:gd name="connsiteY243" fmla="*/ 2191345 h 2411261"/>
              <a:gd name="connsiteX244" fmla="*/ 1200782 w 2868849"/>
              <a:gd name="connsiteY244" fmla="*/ 2200870 h 2411261"/>
              <a:gd name="connsiteX245" fmla="*/ 1200782 w 2868849"/>
              <a:gd name="connsiteY245" fmla="*/ 2210395 h 2411261"/>
              <a:gd name="connsiteX246" fmla="*/ 1191257 w 2868849"/>
              <a:gd name="connsiteY246" fmla="*/ 2219920 h 2411261"/>
              <a:gd name="connsiteX247" fmla="*/ 1181732 w 2868849"/>
              <a:gd name="connsiteY247" fmla="*/ 2229445 h 2411261"/>
              <a:gd name="connsiteX248" fmla="*/ 1172207 w 2868849"/>
              <a:gd name="connsiteY248" fmla="*/ 2248495 h 2411261"/>
              <a:gd name="connsiteX249" fmla="*/ 1162682 w 2868849"/>
              <a:gd name="connsiteY249" fmla="*/ 2258020 h 2411261"/>
              <a:gd name="connsiteX250" fmla="*/ 1153157 w 2868849"/>
              <a:gd name="connsiteY250" fmla="*/ 2267545 h 2411261"/>
              <a:gd name="connsiteX251" fmla="*/ 1143632 w 2868849"/>
              <a:gd name="connsiteY251" fmla="*/ 2277070 h 2411261"/>
              <a:gd name="connsiteX252" fmla="*/ 1143632 w 2868849"/>
              <a:gd name="connsiteY252" fmla="*/ 2286595 h 2411261"/>
              <a:gd name="connsiteX253" fmla="*/ 1134107 w 2868849"/>
              <a:gd name="connsiteY253" fmla="*/ 2296120 h 2411261"/>
              <a:gd name="connsiteX254" fmla="*/ 1124582 w 2868849"/>
              <a:gd name="connsiteY254" fmla="*/ 2305645 h 2411261"/>
              <a:gd name="connsiteX255" fmla="*/ 1115057 w 2868849"/>
              <a:gd name="connsiteY255" fmla="*/ 2324695 h 2411261"/>
              <a:gd name="connsiteX256" fmla="*/ 1105532 w 2868849"/>
              <a:gd name="connsiteY256" fmla="*/ 2334220 h 2411261"/>
              <a:gd name="connsiteX257" fmla="*/ 1096007 w 2868849"/>
              <a:gd name="connsiteY257" fmla="*/ 2343745 h 2411261"/>
              <a:gd name="connsiteX258" fmla="*/ 1086482 w 2868849"/>
              <a:gd name="connsiteY258" fmla="*/ 2391370 h 2411261"/>
              <a:gd name="connsiteX259" fmla="*/ 1076957 w 2868849"/>
              <a:gd name="connsiteY259" fmla="*/ 2410420 h 2411261"/>
              <a:gd name="connsiteX260" fmla="*/ 1067432 w 2868849"/>
              <a:gd name="connsiteY260" fmla="*/ 2400895 h 2411261"/>
              <a:gd name="connsiteX261" fmla="*/ 1057907 w 2868849"/>
              <a:gd name="connsiteY261" fmla="*/ 2391370 h 2411261"/>
              <a:gd name="connsiteX262" fmla="*/ 1048382 w 2868849"/>
              <a:gd name="connsiteY262" fmla="*/ 2372320 h 2411261"/>
              <a:gd name="connsiteX263" fmla="*/ 1038857 w 2868849"/>
              <a:gd name="connsiteY263" fmla="*/ 2362795 h 2411261"/>
              <a:gd name="connsiteX264" fmla="*/ 1038857 w 2868849"/>
              <a:gd name="connsiteY264" fmla="*/ 2343745 h 2411261"/>
              <a:gd name="connsiteX265" fmla="*/ 1029332 w 2868849"/>
              <a:gd name="connsiteY265" fmla="*/ 2334220 h 2411261"/>
              <a:gd name="connsiteX266" fmla="*/ 1029332 w 2868849"/>
              <a:gd name="connsiteY266" fmla="*/ 2324695 h 2411261"/>
              <a:gd name="connsiteX267" fmla="*/ 1019807 w 2868849"/>
              <a:gd name="connsiteY267" fmla="*/ 2305645 h 2411261"/>
              <a:gd name="connsiteX268" fmla="*/ 1019807 w 2868849"/>
              <a:gd name="connsiteY268" fmla="*/ 2286595 h 2411261"/>
              <a:gd name="connsiteX269" fmla="*/ 1010282 w 2868849"/>
              <a:gd name="connsiteY269" fmla="*/ 2277070 h 2411261"/>
              <a:gd name="connsiteX270" fmla="*/ 1010282 w 2868849"/>
              <a:gd name="connsiteY270" fmla="*/ 2258020 h 2411261"/>
              <a:gd name="connsiteX271" fmla="*/ 1000757 w 2868849"/>
              <a:gd name="connsiteY271" fmla="*/ 2248495 h 2411261"/>
              <a:gd name="connsiteX272" fmla="*/ 991232 w 2868849"/>
              <a:gd name="connsiteY272" fmla="*/ 2229445 h 2411261"/>
              <a:gd name="connsiteX273" fmla="*/ 991232 w 2868849"/>
              <a:gd name="connsiteY273" fmla="*/ 2219920 h 2411261"/>
              <a:gd name="connsiteX274" fmla="*/ 972182 w 2868849"/>
              <a:gd name="connsiteY274" fmla="*/ 2210395 h 2411261"/>
              <a:gd name="connsiteX275" fmla="*/ 962657 w 2868849"/>
              <a:gd name="connsiteY275" fmla="*/ 2210395 h 2411261"/>
              <a:gd name="connsiteX276" fmla="*/ 953132 w 2868849"/>
              <a:gd name="connsiteY276" fmla="*/ 2200870 h 2411261"/>
              <a:gd name="connsiteX277" fmla="*/ 934082 w 2868849"/>
              <a:gd name="connsiteY277" fmla="*/ 2181820 h 2411261"/>
              <a:gd name="connsiteX278" fmla="*/ 915032 w 2868849"/>
              <a:gd name="connsiteY278" fmla="*/ 2172295 h 2411261"/>
              <a:gd name="connsiteX279" fmla="*/ 905507 w 2868849"/>
              <a:gd name="connsiteY279" fmla="*/ 2162770 h 2411261"/>
              <a:gd name="connsiteX280" fmla="*/ 895982 w 2868849"/>
              <a:gd name="connsiteY280" fmla="*/ 2162770 h 2411261"/>
              <a:gd name="connsiteX281" fmla="*/ 886457 w 2868849"/>
              <a:gd name="connsiteY281" fmla="*/ 2153245 h 2411261"/>
              <a:gd name="connsiteX282" fmla="*/ 886457 w 2868849"/>
              <a:gd name="connsiteY282" fmla="*/ 2153245 h 2411261"/>
              <a:gd name="connsiteX283" fmla="*/ 876932 w 2868849"/>
              <a:gd name="connsiteY283" fmla="*/ 2143720 h 2411261"/>
              <a:gd name="connsiteX284" fmla="*/ 867407 w 2868849"/>
              <a:gd name="connsiteY284" fmla="*/ 2134195 h 2411261"/>
              <a:gd name="connsiteX285" fmla="*/ 867407 w 2868849"/>
              <a:gd name="connsiteY285" fmla="*/ 2115145 h 2411261"/>
              <a:gd name="connsiteX286" fmla="*/ 857882 w 2868849"/>
              <a:gd name="connsiteY286" fmla="*/ 2105620 h 2411261"/>
              <a:gd name="connsiteX287" fmla="*/ 857882 w 2868849"/>
              <a:gd name="connsiteY287" fmla="*/ 2096095 h 2411261"/>
              <a:gd name="connsiteX288" fmla="*/ 848357 w 2868849"/>
              <a:gd name="connsiteY288" fmla="*/ 2077045 h 2411261"/>
              <a:gd name="connsiteX289" fmla="*/ 838832 w 2868849"/>
              <a:gd name="connsiteY289" fmla="*/ 2057995 h 2411261"/>
              <a:gd name="connsiteX290" fmla="*/ 829307 w 2868849"/>
              <a:gd name="connsiteY290" fmla="*/ 2048470 h 2411261"/>
              <a:gd name="connsiteX291" fmla="*/ 829307 w 2868849"/>
              <a:gd name="connsiteY291" fmla="*/ 2038945 h 2411261"/>
              <a:gd name="connsiteX292" fmla="*/ 819782 w 2868849"/>
              <a:gd name="connsiteY292" fmla="*/ 2019895 h 2411261"/>
              <a:gd name="connsiteX293" fmla="*/ 819782 w 2868849"/>
              <a:gd name="connsiteY293" fmla="*/ 2019895 h 2411261"/>
              <a:gd name="connsiteX294" fmla="*/ 810257 w 2868849"/>
              <a:gd name="connsiteY294" fmla="*/ 2000845 h 2411261"/>
              <a:gd name="connsiteX295" fmla="*/ 800732 w 2868849"/>
              <a:gd name="connsiteY295" fmla="*/ 1991320 h 2411261"/>
              <a:gd name="connsiteX296" fmla="*/ 791207 w 2868849"/>
              <a:gd name="connsiteY296" fmla="*/ 1972270 h 2411261"/>
              <a:gd name="connsiteX297" fmla="*/ 791207 w 2868849"/>
              <a:gd name="connsiteY297" fmla="*/ 1962745 h 2411261"/>
              <a:gd name="connsiteX298" fmla="*/ 781682 w 2868849"/>
              <a:gd name="connsiteY298" fmla="*/ 1953220 h 2411261"/>
              <a:gd name="connsiteX299" fmla="*/ 772157 w 2868849"/>
              <a:gd name="connsiteY299" fmla="*/ 1943695 h 2411261"/>
              <a:gd name="connsiteX300" fmla="*/ 772157 w 2868849"/>
              <a:gd name="connsiteY300" fmla="*/ 1924645 h 2411261"/>
              <a:gd name="connsiteX301" fmla="*/ 762632 w 2868849"/>
              <a:gd name="connsiteY301" fmla="*/ 1915120 h 2411261"/>
              <a:gd name="connsiteX302" fmla="*/ 762632 w 2868849"/>
              <a:gd name="connsiteY302" fmla="*/ 1905595 h 2411261"/>
              <a:gd name="connsiteX303" fmla="*/ 753107 w 2868849"/>
              <a:gd name="connsiteY303" fmla="*/ 1896070 h 2411261"/>
              <a:gd name="connsiteX304" fmla="*/ 753107 w 2868849"/>
              <a:gd name="connsiteY304" fmla="*/ 1896070 h 2411261"/>
              <a:gd name="connsiteX305" fmla="*/ 743582 w 2868849"/>
              <a:gd name="connsiteY305" fmla="*/ 1886545 h 2411261"/>
              <a:gd name="connsiteX306" fmla="*/ 743582 w 2868849"/>
              <a:gd name="connsiteY306" fmla="*/ 1877020 h 2411261"/>
              <a:gd name="connsiteX307" fmla="*/ 734057 w 2868849"/>
              <a:gd name="connsiteY307" fmla="*/ 1867495 h 2411261"/>
              <a:gd name="connsiteX308" fmla="*/ 734057 w 2868849"/>
              <a:gd name="connsiteY308" fmla="*/ 1838920 h 2411261"/>
              <a:gd name="connsiteX309" fmla="*/ 724532 w 2868849"/>
              <a:gd name="connsiteY309" fmla="*/ 1829395 h 2411261"/>
              <a:gd name="connsiteX310" fmla="*/ 715007 w 2868849"/>
              <a:gd name="connsiteY310" fmla="*/ 1810345 h 2411261"/>
              <a:gd name="connsiteX311" fmla="*/ 715007 w 2868849"/>
              <a:gd name="connsiteY311" fmla="*/ 1800820 h 2411261"/>
              <a:gd name="connsiteX312" fmla="*/ 705482 w 2868849"/>
              <a:gd name="connsiteY312" fmla="*/ 1781770 h 2411261"/>
              <a:gd name="connsiteX313" fmla="*/ 695957 w 2868849"/>
              <a:gd name="connsiteY313" fmla="*/ 1772245 h 2411261"/>
              <a:gd name="connsiteX314" fmla="*/ 686432 w 2868849"/>
              <a:gd name="connsiteY314" fmla="*/ 1762720 h 2411261"/>
              <a:gd name="connsiteX315" fmla="*/ 686432 w 2868849"/>
              <a:gd name="connsiteY315" fmla="*/ 1753195 h 2411261"/>
              <a:gd name="connsiteX316" fmla="*/ 676907 w 2868849"/>
              <a:gd name="connsiteY316" fmla="*/ 1734145 h 2411261"/>
              <a:gd name="connsiteX317" fmla="*/ 676907 w 2868849"/>
              <a:gd name="connsiteY317" fmla="*/ 1724620 h 2411261"/>
              <a:gd name="connsiteX318" fmla="*/ 667382 w 2868849"/>
              <a:gd name="connsiteY318" fmla="*/ 1715095 h 2411261"/>
              <a:gd name="connsiteX319" fmla="*/ 657857 w 2868849"/>
              <a:gd name="connsiteY319" fmla="*/ 1705570 h 2411261"/>
              <a:gd name="connsiteX320" fmla="*/ 648332 w 2868849"/>
              <a:gd name="connsiteY320" fmla="*/ 1686520 h 2411261"/>
              <a:gd name="connsiteX321" fmla="*/ 638807 w 2868849"/>
              <a:gd name="connsiteY321" fmla="*/ 1676995 h 2411261"/>
              <a:gd name="connsiteX322" fmla="*/ 629282 w 2868849"/>
              <a:gd name="connsiteY322" fmla="*/ 1657945 h 2411261"/>
              <a:gd name="connsiteX323" fmla="*/ 619757 w 2868849"/>
              <a:gd name="connsiteY323" fmla="*/ 1648420 h 2411261"/>
              <a:gd name="connsiteX324" fmla="*/ 600707 w 2868849"/>
              <a:gd name="connsiteY324" fmla="*/ 1629370 h 2411261"/>
              <a:gd name="connsiteX325" fmla="*/ 591182 w 2868849"/>
              <a:gd name="connsiteY325" fmla="*/ 1610320 h 2411261"/>
              <a:gd name="connsiteX326" fmla="*/ 591182 w 2868849"/>
              <a:gd name="connsiteY326" fmla="*/ 1600795 h 2411261"/>
              <a:gd name="connsiteX327" fmla="*/ 581657 w 2868849"/>
              <a:gd name="connsiteY327" fmla="*/ 1591270 h 2411261"/>
              <a:gd name="connsiteX328" fmla="*/ 572132 w 2868849"/>
              <a:gd name="connsiteY328" fmla="*/ 1572220 h 2411261"/>
              <a:gd name="connsiteX329" fmla="*/ 562607 w 2868849"/>
              <a:gd name="connsiteY329" fmla="*/ 1562695 h 2411261"/>
              <a:gd name="connsiteX330" fmla="*/ 562607 w 2868849"/>
              <a:gd name="connsiteY330" fmla="*/ 1553170 h 2411261"/>
              <a:gd name="connsiteX331" fmla="*/ 553082 w 2868849"/>
              <a:gd name="connsiteY331" fmla="*/ 1543645 h 2411261"/>
              <a:gd name="connsiteX332" fmla="*/ 543557 w 2868849"/>
              <a:gd name="connsiteY332" fmla="*/ 1534120 h 2411261"/>
              <a:gd name="connsiteX333" fmla="*/ 534032 w 2868849"/>
              <a:gd name="connsiteY333" fmla="*/ 1524595 h 2411261"/>
              <a:gd name="connsiteX334" fmla="*/ 524507 w 2868849"/>
              <a:gd name="connsiteY334" fmla="*/ 1515070 h 2411261"/>
              <a:gd name="connsiteX335" fmla="*/ 514982 w 2868849"/>
              <a:gd name="connsiteY335" fmla="*/ 1505545 h 2411261"/>
              <a:gd name="connsiteX336" fmla="*/ 514982 w 2868849"/>
              <a:gd name="connsiteY336" fmla="*/ 1496020 h 2411261"/>
              <a:gd name="connsiteX337" fmla="*/ 505457 w 2868849"/>
              <a:gd name="connsiteY337" fmla="*/ 1486495 h 2411261"/>
              <a:gd name="connsiteX338" fmla="*/ 495932 w 2868849"/>
              <a:gd name="connsiteY338" fmla="*/ 1486495 h 2411261"/>
              <a:gd name="connsiteX339" fmla="*/ 486407 w 2868849"/>
              <a:gd name="connsiteY339" fmla="*/ 1476970 h 2411261"/>
              <a:gd name="connsiteX340" fmla="*/ 486407 w 2868849"/>
              <a:gd name="connsiteY340" fmla="*/ 1467445 h 2411261"/>
              <a:gd name="connsiteX341" fmla="*/ 476882 w 2868849"/>
              <a:gd name="connsiteY341" fmla="*/ 1457920 h 2411261"/>
              <a:gd name="connsiteX342" fmla="*/ 476882 w 2868849"/>
              <a:gd name="connsiteY342" fmla="*/ 1448395 h 2411261"/>
              <a:gd name="connsiteX343" fmla="*/ 467357 w 2868849"/>
              <a:gd name="connsiteY343" fmla="*/ 1438870 h 2411261"/>
              <a:gd name="connsiteX344" fmla="*/ 457832 w 2868849"/>
              <a:gd name="connsiteY344" fmla="*/ 1429345 h 2411261"/>
              <a:gd name="connsiteX345" fmla="*/ 448307 w 2868849"/>
              <a:gd name="connsiteY345" fmla="*/ 1419820 h 2411261"/>
              <a:gd name="connsiteX346" fmla="*/ 438782 w 2868849"/>
              <a:gd name="connsiteY346" fmla="*/ 1400770 h 2411261"/>
              <a:gd name="connsiteX347" fmla="*/ 429257 w 2868849"/>
              <a:gd name="connsiteY347" fmla="*/ 1391245 h 2411261"/>
              <a:gd name="connsiteX348" fmla="*/ 419732 w 2868849"/>
              <a:gd name="connsiteY348" fmla="*/ 1381720 h 2411261"/>
              <a:gd name="connsiteX349" fmla="*/ 410207 w 2868849"/>
              <a:gd name="connsiteY349" fmla="*/ 1372195 h 2411261"/>
              <a:gd name="connsiteX350" fmla="*/ 410207 w 2868849"/>
              <a:gd name="connsiteY350" fmla="*/ 1362670 h 2411261"/>
              <a:gd name="connsiteX351" fmla="*/ 391157 w 2868849"/>
              <a:gd name="connsiteY351" fmla="*/ 1343620 h 2411261"/>
              <a:gd name="connsiteX352" fmla="*/ 381632 w 2868849"/>
              <a:gd name="connsiteY352" fmla="*/ 1334095 h 2411261"/>
              <a:gd name="connsiteX353" fmla="*/ 372107 w 2868849"/>
              <a:gd name="connsiteY353" fmla="*/ 1324570 h 2411261"/>
              <a:gd name="connsiteX354" fmla="*/ 362582 w 2868849"/>
              <a:gd name="connsiteY354" fmla="*/ 1305520 h 2411261"/>
              <a:gd name="connsiteX355" fmla="*/ 353057 w 2868849"/>
              <a:gd name="connsiteY355" fmla="*/ 1295995 h 2411261"/>
              <a:gd name="connsiteX356" fmla="*/ 343532 w 2868849"/>
              <a:gd name="connsiteY356" fmla="*/ 1276945 h 2411261"/>
              <a:gd name="connsiteX357" fmla="*/ 334007 w 2868849"/>
              <a:gd name="connsiteY357" fmla="*/ 1267420 h 2411261"/>
              <a:gd name="connsiteX358" fmla="*/ 314957 w 2868849"/>
              <a:gd name="connsiteY358" fmla="*/ 1257895 h 2411261"/>
              <a:gd name="connsiteX359" fmla="*/ 305432 w 2868849"/>
              <a:gd name="connsiteY359" fmla="*/ 1248370 h 2411261"/>
              <a:gd name="connsiteX360" fmla="*/ 295907 w 2868849"/>
              <a:gd name="connsiteY360" fmla="*/ 1238845 h 2411261"/>
              <a:gd name="connsiteX361" fmla="*/ 286382 w 2868849"/>
              <a:gd name="connsiteY361" fmla="*/ 1229320 h 2411261"/>
              <a:gd name="connsiteX362" fmla="*/ 276857 w 2868849"/>
              <a:gd name="connsiteY362" fmla="*/ 1219795 h 2411261"/>
              <a:gd name="connsiteX363" fmla="*/ 267332 w 2868849"/>
              <a:gd name="connsiteY363" fmla="*/ 1210270 h 2411261"/>
              <a:gd name="connsiteX364" fmla="*/ 257807 w 2868849"/>
              <a:gd name="connsiteY364" fmla="*/ 1200745 h 2411261"/>
              <a:gd name="connsiteX365" fmla="*/ 248282 w 2868849"/>
              <a:gd name="connsiteY365" fmla="*/ 1191220 h 2411261"/>
              <a:gd name="connsiteX366" fmla="*/ 238757 w 2868849"/>
              <a:gd name="connsiteY366" fmla="*/ 1181695 h 2411261"/>
              <a:gd name="connsiteX367" fmla="*/ 229232 w 2868849"/>
              <a:gd name="connsiteY367" fmla="*/ 1162645 h 2411261"/>
              <a:gd name="connsiteX368" fmla="*/ 210182 w 2868849"/>
              <a:gd name="connsiteY368" fmla="*/ 1153120 h 2411261"/>
              <a:gd name="connsiteX369" fmla="*/ 200657 w 2868849"/>
              <a:gd name="connsiteY369" fmla="*/ 1153120 h 2411261"/>
              <a:gd name="connsiteX370" fmla="*/ 191132 w 2868849"/>
              <a:gd name="connsiteY370" fmla="*/ 1143595 h 2411261"/>
              <a:gd name="connsiteX371" fmla="*/ 181607 w 2868849"/>
              <a:gd name="connsiteY371" fmla="*/ 1134070 h 2411261"/>
              <a:gd name="connsiteX372" fmla="*/ 172082 w 2868849"/>
              <a:gd name="connsiteY372" fmla="*/ 1134070 h 2411261"/>
              <a:gd name="connsiteX373" fmla="*/ 162557 w 2868849"/>
              <a:gd name="connsiteY373" fmla="*/ 1124545 h 2411261"/>
              <a:gd name="connsiteX374" fmla="*/ 153032 w 2868849"/>
              <a:gd name="connsiteY374" fmla="*/ 1124545 h 2411261"/>
              <a:gd name="connsiteX375" fmla="*/ 133982 w 2868849"/>
              <a:gd name="connsiteY375" fmla="*/ 1105495 h 2411261"/>
              <a:gd name="connsiteX376" fmla="*/ 124457 w 2868849"/>
              <a:gd name="connsiteY376" fmla="*/ 1095970 h 2411261"/>
              <a:gd name="connsiteX377" fmla="*/ 105407 w 2868849"/>
              <a:gd name="connsiteY377" fmla="*/ 1086445 h 2411261"/>
              <a:gd name="connsiteX378" fmla="*/ 95882 w 2868849"/>
              <a:gd name="connsiteY378" fmla="*/ 1076920 h 2411261"/>
              <a:gd name="connsiteX379" fmla="*/ 86357 w 2868849"/>
              <a:gd name="connsiteY379" fmla="*/ 1067395 h 2411261"/>
              <a:gd name="connsiteX380" fmla="*/ 76832 w 2868849"/>
              <a:gd name="connsiteY380" fmla="*/ 1067395 h 2411261"/>
              <a:gd name="connsiteX381" fmla="*/ 67307 w 2868849"/>
              <a:gd name="connsiteY381" fmla="*/ 1057870 h 2411261"/>
              <a:gd name="connsiteX382" fmla="*/ 57782 w 2868849"/>
              <a:gd name="connsiteY382" fmla="*/ 1048345 h 2411261"/>
              <a:gd name="connsiteX383" fmla="*/ 48257 w 2868849"/>
              <a:gd name="connsiteY383" fmla="*/ 1038820 h 2411261"/>
              <a:gd name="connsiteX384" fmla="*/ 38732 w 2868849"/>
              <a:gd name="connsiteY384" fmla="*/ 1029295 h 2411261"/>
              <a:gd name="connsiteX385" fmla="*/ 38732 w 2868849"/>
              <a:gd name="connsiteY385" fmla="*/ 1019770 h 2411261"/>
              <a:gd name="connsiteX386" fmla="*/ 29207 w 2868849"/>
              <a:gd name="connsiteY386" fmla="*/ 1010245 h 2411261"/>
              <a:gd name="connsiteX387" fmla="*/ 29207 w 2868849"/>
              <a:gd name="connsiteY387" fmla="*/ 1000720 h 2411261"/>
              <a:gd name="connsiteX388" fmla="*/ 19682 w 2868849"/>
              <a:gd name="connsiteY388" fmla="*/ 991195 h 2411261"/>
              <a:gd name="connsiteX389" fmla="*/ 10157 w 2868849"/>
              <a:gd name="connsiteY389" fmla="*/ 981670 h 2411261"/>
              <a:gd name="connsiteX390" fmla="*/ 10157 w 2868849"/>
              <a:gd name="connsiteY390" fmla="*/ 962620 h 2411261"/>
              <a:gd name="connsiteX391" fmla="*/ 632 w 2868849"/>
              <a:gd name="connsiteY391" fmla="*/ 953095 h 2411261"/>
              <a:gd name="connsiteX392" fmla="*/ 632 w 2868849"/>
              <a:gd name="connsiteY392" fmla="*/ 943570 h 2411261"/>
              <a:gd name="connsiteX393" fmla="*/ 10157 w 2868849"/>
              <a:gd name="connsiteY393" fmla="*/ 934045 h 2411261"/>
              <a:gd name="connsiteX394" fmla="*/ 19682 w 2868849"/>
              <a:gd name="connsiteY394" fmla="*/ 934045 h 2411261"/>
              <a:gd name="connsiteX395" fmla="*/ 29207 w 2868849"/>
              <a:gd name="connsiteY395" fmla="*/ 924520 h 2411261"/>
              <a:gd name="connsiteX396" fmla="*/ 210182 w 2868849"/>
              <a:gd name="connsiteY396" fmla="*/ 924520 h 2411261"/>
              <a:gd name="connsiteX397" fmla="*/ 219707 w 2868849"/>
              <a:gd name="connsiteY397" fmla="*/ 934045 h 2411261"/>
              <a:gd name="connsiteX398" fmla="*/ 238757 w 2868849"/>
              <a:gd name="connsiteY398" fmla="*/ 934045 h 2411261"/>
              <a:gd name="connsiteX399" fmla="*/ 248282 w 2868849"/>
              <a:gd name="connsiteY399" fmla="*/ 943570 h 2411261"/>
              <a:gd name="connsiteX400" fmla="*/ 295907 w 2868849"/>
              <a:gd name="connsiteY400" fmla="*/ 943570 h 2411261"/>
              <a:gd name="connsiteX401" fmla="*/ 314957 w 2868849"/>
              <a:gd name="connsiteY401" fmla="*/ 962620 h 2411261"/>
              <a:gd name="connsiteX402" fmla="*/ 391157 w 2868849"/>
              <a:gd name="connsiteY402" fmla="*/ 972145 h 2411261"/>
              <a:gd name="connsiteX403" fmla="*/ 476882 w 2868849"/>
              <a:gd name="connsiteY403" fmla="*/ 981670 h 2411261"/>
              <a:gd name="connsiteX404" fmla="*/ 486407 w 2868849"/>
              <a:gd name="connsiteY404" fmla="*/ 991195 h 2411261"/>
              <a:gd name="connsiteX405" fmla="*/ 543557 w 2868849"/>
              <a:gd name="connsiteY405" fmla="*/ 991195 h 2411261"/>
              <a:gd name="connsiteX406" fmla="*/ 553082 w 2868849"/>
              <a:gd name="connsiteY406" fmla="*/ 981670 h 2411261"/>
              <a:gd name="connsiteX407" fmla="*/ 562607 w 2868849"/>
              <a:gd name="connsiteY407" fmla="*/ 972145 h 2411261"/>
              <a:gd name="connsiteX408" fmla="*/ 562607 w 2868849"/>
              <a:gd name="connsiteY408" fmla="*/ 943570 h 2411261"/>
              <a:gd name="connsiteX409" fmla="*/ 572132 w 2868849"/>
              <a:gd name="connsiteY409" fmla="*/ 934045 h 2411261"/>
              <a:gd name="connsiteX410" fmla="*/ 572132 w 2868849"/>
              <a:gd name="connsiteY410" fmla="*/ 914995 h 2411261"/>
              <a:gd name="connsiteX411" fmla="*/ 553082 w 2868849"/>
              <a:gd name="connsiteY411" fmla="*/ 924520 h 24112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</a:cxnLst>
            <a:rect l="l" t="t" r="r" b="b"/>
            <a:pathLst>
              <a:path w="2868849" h="2411261">
                <a:moveTo>
                  <a:pt x="553082" y="924520"/>
                </a:moveTo>
                <a:cubicBezTo>
                  <a:pt x="556257" y="922615"/>
                  <a:pt x="596897" y="898485"/>
                  <a:pt x="600707" y="895945"/>
                </a:cubicBezTo>
                <a:cubicBezTo>
                  <a:pt x="604517" y="893404"/>
                  <a:pt x="608327" y="887055"/>
                  <a:pt x="610232" y="886420"/>
                </a:cubicBezTo>
                <a:cubicBezTo>
                  <a:pt x="612137" y="885785"/>
                  <a:pt x="627377" y="887055"/>
                  <a:pt x="629282" y="886420"/>
                </a:cubicBezTo>
                <a:cubicBezTo>
                  <a:pt x="631187" y="885785"/>
                  <a:pt x="636902" y="877530"/>
                  <a:pt x="638807" y="876895"/>
                </a:cubicBezTo>
                <a:cubicBezTo>
                  <a:pt x="640712" y="876260"/>
                  <a:pt x="655952" y="878165"/>
                  <a:pt x="657857" y="876895"/>
                </a:cubicBezTo>
                <a:cubicBezTo>
                  <a:pt x="659762" y="875624"/>
                  <a:pt x="666112" y="859750"/>
                  <a:pt x="667382" y="857845"/>
                </a:cubicBezTo>
                <a:cubicBezTo>
                  <a:pt x="668652" y="855939"/>
                  <a:pt x="675637" y="849590"/>
                  <a:pt x="676907" y="848320"/>
                </a:cubicBezTo>
                <a:cubicBezTo>
                  <a:pt x="678177" y="847050"/>
                  <a:pt x="684527" y="840065"/>
                  <a:pt x="686432" y="838795"/>
                </a:cubicBezTo>
                <a:cubicBezTo>
                  <a:pt x="688337" y="837525"/>
                  <a:pt x="704212" y="830540"/>
                  <a:pt x="705482" y="829270"/>
                </a:cubicBezTo>
                <a:cubicBezTo>
                  <a:pt x="706752" y="828000"/>
                  <a:pt x="704847" y="821015"/>
                  <a:pt x="705482" y="819745"/>
                </a:cubicBezTo>
                <a:cubicBezTo>
                  <a:pt x="706117" y="818475"/>
                  <a:pt x="713102" y="811490"/>
                  <a:pt x="715007" y="810220"/>
                </a:cubicBezTo>
                <a:cubicBezTo>
                  <a:pt x="716912" y="808950"/>
                  <a:pt x="732787" y="801965"/>
                  <a:pt x="734057" y="800695"/>
                </a:cubicBezTo>
                <a:cubicBezTo>
                  <a:pt x="735327" y="799425"/>
                  <a:pt x="733422" y="792440"/>
                  <a:pt x="734057" y="791170"/>
                </a:cubicBezTo>
                <a:cubicBezTo>
                  <a:pt x="734692" y="789900"/>
                  <a:pt x="742312" y="783550"/>
                  <a:pt x="743582" y="781645"/>
                </a:cubicBezTo>
                <a:cubicBezTo>
                  <a:pt x="744852" y="779739"/>
                  <a:pt x="751837" y="764499"/>
                  <a:pt x="753107" y="762595"/>
                </a:cubicBezTo>
                <a:cubicBezTo>
                  <a:pt x="754377" y="760690"/>
                  <a:pt x="761997" y="755610"/>
                  <a:pt x="762632" y="753070"/>
                </a:cubicBezTo>
                <a:cubicBezTo>
                  <a:pt x="763267" y="750530"/>
                  <a:pt x="761997" y="727035"/>
                  <a:pt x="762632" y="724495"/>
                </a:cubicBezTo>
                <a:cubicBezTo>
                  <a:pt x="763267" y="721954"/>
                  <a:pt x="770887" y="716240"/>
                  <a:pt x="772157" y="714970"/>
                </a:cubicBezTo>
                <a:cubicBezTo>
                  <a:pt x="773427" y="713700"/>
                  <a:pt x="780412" y="706715"/>
                  <a:pt x="781682" y="705445"/>
                </a:cubicBezTo>
                <a:cubicBezTo>
                  <a:pt x="782952" y="704175"/>
                  <a:pt x="790572" y="697190"/>
                  <a:pt x="791207" y="695920"/>
                </a:cubicBezTo>
                <a:cubicBezTo>
                  <a:pt x="791842" y="694650"/>
                  <a:pt x="790572" y="687665"/>
                  <a:pt x="791207" y="686395"/>
                </a:cubicBezTo>
                <a:cubicBezTo>
                  <a:pt x="791842" y="685125"/>
                  <a:pt x="799462" y="677505"/>
                  <a:pt x="800732" y="676870"/>
                </a:cubicBezTo>
                <a:cubicBezTo>
                  <a:pt x="802002" y="676234"/>
                  <a:pt x="808987" y="677504"/>
                  <a:pt x="810257" y="676870"/>
                </a:cubicBezTo>
                <a:cubicBezTo>
                  <a:pt x="811527" y="676235"/>
                  <a:pt x="818512" y="669249"/>
                  <a:pt x="819782" y="667345"/>
                </a:cubicBezTo>
                <a:cubicBezTo>
                  <a:pt x="821052" y="665440"/>
                  <a:pt x="828037" y="649565"/>
                  <a:pt x="829307" y="648295"/>
                </a:cubicBezTo>
                <a:cubicBezTo>
                  <a:pt x="830577" y="647025"/>
                  <a:pt x="837562" y="648930"/>
                  <a:pt x="838832" y="648295"/>
                </a:cubicBezTo>
                <a:cubicBezTo>
                  <a:pt x="840102" y="647659"/>
                  <a:pt x="847087" y="640040"/>
                  <a:pt x="848357" y="638770"/>
                </a:cubicBezTo>
                <a:cubicBezTo>
                  <a:pt x="849627" y="637500"/>
                  <a:pt x="855977" y="631149"/>
                  <a:pt x="857882" y="629245"/>
                </a:cubicBezTo>
                <a:cubicBezTo>
                  <a:pt x="859787" y="627340"/>
                  <a:pt x="875662" y="612100"/>
                  <a:pt x="876932" y="610195"/>
                </a:cubicBezTo>
                <a:cubicBezTo>
                  <a:pt x="878202" y="608289"/>
                  <a:pt x="876297" y="601940"/>
                  <a:pt x="876932" y="600670"/>
                </a:cubicBezTo>
                <a:cubicBezTo>
                  <a:pt x="877567" y="599400"/>
                  <a:pt x="885822" y="593050"/>
                  <a:pt x="886457" y="591145"/>
                </a:cubicBezTo>
                <a:cubicBezTo>
                  <a:pt x="887092" y="589239"/>
                  <a:pt x="885822" y="574000"/>
                  <a:pt x="886457" y="572095"/>
                </a:cubicBezTo>
                <a:cubicBezTo>
                  <a:pt x="887092" y="570190"/>
                  <a:pt x="894712" y="563840"/>
                  <a:pt x="895982" y="562570"/>
                </a:cubicBezTo>
                <a:cubicBezTo>
                  <a:pt x="897252" y="561300"/>
                  <a:pt x="904872" y="554950"/>
                  <a:pt x="905507" y="553045"/>
                </a:cubicBezTo>
                <a:cubicBezTo>
                  <a:pt x="906142" y="551139"/>
                  <a:pt x="904872" y="535899"/>
                  <a:pt x="905507" y="533995"/>
                </a:cubicBezTo>
                <a:cubicBezTo>
                  <a:pt x="906142" y="532090"/>
                  <a:pt x="913762" y="526374"/>
                  <a:pt x="915032" y="524470"/>
                </a:cubicBezTo>
                <a:cubicBezTo>
                  <a:pt x="916302" y="522565"/>
                  <a:pt x="923287" y="507325"/>
                  <a:pt x="924557" y="505420"/>
                </a:cubicBezTo>
                <a:cubicBezTo>
                  <a:pt x="925827" y="503514"/>
                  <a:pt x="933447" y="497164"/>
                  <a:pt x="934082" y="495895"/>
                </a:cubicBezTo>
                <a:cubicBezTo>
                  <a:pt x="934717" y="494625"/>
                  <a:pt x="933447" y="487640"/>
                  <a:pt x="934082" y="486370"/>
                </a:cubicBezTo>
                <a:cubicBezTo>
                  <a:pt x="934717" y="485100"/>
                  <a:pt x="929637" y="478115"/>
                  <a:pt x="943607" y="476845"/>
                </a:cubicBezTo>
                <a:cubicBezTo>
                  <a:pt x="957577" y="475575"/>
                  <a:pt x="1128392" y="468589"/>
                  <a:pt x="1143632" y="467320"/>
                </a:cubicBezTo>
                <a:cubicBezTo>
                  <a:pt x="1158872" y="466050"/>
                  <a:pt x="1169667" y="459065"/>
                  <a:pt x="1172207" y="457795"/>
                </a:cubicBezTo>
                <a:cubicBezTo>
                  <a:pt x="1174747" y="456525"/>
                  <a:pt x="1180462" y="448905"/>
                  <a:pt x="1181732" y="448270"/>
                </a:cubicBezTo>
                <a:cubicBezTo>
                  <a:pt x="1183002" y="447635"/>
                  <a:pt x="1189987" y="448905"/>
                  <a:pt x="1191257" y="448270"/>
                </a:cubicBezTo>
                <a:cubicBezTo>
                  <a:pt x="1192527" y="447635"/>
                  <a:pt x="1198877" y="440015"/>
                  <a:pt x="1200782" y="438745"/>
                </a:cubicBezTo>
                <a:cubicBezTo>
                  <a:pt x="1202687" y="437475"/>
                  <a:pt x="1217927" y="430490"/>
                  <a:pt x="1219832" y="429220"/>
                </a:cubicBezTo>
                <a:cubicBezTo>
                  <a:pt x="1221737" y="427950"/>
                  <a:pt x="1228087" y="420965"/>
                  <a:pt x="1229357" y="419695"/>
                </a:cubicBezTo>
                <a:cubicBezTo>
                  <a:pt x="1230627" y="418425"/>
                  <a:pt x="1237612" y="411440"/>
                  <a:pt x="1238882" y="410170"/>
                </a:cubicBezTo>
                <a:cubicBezTo>
                  <a:pt x="1240152" y="408900"/>
                  <a:pt x="1247137" y="402549"/>
                  <a:pt x="1248407" y="400645"/>
                </a:cubicBezTo>
                <a:cubicBezTo>
                  <a:pt x="1249677" y="398740"/>
                  <a:pt x="1256027" y="383500"/>
                  <a:pt x="1257932" y="381595"/>
                </a:cubicBezTo>
                <a:cubicBezTo>
                  <a:pt x="1259837" y="379689"/>
                  <a:pt x="1275712" y="373340"/>
                  <a:pt x="1276982" y="372070"/>
                </a:cubicBezTo>
                <a:cubicBezTo>
                  <a:pt x="1278252" y="370800"/>
                  <a:pt x="1276347" y="363815"/>
                  <a:pt x="1276982" y="362545"/>
                </a:cubicBezTo>
                <a:cubicBezTo>
                  <a:pt x="1277617" y="361275"/>
                  <a:pt x="1285872" y="354290"/>
                  <a:pt x="1286507" y="353020"/>
                </a:cubicBezTo>
                <a:cubicBezTo>
                  <a:pt x="1287142" y="351750"/>
                  <a:pt x="1285872" y="344765"/>
                  <a:pt x="1286507" y="343495"/>
                </a:cubicBezTo>
                <a:cubicBezTo>
                  <a:pt x="1287142" y="342225"/>
                  <a:pt x="1294762" y="335240"/>
                  <a:pt x="1296032" y="333970"/>
                </a:cubicBezTo>
                <a:cubicBezTo>
                  <a:pt x="1297302" y="332700"/>
                  <a:pt x="1304287" y="326350"/>
                  <a:pt x="1305557" y="324445"/>
                </a:cubicBezTo>
                <a:cubicBezTo>
                  <a:pt x="1306827" y="322540"/>
                  <a:pt x="1313177" y="307300"/>
                  <a:pt x="1315082" y="305395"/>
                </a:cubicBezTo>
                <a:cubicBezTo>
                  <a:pt x="1316987" y="303489"/>
                  <a:pt x="1332862" y="297140"/>
                  <a:pt x="1334132" y="295870"/>
                </a:cubicBezTo>
                <a:cubicBezTo>
                  <a:pt x="1335402" y="294600"/>
                  <a:pt x="1333497" y="287615"/>
                  <a:pt x="1334132" y="286345"/>
                </a:cubicBezTo>
                <a:cubicBezTo>
                  <a:pt x="1334767" y="285075"/>
                  <a:pt x="1342387" y="278090"/>
                  <a:pt x="1343657" y="276820"/>
                </a:cubicBezTo>
                <a:cubicBezTo>
                  <a:pt x="1344927" y="275550"/>
                  <a:pt x="1351912" y="267930"/>
                  <a:pt x="1353182" y="267295"/>
                </a:cubicBezTo>
                <a:cubicBezTo>
                  <a:pt x="1354452" y="266659"/>
                  <a:pt x="1361437" y="267929"/>
                  <a:pt x="1362707" y="267295"/>
                </a:cubicBezTo>
                <a:cubicBezTo>
                  <a:pt x="1363977" y="266660"/>
                  <a:pt x="1370962" y="259040"/>
                  <a:pt x="1372232" y="257770"/>
                </a:cubicBezTo>
                <a:cubicBezTo>
                  <a:pt x="1373502" y="256499"/>
                  <a:pt x="1380487" y="249515"/>
                  <a:pt x="1381757" y="248245"/>
                </a:cubicBezTo>
                <a:cubicBezTo>
                  <a:pt x="1383027" y="246975"/>
                  <a:pt x="1389377" y="239354"/>
                  <a:pt x="1391282" y="238720"/>
                </a:cubicBezTo>
                <a:cubicBezTo>
                  <a:pt x="1393187" y="238085"/>
                  <a:pt x="1408427" y="239355"/>
                  <a:pt x="1410332" y="238720"/>
                </a:cubicBezTo>
                <a:cubicBezTo>
                  <a:pt x="1412237" y="238084"/>
                  <a:pt x="1418587" y="230465"/>
                  <a:pt x="1419857" y="229195"/>
                </a:cubicBezTo>
                <a:cubicBezTo>
                  <a:pt x="1421127" y="227925"/>
                  <a:pt x="1428747" y="220940"/>
                  <a:pt x="1429382" y="219670"/>
                </a:cubicBezTo>
                <a:cubicBezTo>
                  <a:pt x="1430017" y="218400"/>
                  <a:pt x="1428112" y="211415"/>
                  <a:pt x="1429382" y="210145"/>
                </a:cubicBezTo>
                <a:cubicBezTo>
                  <a:pt x="1430652" y="208875"/>
                  <a:pt x="1446527" y="201890"/>
                  <a:pt x="1448432" y="200620"/>
                </a:cubicBezTo>
                <a:cubicBezTo>
                  <a:pt x="1450337" y="199350"/>
                  <a:pt x="1456687" y="192365"/>
                  <a:pt x="1457957" y="191095"/>
                </a:cubicBezTo>
                <a:cubicBezTo>
                  <a:pt x="1459227" y="189825"/>
                  <a:pt x="1466212" y="182840"/>
                  <a:pt x="1467482" y="181570"/>
                </a:cubicBezTo>
                <a:cubicBezTo>
                  <a:pt x="1468752" y="180300"/>
                  <a:pt x="1475737" y="173315"/>
                  <a:pt x="1477007" y="172045"/>
                </a:cubicBezTo>
                <a:cubicBezTo>
                  <a:pt x="1478277" y="170775"/>
                  <a:pt x="1485262" y="163790"/>
                  <a:pt x="1486532" y="162520"/>
                </a:cubicBezTo>
                <a:cubicBezTo>
                  <a:pt x="1487802" y="161250"/>
                  <a:pt x="1494787" y="154265"/>
                  <a:pt x="1496057" y="152995"/>
                </a:cubicBezTo>
                <a:cubicBezTo>
                  <a:pt x="1497327" y="151725"/>
                  <a:pt x="1504947" y="144740"/>
                  <a:pt x="1505582" y="143470"/>
                </a:cubicBezTo>
                <a:cubicBezTo>
                  <a:pt x="1506217" y="142200"/>
                  <a:pt x="1504947" y="135215"/>
                  <a:pt x="1505582" y="133945"/>
                </a:cubicBezTo>
                <a:cubicBezTo>
                  <a:pt x="1506217" y="132675"/>
                  <a:pt x="1514472" y="125055"/>
                  <a:pt x="1515107" y="124420"/>
                </a:cubicBezTo>
                <a:cubicBezTo>
                  <a:pt x="1515742" y="123784"/>
                  <a:pt x="1514472" y="125690"/>
                  <a:pt x="1515107" y="124420"/>
                </a:cubicBezTo>
                <a:cubicBezTo>
                  <a:pt x="1515742" y="123150"/>
                  <a:pt x="1523362" y="107274"/>
                  <a:pt x="1524632" y="105370"/>
                </a:cubicBezTo>
                <a:cubicBezTo>
                  <a:pt x="1525902" y="103465"/>
                  <a:pt x="1532252" y="96479"/>
                  <a:pt x="1534157" y="95845"/>
                </a:cubicBezTo>
                <a:cubicBezTo>
                  <a:pt x="1536062" y="95210"/>
                  <a:pt x="1551302" y="96480"/>
                  <a:pt x="1553207" y="95845"/>
                </a:cubicBezTo>
                <a:cubicBezTo>
                  <a:pt x="1555112" y="95209"/>
                  <a:pt x="1561462" y="87590"/>
                  <a:pt x="1562732" y="86320"/>
                </a:cubicBezTo>
                <a:cubicBezTo>
                  <a:pt x="1564002" y="85050"/>
                  <a:pt x="1570987" y="78065"/>
                  <a:pt x="1572257" y="76795"/>
                </a:cubicBezTo>
                <a:cubicBezTo>
                  <a:pt x="1573527" y="75525"/>
                  <a:pt x="1579877" y="67905"/>
                  <a:pt x="1581782" y="67270"/>
                </a:cubicBezTo>
                <a:cubicBezTo>
                  <a:pt x="1583687" y="66634"/>
                  <a:pt x="1598927" y="68540"/>
                  <a:pt x="1600832" y="67270"/>
                </a:cubicBezTo>
                <a:cubicBezTo>
                  <a:pt x="1602737" y="66000"/>
                  <a:pt x="1607817" y="49490"/>
                  <a:pt x="1610357" y="48220"/>
                </a:cubicBezTo>
                <a:cubicBezTo>
                  <a:pt x="1612897" y="46950"/>
                  <a:pt x="1636392" y="48854"/>
                  <a:pt x="1638932" y="48220"/>
                </a:cubicBezTo>
                <a:cubicBezTo>
                  <a:pt x="1641472" y="47585"/>
                  <a:pt x="1647187" y="39965"/>
                  <a:pt x="1648457" y="38695"/>
                </a:cubicBezTo>
                <a:cubicBezTo>
                  <a:pt x="1649727" y="37425"/>
                  <a:pt x="1656712" y="30440"/>
                  <a:pt x="1657982" y="29170"/>
                </a:cubicBezTo>
                <a:cubicBezTo>
                  <a:pt x="1659252" y="27900"/>
                  <a:pt x="1665602" y="20915"/>
                  <a:pt x="1667507" y="19645"/>
                </a:cubicBezTo>
                <a:cubicBezTo>
                  <a:pt x="1669412" y="18375"/>
                  <a:pt x="1684017" y="11390"/>
                  <a:pt x="1686557" y="10120"/>
                </a:cubicBezTo>
                <a:cubicBezTo>
                  <a:pt x="1689097" y="8850"/>
                  <a:pt x="1696082" y="1230"/>
                  <a:pt x="1705607" y="595"/>
                </a:cubicBezTo>
                <a:cubicBezTo>
                  <a:pt x="1715132" y="-40"/>
                  <a:pt x="1820542" y="-40"/>
                  <a:pt x="1829432" y="595"/>
                </a:cubicBezTo>
                <a:cubicBezTo>
                  <a:pt x="1838322" y="1230"/>
                  <a:pt x="1833876" y="8850"/>
                  <a:pt x="1838957" y="10120"/>
                </a:cubicBezTo>
                <a:cubicBezTo>
                  <a:pt x="1844037" y="11390"/>
                  <a:pt x="1889757" y="19010"/>
                  <a:pt x="1905632" y="19645"/>
                </a:cubicBezTo>
                <a:cubicBezTo>
                  <a:pt x="1921507" y="20280"/>
                  <a:pt x="2065017" y="19010"/>
                  <a:pt x="2077082" y="19645"/>
                </a:cubicBezTo>
                <a:cubicBezTo>
                  <a:pt x="2089147" y="20280"/>
                  <a:pt x="2082162" y="28535"/>
                  <a:pt x="2086607" y="29170"/>
                </a:cubicBezTo>
                <a:cubicBezTo>
                  <a:pt x="2091052" y="29804"/>
                  <a:pt x="2139312" y="28534"/>
                  <a:pt x="2143757" y="29170"/>
                </a:cubicBezTo>
                <a:cubicBezTo>
                  <a:pt x="2148202" y="29804"/>
                  <a:pt x="2150107" y="37425"/>
                  <a:pt x="2153282" y="38695"/>
                </a:cubicBezTo>
                <a:cubicBezTo>
                  <a:pt x="2156457" y="39965"/>
                  <a:pt x="2183762" y="46950"/>
                  <a:pt x="2191382" y="48220"/>
                </a:cubicBezTo>
                <a:cubicBezTo>
                  <a:pt x="2199002" y="49490"/>
                  <a:pt x="2261867" y="57109"/>
                  <a:pt x="2267582" y="57745"/>
                </a:cubicBezTo>
                <a:cubicBezTo>
                  <a:pt x="2273297" y="58380"/>
                  <a:pt x="2275202" y="57110"/>
                  <a:pt x="2277107" y="57745"/>
                </a:cubicBezTo>
                <a:cubicBezTo>
                  <a:pt x="2279012" y="58379"/>
                  <a:pt x="2292347" y="66635"/>
                  <a:pt x="2296157" y="67270"/>
                </a:cubicBezTo>
                <a:cubicBezTo>
                  <a:pt x="2299967" y="67904"/>
                  <a:pt x="2331082" y="66634"/>
                  <a:pt x="2334257" y="67270"/>
                </a:cubicBezTo>
                <a:cubicBezTo>
                  <a:pt x="2337432" y="67905"/>
                  <a:pt x="2330447" y="76159"/>
                  <a:pt x="2343782" y="76795"/>
                </a:cubicBezTo>
                <a:cubicBezTo>
                  <a:pt x="2357117" y="77430"/>
                  <a:pt x="2520947" y="76160"/>
                  <a:pt x="2534282" y="76795"/>
                </a:cubicBezTo>
                <a:cubicBezTo>
                  <a:pt x="2547617" y="77429"/>
                  <a:pt x="2542537" y="85685"/>
                  <a:pt x="2543807" y="86320"/>
                </a:cubicBezTo>
                <a:cubicBezTo>
                  <a:pt x="2545077" y="86954"/>
                  <a:pt x="2551427" y="85684"/>
                  <a:pt x="2553332" y="86320"/>
                </a:cubicBezTo>
                <a:cubicBezTo>
                  <a:pt x="2555237" y="86955"/>
                  <a:pt x="2569842" y="94575"/>
                  <a:pt x="2572382" y="95845"/>
                </a:cubicBezTo>
                <a:cubicBezTo>
                  <a:pt x="2574922" y="97115"/>
                  <a:pt x="2587622" y="104735"/>
                  <a:pt x="2591432" y="105370"/>
                </a:cubicBezTo>
                <a:cubicBezTo>
                  <a:pt x="2595242" y="106004"/>
                  <a:pt x="2626357" y="104734"/>
                  <a:pt x="2629532" y="105370"/>
                </a:cubicBezTo>
                <a:cubicBezTo>
                  <a:pt x="2632707" y="106005"/>
                  <a:pt x="2637787" y="114259"/>
                  <a:pt x="2639057" y="114895"/>
                </a:cubicBezTo>
                <a:cubicBezTo>
                  <a:pt x="2640327" y="115530"/>
                  <a:pt x="2647312" y="114260"/>
                  <a:pt x="2648582" y="114895"/>
                </a:cubicBezTo>
                <a:cubicBezTo>
                  <a:pt x="2649852" y="115529"/>
                  <a:pt x="2655567" y="123150"/>
                  <a:pt x="2658107" y="124420"/>
                </a:cubicBezTo>
                <a:cubicBezTo>
                  <a:pt x="2660647" y="125690"/>
                  <a:pt x="2680967" y="133309"/>
                  <a:pt x="2686682" y="133945"/>
                </a:cubicBezTo>
                <a:cubicBezTo>
                  <a:pt x="2692397" y="134580"/>
                  <a:pt x="2739387" y="133310"/>
                  <a:pt x="2743832" y="133945"/>
                </a:cubicBezTo>
                <a:cubicBezTo>
                  <a:pt x="2748277" y="134579"/>
                  <a:pt x="2752087" y="142200"/>
                  <a:pt x="2753357" y="143470"/>
                </a:cubicBezTo>
                <a:cubicBezTo>
                  <a:pt x="2754627" y="144740"/>
                  <a:pt x="2761612" y="152359"/>
                  <a:pt x="2762882" y="152995"/>
                </a:cubicBezTo>
                <a:cubicBezTo>
                  <a:pt x="2764152" y="153630"/>
                  <a:pt x="2771137" y="152360"/>
                  <a:pt x="2772407" y="152995"/>
                </a:cubicBezTo>
                <a:cubicBezTo>
                  <a:pt x="2773677" y="153630"/>
                  <a:pt x="2780662" y="161885"/>
                  <a:pt x="2781932" y="162520"/>
                </a:cubicBezTo>
                <a:cubicBezTo>
                  <a:pt x="2783202" y="163155"/>
                  <a:pt x="2790187" y="161885"/>
                  <a:pt x="2791457" y="162520"/>
                </a:cubicBezTo>
                <a:cubicBezTo>
                  <a:pt x="2792727" y="163155"/>
                  <a:pt x="2799712" y="170775"/>
                  <a:pt x="2800982" y="172045"/>
                </a:cubicBezTo>
                <a:cubicBezTo>
                  <a:pt x="2802252" y="173315"/>
                  <a:pt x="2809237" y="180300"/>
                  <a:pt x="2810507" y="181570"/>
                </a:cubicBezTo>
                <a:cubicBezTo>
                  <a:pt x="2811777" y="182840"/>
                  <a:pt x="2818762" y="189825"/>
                  <a:pt x="2820032" y="191095"/>
                </a:cubicBezTo>
                <a:cubicBezTo>
                  <a:pt x="2821302" y="192365"/>
                  <a:pt x="2828922" y="198080"/>
                  <a:pt x="2829557" y="200620"/>
                </a:cubicBezTo>
                <a:cubicBezTo>
                  <a:pt x="2830192" y="203160"/>
                  <a:pt x="2828922" y="226655"/>
                  <a:pt x="2829557" y="229195"/>
                </a:cubicBezTo>
                <a:cubicBezTo>
                  <a:pt x="2830192" y="231735"/>
                  <a:pt x="2838447" y="234274"/>
                  <a:pt x="2839082" y="238720"/>
                </a:cubicBezTo>
                <a:cubicBezTo>
                  <a:pt x="2839717" y="243165"/>
                  <a:pt x="2838447" y="291425"/>
                  <a:pt x="2839082" y="295870"/>
                </a:cubicBezTo>
                <a:cubicBezTo>
                  <a:pt x="2839717" y="300315"/>
                  <a:pt x="2847337" y="303489"/>
                  <a:pt x="2848607" y="305395"/>
                </a:cubicBezTo>
                <a:cubicBezTo>
                  <a:pt x="2849877" y="307300"/>
                  <a:pt x="2856862" y="317460"/>
                  <a:pt x="2858132" y="324445"/>
                </a:cubicBezTo>
                <a:cubicBezTo>
                  <a:pt x="2859402" y="331430"/>
                  <a:pt x="2867022" y="393025"/>
                  <a:pt x="2867657" y="410170"/>
                </a:cubicBezTo>
                <a:cubicBezTo>
                  <a:pt x="2868292" y="427314"/>
                  <a:pt x="2868292" y="569555"/>
                  <a:pt x="2867657" y="581620"/>
                </a:cubicBezTo>
                <a:cubicBezTo>
                  <a:pt x="2867022" y="593685"/>
                  <a:pt x="2858767" y="587335"/>
                  <a:pt x="2858132" y="591145"/>
                </a:cubicBezTo>
                <a:cubicBezTo>
                  <a:pt x="2857497" y="594955"/>
                  <a:pt x="2858767" y="634960"/>
                  <a:pt x="2858132" y="638770"/>
                </a:cubicBezTo>
                <a:cubicBezTo>
                  <a:pt x="2857497" y="642580"/>
                  <a:pt x="2849877" y="643215"/>
                  <a:pt x="2848607" y="648295"/>
                </a:cubicBezTo>
                <a:cubicBezTo>
                  <a:pt x="2847337" y="653375"/>
                  <a:pt x="2840352" y="706080"/>
                  <a:pt x="2839082" y="714970"/>
                </a:cubicBezTo>
                <a:cubicBezTo>
                  <a:pt x="2837812" y="723859"/>
                  <a:pt x="2830192" y="763229"/>
                  <a:pt x="2829557" y="781645"/>
                </a:cubicBezTo>
                <a:cubicBezTo>
                  <a:pt x="2828922" y="800060"/>
                  <a:pt x="2828922" y="976589"/>
                  <a:pt x="2829557" y="991195"/>
                </a:cubicBezTo>
                <a:cubicBezTo>
                  <a:pt x="2830192" y="1005799"/>
                  <a:pt x="2838447" y="997544"/>
                  <a:pt x="2839082" y="1000720"/>
                </a:cubicBezTo>
                <a:cubicBezTo>
                  <a:pt x="2839717" y="1003894"/>
                  <a:pt x="2837812" y="1035009"/>
                  <a:pt x="2839082" y="1038820"/>
                </a:cubicBezTo>
                <a:cubicBezTo>
                  <a:pt x="2840352" y="1042629"/>
                  <a:pt x="2856227" y="1049615"/>
                  <a:pt x="2858132" y="1057870"/>
                </a:cubicBezTo>
                <a:cubicBezTo>
                  <a:pt x="2860037" y="1066125"/>
                  <a:pt x="2867022" y="1141689"/>
                  <a:pt x="2867657" y="1162645"/>
                </a:cubicBezTo>
                <a:cubicBezTo>
                  <a:pt x="2868292" y="1183599"/>
                  <a:pt x="2868292" y="1357589"/>
                  <a:pt x="2867657" y="1372195"/>
                </a:cubicBezTo>
                <a:cubicBezTo>
                  <a:pt x="2867022" y="1386800"/>
                  <a:pt x="2859402" y="1380450"/>
                  <a:pt x="2858132" y="1381720"/>
                </a:cubicBezTo>
                <a:cubicBezTo>
                  <a:pt x="2856862" y="1382990"/>
                  <a:pt x="2849877" y="1389975"/>
                  <a:pt x="2848607" y="1391245"/>
                </a:cubicBezTo>
                <a:cubicBezTo>
                  <a:pt x="2847337" y="1392515"/>
                  <a:pt x="2863847" y="1400134"/>
                  <a:pt x="2839082" y="1400770"/>
                </a:cubicBezTo>
                <a:cubicBezTo>
                  <a:pt x="2814317" y="1401405"/>
                  <a:pt x="2501897" y="1401405"/>
                  <a:pt x="2477132" y="1400770"/>
                </a:cubicBezTo>
                <a:cubicBezTo>
                  <a:pt x="2452367" y="1400134"/>
                  <a:pt x="2472052" y="1392515"/>
                  <a:pt x="2467607" y="1391245"/>
                </a:cubicBezTo>
                <a:cubicBezTo>
                  <a:pt x="2463162" y="1389975"/>
                  <a:pt x="2438397" y="1382355"/>
                  <a:pt x="2410457" y="1381720"/>
                </a:cubicBezTo>
                <a:cubicBezTo>
                  <a:pt x="2382517" y="1381084"/>
                  <a:pt x="2073272" y="1381084"/>
                  <a:pt x="2048507" y="1381720"/>
                </a:cubicBezTo>
                <a:cubicBezTo>
                  <a:pt x="2023742" y="1382355"/>
                  <a:pt x="2040887" y="1390610"/>
                  <a:pt x="2038982" y="1391245"/>
                </a:cubicBezTo>
                <a:cubicBezTo>
                  <a:pt x="2037077" y="1391880"/>
                  <a:pt x="2021837" y="1390610"/>
                  <a:pt x="2019932" y="1391245"/>
                </a:cubicBezTo>
                <a:cubicBezTo>
                  <a:pt x="2018027" y="1391880"/>
                  <a:pt x="2012312" y="1399500"/>
                  <a:pt x="2010407" y="1400770"/>
                </a:cubicBezTo>
                <a:cubicBezTo>
                  <a:pt x="2008502" y="1402040"/>
                  <a:pt x="1993262" y="1409660"/>
                  <a:pt x="1991357" y="1410295"/>
                </a:cubicBezTo>
                <a:cubicBezTo>
                  <a:pt x="1989452" y="1410930"/>
                  <a:pt x="1983102" y="1409660"/>
                  <a:pt x="1981832" y="1410295"/>
                </a:cubicBezTo>
                <a:cubicBezTo>
                  <a:pt x="1980562" y="1410930"/>
                  <a:pt x="1973577" y="1418550"/>
                  <a:pt x="1972307" y="1419820"/>
                </a:cubicBezTo>
                <a:cubicBezTo>
                  <a:pt x="1971037" y="1421090"/>
                  <a:pt x="1964687" y="1428710"/>
                  <a:pt x="1962782" y="1429345"/>
                </a:cubicBezTo>
                <a:cubicBezTo>
                  <a:pt x="1960877" y="1429980"/>
                  <a:pt x="1945637" y="1428075"/>
                  <a:pt x="1943732" y="1429345"/>
                </a:cubicBezTo>
                <a:cubicBezTo>
                  <a:pt x="1941827" y="1430615"/>
                  <a:pt x="1936112" y="1447125"/>
                  <a:pt x="1934207" y="1448395"/>
                </a:cubicBezTo>
                <a:cubicBezTo>
                  <a:pt x="1932302" y="1449665"/>
                  <a:pt x="1917062" y="1447760"/>
                  <a:pt x="1915157" y="1448395"/>
                </a:cubicBezTo>
                <a:cubicBezTo>
                  <a:pt x="1913252" y="1449030"/>
                  <a:pt x="1906902" y="1457285"/>
                  <a:pt x="1905632" y="1457920"/>
                </a:cubicBezTo>
                <a:cubicBezTo>
                  <a:pt x="1904362" y="1458554"/>
                  <a:pt x="1897377" y="1457284"/>
                  <a:pt x="1896107" y="1457920"/>
                </a:cubicBezTo>
                <a:cubicBezTo>
                  <a:pt x="1894837" y="1458555"/>
                  <a:pt x="1887852" y="1466810"/>
                  <a:pt x="1886582" y="1467445"/>
                </a:cubicBezTo>
                <a:cubicBezTo>
                  <a:pt x="1885312" y="1468080"/>
                  <a:pt x="1878327" y="1466810"/>
                  <a:pt x="1877057" y="1467445"/>
                </a:cubicBezTo>
                <a:cubicBezTo>
                  <a:pt x="1875787" y="1468080"/>
                  <a:pt x="1868802" y="1475700"/>
                  <a:pt x="1867532" y="1476970"/>
                </a:cubicBezTo>
                <a:cubicBezTo>
                  <a:pt x="1866262" y="1478240"/>
                  <a:pt x="1859277" y="1485860"/>
                  <a:pt x="1858007" y="1486495"/>
                </a:cubicBezTo>
                <a:cubicBezTo>
                  <a:pt x="1856737" y="1487130"/>
                  <a:pt x="1849752" y="1485860"/>
                  <a:pt x="1848482" y="1486495"/>
                </a:cubicBezTo>
                <a:cubicBezTo>
                  <a:pt x="1847212" y="1487130"/>
                  <a:pt x="1840862" y="1494750"/>
                  <a:pt x="1838957" y="1496020"/>
                </a:cubicBezTo>
                <a:cubicBezTo>
                  <a:pt x="1837052" y="1497290"/>
                  <a:pt x="1821812" y="1504910"/>
                  <a:pt x="1819907" y="1505545"/>
                </a:cubicBezTo>
                <a:cubicBezTo>
                  <a:pt x="1818002" y="1506180"/>
                  <a:pt x="1811652" y="1504910"/>
                  <a:pt x="1810382" y="1505545"/>
                </a:cubicBezTo>
                <a:cubicBezTo>
                  <a:pt x="1809112" y="1506180"/>
                  <a:pt x="1802127" y="1513800"/>
                  <a:pt x="1800857" y="1515070"/>
                </a:cubicBezTo>
                <a:cubicBezTo>
                  <a:pt x="1799587" y="1516340"/>
                  <a:pt x="1792602" y="1523325"/>
                  <a:pt x="1791332" y="1524595"/>
                </a:cubicBezTo>
                <a:cubicBezTo>
                  <a:pt x="1790062" y="1525865"/>
                  <a:pt x="1782442" y="1532850"/>
                  <a:pt x="1781807" y="1534120"/>
                </a:cubicBezTo>
                <a:cubicBezTo>
                  <a:pt x="1781172" y="1535390"/>
                  <a:pt x="1782442" y="1542375"/>
                  <a:pt x="1781807" y="1543645"/>
                </a:cubicBezTo>
                <a:cubicBezTo>
                  <a:pt x="1781172" y="1544915"/>
                  <a:pt x="1773552" y="1551900"/>
                  <a:pt x="1772282" y="1553170"/>
                </a:cubicBezTo>
                <a:cubicBezTo>
                  <a:pt x="1771012" y="1554440"/>
                  <a:pt x="1764027" y="1562060"/>
                  <a:pt x="1762757" y="1562695"/>
                </a:cubicBezTo>
                <a:cubicBezTo>
                  <a:pt x="1761487" y="1563330"/>
                  <a:pt x="1754502" y="1562060"/>
                  <a:pt x="1753232" y="1562695"/>
                </a:cubicBezTo>
                <a:cubicBezTo>
                  <a:pt x="1751962" y="1563330"/>
                  <a:pt x="1744977" y="1570950"/>
                  <a:pt x="1743707" y="1572220"/>
                </a:cubicBezTo>
                <a:cubicBezTo>
                  <a:pt x="1742437" y="1573490"/>
                  <a:pt x="1735452" y="1581110"/>
                  <a:pt x="1734182" y="1581745"/>
                </a:cubicBezTo>
                <a:cubicBezTo>
                  <a:pt x="1732912" y="1582380"/>
                  <a:pt x="1725927" y="1581110"/>
                  <a:pt x="1724657" y="1581745"/>
                </a:cubicBezTo>
                <a:cubicBezTo>
                  <a:pt x="1723387" y="1582380"/>
                  <a:pt x="1716402" y="1590000"/>
                  <a:pt x="1715132" y="1591270"/>
                </a:cubicBezTo>
                <a:cubicBezTo>
                  <a:pt x="1713862" y="1592540"/>
                  <a:pt x="1706877" y="1600160"/>
                  <a:pt x="1705607" y="1600795"/>
                </a:cubicBezTo>
                <a:cubicBezTo>
                  <a:pt x="1704337" y="1601430"/>
                  <a:pt x="1697352" y="1600160"/>
                  <a:pt x="1696082" y="1600795"/>
                </a:cubicBezTo>
                <a:cubicBezTo>
                  <a:pt x="1694812" y="1601430"/>
                  <a:pt x="1687827" y="1609050"/>
                  <a:pt x="1686557" y="1610320"/>
                </a:cubicBezTo>
                <a:cubicBezTo>
                  <a:pt x="1685287" y="1611590"/>
                  <a:pt x="1678302" y="1618575"/>
                  <a:pt x="1677032" y="1619845"/>
                </a:cubicBezTo>
                <a:cubicBezTo>
                  <a:pt x="1675762" y="1621115"/>
                  <a:pt x="1668777" y="1628100"/>
                  <a:pt x="1667507" y="1629370"/>
                </a:cubicBezTo>
                <a:cubicBezTo>
                  <a:pt x="1666237" y="1630640"/>
                  <a:pt x="1659252" y="1637625"/>
                  <a:pt x="1657982" y="1638895"/>
                </a:cubicBezTo>
                <a:cubicBezTo>
                  <a:pt x="1656712" y="1640165"/>
                  <a:pt x="1649092" y="1647150"/>
                  <a:pt x="1648457" y="1648420"/>
                </a:cubicBezTo>
                <a:cubicBezTo>
                  <a:pt x="1647822" y="1649690"/>
                  <a:pt x="1649092" y="1656675"/>
                  <a:pt x="1648457" y="1657945"/>
                </a:cubicBezTo>
                <a:cubicBezTo>
                  <a:pt x="1647822" y="1659215"/>
                  <a:pt x="1640202" y="1666200"/>
                  <a:pt x="1638932" y="1667470"/>
                </a:cubicBezTo>
                <a:cubicBezTo>
                  <a:pt x="1637662" y="1668740"/>
                  <a:pt x="1630677" y="1675090"/>
                  <a:pt x="1629407" y="1676995"/>
                </a:cubicBezTo>
                <a:cubicBezTo>
                  <a:pt x="1628137" y="1678900"/>
                  <a:pt x="1621152" y="1694140"/>
                  <a:pt x="1619882" y="1696045"/>
                </a:cubicBezTo>
                <a:cubicBezTo>
                  <a:pt x="1618612" y="1697950"/>
                  <a:pt x="1610992" y="1704300"/>
                  <a:pt x="1610357" y="1705570"/>
                </a:cubicBezTo>
                <a:cubicBezTo>
                  <a:pt x="1609722" y="1706840"/>
                  <a:pt x="1610992" y="1713825"/>
                  <a:pt x="1610357" y="1715095"/>
                </a:cubicBezTo>
                <a:cubicBezTo>
                  <a:pt x="1609722" y="1716365"/>
                  <a:pt x="1602102" y="1723350"/>
                  <a:pt x="1600832" y="1724620"/>
                </a:cubicBezTo>
                <a:cubicBezTo>
                  <a:pt x="1599562" y="1725890"/>
                  <a:pt x="1591942" y="1732240"/>
                  <a:pt x="1591307" y="1734145"/>
                </a:cubicBezTo>
                <a:cubicBezTo>
                  <a:pt x="1590672" y="1736050"/>
                  <a:pt x="1591942" y="1751290"/>
                  <a:pt x="1591307" y="1753195"/>
                </a:cubicBezTo>
                <a:cubicBezTo>
                  <a:pt x="1590672" y="1755100"/>
                  <a:pt x="1583052" y="1761450"/>
                  <a:pt x="1581782" y="1762720"/>
                </a:cubicBezTo>
                <a:cubicBezTo>
                  <a:pt x="1580512" y="1763990"/>
                  <a:pt x="1573527" y="1770975"/>
                  <a:pt x="1572257" y="1772245"/>
                </a:cubicBezTo>
                <a:cubicBezTo>
                  <a:pt x="1570987" y="1773515"/>
                  <a:pt x="1564002" y="1780499"/>
                  <a:pt x="1562732" y="1781770"/>
                </a:cubicBezTo>
                <a:cubicBezTo>
                  <a:pt x="1561462" y="1783040"/>
                  <a:pt x="1553842" y="1790025"/>
                  <a:pt x="1553207" y="1791295"/>
                </a:cubicBezTo>
                <a:cubicBezTo>
                  <a:pt x="1552572" y="1792565"/>
                  <a:pt x="1553842" y="1799550"/>
                  <a:pt x="1553207" y="1800820"/>
                </a:cubicBezTo>
                <a:cubicBezTo>
                  <a:pt x="1552572" y="1802090"/>
                  <a:pt x="1544952" y="1809710"/>
                  <a:pt x="1543682" y="1810345"/>
                </a:cubicBezTo>
                <a:cubicBezTo>
                  <a:pt x="1542412" y="1810980"/>
                  <a:pt x="1535427" y="1809710"/>
                  <a:pt x="1534157" y="1810345"/>
                </a:cubicBezTo>
                <a:cubicBezTo>
                  <a:pt x="1532887" y="1810980"/>
                  <a:pt x="1526537" y="1818599"/>
                  <a:pt x="1524632" y="1819870"/>
                </a:cubicBezTo>
                <a:cubicBezTo>
                  <a:pt x="1522727" y="1821140"/>
                  <a:pt x="1507487" y="1828125"/>
                  <a:pt x="1505582" y="1829395"/>
                </a:cubicBezTo>
                <a:cubicBezTo>
                  <a:pt x="1503677" y="1830665"/>
                  <a:pt x="1497962" y="1837649"/>
                  <a:pt x="1496057" y="1838920"/>
                </a:cubicBezTo>
                <a:cubicBezTo>
                  <a:pt x="1494152" y="1840189"/>
                  <a:pt x="1478912" y="1847175"/>
                  <a:pt x="1477007" y="1848445"/>
                </a:cubicBezTo>
                <a:cubicBezTo>
                  <a:pt x="1475102" y="1849715"/>
                  <a:pt x="1468117" y="1856064"/>
                  <a:pt x="1467482" y="1857970"/>
                </a:cubicBezTo>
                <a:cubicBezTo>
                  <a:pt x="1466847" y="1859874"/>
                  <a:pt x="1468752" y="1875114"/>
                  <a:pt x="1467482" y="1877020"/>
                </a:cubicBezTo>
                <a:cubicBezTo>
                  <a:pt x="1466212" y="1878925"/>
                  <a:pt x="1449702" y="1885275"/>
                  <a:pt x="1448432" y="1886545"/>
                </a:cubicBezTo>
                <a:cubicBezTo>
                  <a:pt x="1447162" y="1887815"/>
                  <a:pt x="1449067" y="1894799"/>
                  <a:pt x="1448432" y="1896070"/>
                </a:cubicBezTo>
                <a:cubicBezTo>
                  <a:pt x="1447797" y="1897339"/>
                  <a:pt x="1440177" y="1904325"/>
                  <a:pt x="1438907" y="1905595"/>
                </a:cubicBezTo>
                <a:cubicBezTo>
                  <a:pt x="1437637" y="1906865"/>
                  <a:pt x="1430652" y="1913850"/>
                  <a:pt x="1429382" y="1915120"/>
                </a:cubicBezTo>
                <a:cubicBezTo>
                  <a:pt x="1428112" y="1916390"/>
                  <a:pt x="1421127" y="1922740"/>
                  <a:pt x="1419857" y="1924645"/>
                </a:cubicBezTo>
                <a:cubicBezTo>
                  <a:pt x="1418587" y="1926550"/>
                  <a:pt x="1410967" y="1941790"/>
                  <a:pt x="1410332" y="1943695"/>
                </a:cubicBezTo>
                <a:cubicBezTo>
                  <a:pt x="1409697" y="1945600"/>
                  <a:pt x="1410967" y="1951949"/>
                  <a:pt x="1410332" y="1953220"/>
                </a:cubicBezTo>
                <a:cubicBezTo>
                  <a:pt x="1409697" y="1954489"/>
                  <a:pt x="1402077" y="1961475"/>
                  <a:pt x="1400807" y="1962745"/>
                </a:cubicBezTo>
                <a:cubicBezTo>
                  <a:pt x="1399537" y="1964015"/>
                  <a:pt x="1391917" y="1970999"/>
                  <a:pt x="1391282" y="1972270"/>
                </a:cubicBezTo>
                <a:cubicBezTo>
                  <a:pt x="1390647" y="1973540"/>
                  <a:pt x="1391917" y="1980525"/>
                  <a:pt x="1391282" y="1981795"/>
                </a:cubicBezTo>
                <a:cubicBezTo>
                  <a:pt x="1390647" y="1983065"/>
                  <a:pt x="1382392" y="1990050"/>
                  <a:pt x="1381757" y="1991320"/>
                </a:cubicBezTo>
                <a:cubicBezTo>
                  <a:pt x="1381122" y="1992590"/>
                  <a:pt x="1382392" y="1999575"/>
                  <a:pt x="1381757" y="2000845"/>
                </a:cubicBezTo>
                <a:cubicBezTo>
                  <a:pt x="1381122" y="2002115"/>
                  <a:pt x="1373502" y="2008465"/>
                  <a:pt x="1372232" y="2010370"/>
                </a:cubicBezTo>
                <a:cubicBezTo>
                  <a:pt x="1370962" y="2012275"/>
                  <a:pt x="1363342" y="2027514"/>
                  <a:pt x="1362707" y="2029420"/>
                </a:cubicBezTo>
                <a:cubicBezTo>
                  <a:pt x="1362072" y="2031324"/>
                  <a:pt x="1363342" y="2037675"/>
                  <a:pt x="1362707" y="2038945"/>
                </a:cubicBezTo>
                <a:cubicBezTo>
                  <a:pt x="1362072" y="2040215"/>
                  <a:pt x="1354452" y="2047200"/>
                  <a:pt x="1353182" y="2048470"/>
                </a:cubicBezTo>
                <a:cubicBezTo>
                  <a:pt x="1351912" y="2049740"/>
                  <a:pt x="1344927" y="2056725"/>
                  <a:pt x="1343657" y="2057995"/>
                </a:cubicBezTo>
                <a:cubicBezTo>
                  <a:pt x="1342387" y="2059265"/>
                  <a:pt x="1335402" y="2066249"/>
                  <a:pt x="1334132" y="2067520"/>
                </a:cubicBezTo>
                <a:cubicBezTo>
                  <a:pt x="1332862" y="2068789"/>
                  <a:pt x="1325877" y="2075775"/>
                  <a:pt x="1324607" y="2077045"/>
                </a:cubicBezTo>
                <a:cubicBezTo>
                  <a:pt x="1323337" y="2078315"/>
                  <a:pt x="1315717" y="2085299"/>
                  <a:pt x="1315082" y="2086570"/>
                </a:cubicBezTo>
                <a:cubicBezTo>
                  <a:pt x="1314447" y="2087840"/>
                  <a:pt x="1316352" y="2094824"/>
                  <a:pt x="1315082" y="2096095"/>
                </a:cubicBezTo>
                <a:cubicBezTo>
                  <a:pt x="1313812" y="2097365"/>
                  <a:pt x="1297937" y="2104350"/>
                  <a:pt x="1296032" y="2105620"/>
                </a:cubicBezTo>
                <a:cubicBezTo>
                  <a:pt x="1294127" y="2106890"/>
                  <a:pt x="1287777" y="2113875"/>
                  <a:pt x="1286507" y="2115145"/>
                </a:cubicBezTo>
                <a:cubicBezTo>
                  <a:pt x="1285237" y="2116415"/>
                  <a:pt x="1278252" y="2123399"/>
                  <a:pt x="1276982" y="2124670"/>
                </a:cubicBezTo>
                <a:cubicBezTo>
                  <a:pt x="1275712" y="2125940"/>
                  <a:pt x="1268727" y="2133559"/>
                  <a:pt x="1267457" y="2134195"/>
                </a:cubicBezTo>
                <a:cubicBezTo>
                  <a:pt x="1266187" y="2134830"/>
                  <a:pt x="1259202" y="2133560"/>
                  <a:pt x="1257932" y="2134195"/>
                </a:cubicBezTo>
                <a:cubicBezTo>
                  <a:pt x="1256662" y="2134829"/>
                  <a:pt x="1249677" y="2142450"/>
                  <a:pt x="1248407" y="2143720"/>
                </a:cubicBezTo>
                <a:cubicBezTo>
                  <a:pt x="1247137" y="2144990"/>
                  <a:pt x="1240152" y="2151975"/>
                  <a:pt x="1238882" y="2153245"/>
                </a:cubicBezTo>
                <a:cubicBezTo>
                  <a:pt x="1237612" y="2154515"/>
                  <a:pt x="1230627" y="2161499"/>
                  <a:pt x="1229357" y="2162770"/>
                </a:cubicBezTo>
                <a:cubicBezTo>
                  <a:pt x="1228087" y="2164040"/>
                  <a:pt x="1221102" y="2171025"/>
                  <a:pt x="1219832" y="2172295"/>
                </a:cubicBezTo>
                <a:cubicBezTo>
                  <a:pt x="1218562" y="2173565"/>
                  <a:pt x="1210942" y="2180550"/>
                  <a:pt x="1210307" y="2181820"/>
                </a:cubicBezTo>
                <a:cubicBezTo>
                  <a:pt x="1209672" y="2183090"/>
                  <a:pt x="1210942" y="2190074"/>
                  <a:pt x="1210307" y="2191345"/>
                </a:cubicBezTo>
                <a:cubicBezTo>
                  <a:pt x="1209672" y="2192615"/>
                  <a:pt x="1201417" y="2199599"/>
                  <a:pt x="1200782" y="2200870"/>
                </a:cubicBezTo>
                <a:cubicBezTo>
                  <a:pt x="1200147" y="2202140"/>
                  <a:pt x="1201417" y="2209125"/>
                  <a:pt x="1200782" y="2210395"/>
                </a:cubicBezTo>
                <a:cubicBezTo>
                  <a:pt x="1200147" y="2211665"/>
                  <a:pt x="1192527" y="2218650"/>
                  <a:pt x="1191257" y="2219920"/>
                </a:cubicBezTo>
                <a:cubicBezTo>
                  <a:pt x="1189987" y="2221190"/>
                  <a:pt x="1183002" y="2227539"/>
                  <a:pt x="1181732" y="2229445"/>
                </a:cubicBezTo>
                <a:cubicBezTo>
                  <a:pt x="1180462" y="2231350"/>
                  <a:pt x="1173477" y="2246589"/>
                  <a:pt x="1172207" y="2248495"/>
                </a:cubicBezTo>
                <a:cubicBezTo>
                  <a:pt x="1170937" y="2250400"/>
                  <a:pt x="1163952" y="2256750"/>
                  <a:pt x="1162682" y="2258020"/>
                </a:cubicBezTo>
                <a:cubicBezTo>
                  <a:pt x="1161412" y="2259290"/>
                  <a:pt x="1154427" y="2266274"/>
                  <a:pt x="1153157" y="2267545"/>
                </a:cubicBezTo>
                <a:cubicBezTo>
                  <a:pt x="1151887" y="2268815"/>
                  <a:pt x="1144267" y="2275799"/>
                  <a:pt x="1143632" y="2277070"/>
                </a:cubicBezTo>
                <a:cubicBezTo>
                  <a:pt x="1142997" y="2278340"/>
                  <a:pt x="1144267" y="2285325"/>
                  <a:pt x="1143632" y="2286595"/>
                </a:cubicBezTo>
                <a:cubicBezTo>
                  <a:pt x="1142997" y="2287865"/>
                  <a:pt x="1135377" y="2294850"/>
                  <a:pt x="1134107" y="2296120"/>
                </a:cubicBezTo>
                <a:cubicBezTo>
                  <a:pt x="1132837" y="2297390"/>
                  <a:pt x="1125852" y="2303739"/>
                  <a:pt x="1124582" y="2305645"/>
                </a:cubicBezTo>
                <a:cubicBezTo>
                  <a:pt x="1123312" y="2307550"/>
                  <a:pt x="1116327" y="2322790"/>
                  <a:pt x="1115057" y="2324695"/>
                </a:cubicBezTo>
                <a:cubicBezTo>
                  <a:pt x="1113787" y="2326600"/>
                  <a:pt x="1106802" y="2332949"/>
                  <a:pt x="1105532" y="2334220"/>
                </a:cubicBezTo>
                <a:cubicBezTo>
                  <a:pt x="1104262" y="2335490"/>
                  <a:pt x="1097277" y="2339934"/>
                  <a:pt x="1096007" y="2343745"/>
                </a:cubicBezTo>
                <a:cubicBezTo>
                  <a:pt x="1094737" y="2347555"/>
                  <a:pt x="1087752" y="2386925"/>
                  <a:pt x="1086482" y="2391370"/>
                </a:cubicBezTo>
                <a:cubicBezTo>
                  <a:pt x="1085212" y="2395815"/>
                  <a:pt x="1078227" y="2409785"/>
                  <a:pt x="1076957" y="2410420"/>
                </a:cubicBezTo>
                <a:cubicBezTo>
                  <a:pt x="1075687" y="2411055"/>
                  <a:pt x="1068702" y="2402164"/>
                  <a:pt x="1067432" y="2400895"/>
                </a:cubicBezTo>
                <a:cubicBezTo>
                  <a:pt x="1066162" y="2399625"/>
                  <a:pt x="1059177" y="2393275"/>
                  <a:pt x="1057907" y="2391370"/>
                </a:cubicBezTo>
                <a:cubicBezTo>
                  <a:pt x="1056637" y="2389464"/>
                  <a:pt x="1049652" y="2374225"/>
                  <a:pt x="1048382" y="2372320"/>
                </a:cubicBezTo>
                <a:cubicBezTo>
                  <a:pt x="1047112" y="2370415"/>
                  <a:pt x="1039492" y="2364699"/>
                  <a:pt x="1038857" y="2362795"/>
                </a:cubicBezTo>
                <a:cubicBezTo>
                  <a:pt x="1038222" y="2360890"/>
                  <a:pt x="1039492" y="2345650"/>
                  <a:pt x="1038857" y="2343745"/>
                </a:cubicBezTo>
                <a:cubicBezTo>
                  <a:pt x="1038222" y="2341839"/>
                  <a:pt x="1029966" y="2335490"/>
                  <a:pt x="1029332" y="2334220"/>
                </a:cubicBezTo>
                <a:cubicBezTo>
                  <a:pt x="1028697" y="2332950"/>
                  <a:pt x="1029967" y="2326600"/>
                  <a:pt x="1029332" y="2324695"/>
                </a:cubicBezTo>
                <a:cubicBezTo>
                  <a:pt x="1028696" y="2322790"/>
                  <a:pt x="1020442" y="2308185"/>
                  <a:pt x="1019807" y="2305645"/>
                </a:cubicBezTo>
                <a:cubicBezTo>
                  <a:pt x="1019172" y="2303105"/>
                  <a:pt x="1020442" y="2288500"/>
                  <a:pt x="1019807" y="2286595"/>
                </a:cubicBezTo>
                <a:cubicBezTo>
                  <a:pt x="1019172" y="2284690"/>
                  <a:pt x="1010917" y="2278975"/>
                  <a:pt x="1010282" y="2277070"/>
                </a:cubicBezTo>
                <a:cubicBezTo>
                  <a:pt x="1009647" y="2275165"/>
                  <a:pt x="1010917" y="2259925"/>
                  <a:pt x="1010282" y="2258020"/>
                </a:cubicBezTo>
                <a:cubicBezTo>
                  <a:pt x="1009647" y="2256114"/>
                  <a:pt x="1002027" y="2250400"/>
                  <a:pt x="1000757" y="2248495"/>
                </a:cubicBezTo>
                <a:cubicBezTo>
                  <a:pt x="999487" y="2246589"/>
                  <a:pt x="991867" y="2231350"/>
                  <a:pt x="991232" y="2229445"/>
                </a:cubicBezTo>
                <a:cubicBezTo>
                  <a:pt x="990597" y="2227540"/>
                  <a:pt x="992502" y="2221189"/>
                  <a:pt x="991232" y="2219920"/>
                </a:cubicBezTo>
                <a:cubicBezTo>
                  <a:pt x="989962" y="2218650"/>
                  <a:pt x="974087" y="2211029"/>
                  <a:pt x="972182" y="2210395"/>
                </a:cubicBezTo>
                <a:cubicBezTo>
                  <a:pt x="970277" y="2209760"/>
                  <a:pt x="963927" y="2211029"/>
                  <a:pt x="962657" y="2210395"/>
                </a:cubicBezTo>
                <a:cubicBezTo>
                  <a:pt x="961387" y="2209760"/>
                  <a:pt x="955037" y="2202775"/>
                  <a:pt x="953132" y="2200870"/>
                </a:cubicBezTo>
                <a:cubicBezTo>
                  <a:pt x="951227" y="2198965"/>
                  <a:pt x="936622" y="2183725"/>
                  <a:pt x="934082" y="2181820"/>
                </a:cubicBezTo>
                <a:cubicBezTo>
                  <a:pt x="931542" y="2179914"/>
                  <a:pt x="916937" y="2173565"/>
                  <a:pt x="915032" y="2172295"/>
                </a:cubicBezTo>
                <a:cubicBezTo>
                  <a:pt x="913127" y="2171025"/>
                  <a:pt x="906777" y="2163405"/>
                  <a:pt x="905507" y="2162770"/>
                </a:cubicBezTo>
                <a:cubicBezTo>
                  <a:pt x="904237" y="2162135"/>
                  <a:pt x="897252" y="2163405"/>
                  <a:pt x="895982" y="2162770"/>
                </a:cubicBezTo>
                <a:cubicBezTo>
                  <a:pt x="894712" y="2162135"/>
                  <a:pt x="887092" y="2153880"/>
                  <a:pt x="886457" y="2153245"/>
                </a:cubicBezTo>
                <a:cubicBezTo>
                  <a:pt x="885822" y="2152610"/>
                  <a:pt x="887092" y="2153879"/>
                  <a:pt x="886457" y="2153245"/>
                </a:cubicBezTo>
                <a:cubicBezTo>
                  <a:pt x="885822" y="2152610"/>
                  <a:pt x="878202" y="2144989"/>
                  <a:pt x="876932" y="2143720"/>
                </a:cubicBezTo>
                <a:cubicBezTo>
                  <a:pt x="875662" y="2142450"/>
                  <a:pt x="868042" y="2136100"/>
                  <a:pt x="867407" y="2134195"/>
                </a:cubicBezTo>
                <a:cubicBezTo>
                  <a:pt x="866772" y="2132290"/>
                  <a:pt x="868042" y="2117050"/>
                  <a:pt x="867407" y="2115145"/>
                </a:cubicBezTo>
                <a:cubicBezTo>
                  <a:pt x="866772" y="2113239"/>
                  <a:pt x="858517" y="2106889"/>
                  <a:pt x="857882" y="2105620"/>
                </a:cubicBezTo>
                <a:cubicBezTo>
                  <a:pt x="857247" y="2104350"/>
                  <a:pt x="858517" y="2098000"/>
                  <a:pt x="857882" y="2096095"/>
                </a:cubicBezTo>
                <a:cubicBezTo>
                  <a:pt x="857247" y="2094190"/>
                  <a:pt x="849627" y="2079584"/>
                  <a:pt x="848357" y="2077045"/>
                </a:cubicBezTo>
                <a:cubicBezTo>
                  <a:pt x="847087" y="2074505"/>
                  <a:pt x="840102" y="2059900"/>
                  <a:pt x="838832" y="2057995"/>
                </a:cubicBezTo>
                <a:cubicBezTo>
                  <a:pt x="837562" y="2056090"/>
                  <a:pt x="829942" y="2049739"/>
                  <a:pt x="829307" y="2048470"/>
                </a:cubicBezTo>
                <a:cubicBezTo>
                  <a:pt x="828672" y="2047200"/>
                  <a:pt x="829942" y="2040850"/>
                  <a:pt x="829307" y="2038945"/>
                </a:cubicBezTo>
                <a:cubicBezTo>
                  <a:pt x="828672" y="2037040"/>
                  <a:pt x="820417" y="2021165"/>
                  <a:pt x="819782" y="2019895"/>
                </a:cubicBezTo>
                <a:cubicBezTo>
                  <a:pt x="819147" y="2018625"/>
                  <a:pt x="820417" y="2021165"/>
                  <a:pt x="819782" y="2019895"/>
                </a:cubicBezTo>
                <a:cubicBezTo>
                  <a:pt x="819147" y="2018625"/>
                  <a:pt x="811527" y="2002750"/>
                  <a:pt x="810257" y="2000845"/>
                </a:cubicBezTo>
                <a:cubicBezTo>
                  <a:pt x="808987" y="1998940"/>
                  <a:pt x="802002" y="1993225"/>
                  <a:pt x="800732" y="1991320"/>
                </a:cubicBezTo>
                <a:cubicBezTo>
                  <a:pt x="799462" y="1989414"/>
                  <a:pt x="791842" y="1974174"/>
                  <a:pt x="791207" y="1972270"/>
                </a:cubicBezTo>
                <a:cubicBezTo>
                  <a:pt x="790572" y="1970364"/>
                  <a:pt x="791842" y="1964015"/>
                  <a:pt x="791207" y="1962745"/>
                </a:cubicBezTo>
                <a:cubicBezTo>
                  <a:pt x="790572" y="1961475"/>
                  <a:pt x="782952" y="1954489"/>
                  <a:pt x="781682" y="1953220"/>
                </a:cubicBezTo>
                <a:cubicBezTo>
                  <a:pt x="780412" y="1951949"/>
                  <a:pt x="772792" y="1945600"/>
                  <a:pt x="772157" y="1943695"/>
                </a:cubicBezTo>
                <a:cubicBezTo>
                  <a:pt x="771522" y="1941790"/>
                  <a:pt x="772792" y="1926550"/>
                  <a:pt x="772157" y="1924645"/>
                </a:cubicBezTo>
                <a:cubicBezTo>
                  <a:pt x="771522" y="1922740"/>
                  <a:pt x="763267" y="1916389"/>
                  <a:pt x="762632" y="1915120"/>
                </a:cubicBezTo>
                <a:cubicBezTo>
                  <a:pt x="761997" y="1913850"/>
                  <a:pt x="763267" y="1906865"/>
                  <a:pt x="762632" y="1905595"/>
                </a:cubicBezTo>
                <a:cubicBezTo>
                  <a:pt x="761997" y="1904325"/>
                  <a:pt x="753742" y="1896705"/>
                  <a:pt x="753107" y="1896070"/>
                </a:cubicBezTo>
                <a:cubicBezTo>
                  <a:pt x="752472" y="1895435"/>
                  <a:pt x="753742" y="1896705"/>
                  <a:pt x="753107" y="1896070"/>
                </a:cubicBezTo>
                <a:cubicBezTo>
                  <a:pt x="752472" y="1895435"/>
                  <a:pt x="744217" y="1887815"/>
                  <a:pt x="743582" y="1886545"/>
                </a:cubicBezTo>
                <a:cubicBezTo>
                  <a:pt x="742947" y="1885275"/>
                  <a:pt x="744217" y="1878289"/>
                  <a:pt x="743582" y="1877020"/>
                </a:cubicBezTo>
                <a:cubicBezTo>
                  <a:pt x="742947" y="1875750"/>
                  <a:pt x="734692" y="1870035"/>
                  <a:pt x="734057" y="1867495"/>
                </a:cubicBezTo>
                <a:cubicBezTo>
                  <a:pt x="733422" y="1864955"/>
                  <a:pt x="734692" y="1841460"/>
                  <a:pt x="734057" y="1838920"/>
                </a:cubicBezTo>
                <a:cubicBezTo>
                  <a:pt x="733422" y="1836380"/>
                  <a:pt x="725802" y="1831300"/>
                  <a:pt x="724532" y="1829395"/>
                </a:cubicBezTo>
                <a:cubicBezTo>
                  <a:pt x="723262" y="1827490"/>
                  <a:pt x="715642" y="1812250"/>
                  <a:pt x="715007" y="1810345"/>
                </a:cubicBezTo>
                <a:cubicBezTo>
                  <a:pt x="714372" y="1808440"/>
                  <a:pt x="715642" y="1802724"/>
                  <a:pt x="715007" y="1800820"/>
                </a:cubicBezTo>
                <a:cubicBezTo>
                  <a:pt x="714372" y="1798914"/>
                  <a:pt x="706752" y="1783674"/>
                  <a:pt x="705482" y="1781770"/>
                </a:cubicBezTo>
                <a:cubicBezTo>
                  <a:pt x="704212" y="1779865"/>
                  <a:pt x="697227" y="1773515"/>
                  <a:pt x="695957" y="1772245"/>
                </a:cubicBezTo>
                <a:cubicBezTo>
                  <a:pt x="694687" y="1770975"/>
                  <a:pt x="687067" y="1763990"/>
                  <a:pt x="686432" y="1762720"/>
                </a:cubicBezTo>
                <a:cubicBezTo>
                  <a:pt x="685797" y="1761450"/>
                  <a:pt x="687067" y="1755100"/>
                  <a:pt x="686432" y="1753195"/>
                </a:cubicBezTo>
                <a:cubicBezTo>
                  <a:pt x="685797" y="1751290"/>
                  <a:pt x="677542" y="1736050"/>
                  <a:pt x="676907" y="1734145"/>
                </a:cubicBezTo>
                <a:cubicBezTo>
                  <a:pt x="676272" y="1732240"/>
                  <a:pt x="677542" y="1725890"/>
                  <a:pt x="676907" y="1724620"/>
                </a:cubicBezTo>
                <a:cubicBezTo>
                  <a:pt x="676272" y="1723350"/>
                  <a:pt x="668652" y="1716365"/>
                  <a:pt x="667382" y="1715095"/>
                </a:cubicBezTo>
                <a:cubicBezTo>
                  <a:pt x="666112" y="1713825"/>
                  <a:pt x="659127" y="1707475"/>
                  <a:pt x="657857" y="1705570"/>
                </a:cubicBezTo>
                <a:cubicBezTo>
                  <a:pt x="656587" y="1703664"/>
                  <a:pt x="649602" y="1688425"/>
                  <a:pt x="648332" y="1686520"/>
                </a:cubicBezTo>
                <a:cubicBezTo>
                  <a:pt x="647062" y="1684614"/>
                  <a:pt x="640077" y="1678900"/>
                  <a:pt x="638807" y="1676995"/>
                </a:cubicBezTo>
                <a:cubicBezTo>
                  <a:pt x="637537" y="1675090"/>
                  <a:pt x="630552" y="1659850"/>
                  <a:pt x="629282" y="1657945"/>
                </a:cubicBezTo>
                <a:cubicBezTo>
                  <a:pt x="628012" y="1656040"/>
                  <a:pt x="621662" y="1650324"/>
                  <a:pt x="619757" y="1648420"/>
                </a:cubicBezTo>
                <a:cubicBezTo>
                  <a:pt x="617852" y="1646515"/>
                  <a:pt x="602612" y="1631910"/>
                  <a:pt x="600707" y="1629370"/>
                </a:cubicBezTo>
                <a:cubicBezTo>
                  <a:pt x="598802" y="1626830"/>
                  <a:pt x="591817" y="1612225"/>
                  <a:pt x="591182" y="1610320"/>
                </a:cubicBezTo>
                <a:cubicBezTo>
                  <a:pt x="590547" y="1608414"/>
                  <a:pt x="591817" y="1602065"/>
                  <a:pt x="591182" y="1600795"/>
                </a:cubicBezTo>
                <a:cubicBezTo>
                  <a:pt x="590547" y="1599525"/>
                  <a:pt x="582927" y="1593175"/>
                  <a:pt x="581657" y="1591270"/>
                </a:cubicBezTo>
                <a:cubicBezTo>
                  <a:pt x="580387" y="1589364"/>
                  <a:pt x="573402" y="1574125"/>
                  <a:pt x="572132" y="1572220"/>
                </a:cubicBezTo>
                <a:cubicBezTo>
                  <a:pt x="570862" y="1570315"/>
                  <a:pt x="563242" y="1563965"/>
                  <a:pt x="562607" y="1562695"/>
                </a:cubicBezTo>
                <a:cubicBezTo>
                  <a:pt x="561972" y="1561425"/>
                  <a:pt x="563242" y="1554440"/>
                  <a:pt x="562607" y="1553170"/>
                </a:cubicBezTo>
                <a:cubicBezTo>
                  <a:pt x="561972" y="1551900"/>
                  <a:pt x="554352" y="1544915"/>
                  <a:pt x="553082" y="1543645"/>
                </a:cubicBezTo>
                <a:cubicBezTo>
                  <a:pt x="551812" y="1542375"/>
                  <a:pt x="544827" y="1535390"/>
                  <a:pt x="543557" y="1534120"/>
                </a:cubicBezTo>
                <a:cubicBezTo>
                  <a:pt x="542287" y="1532850"/>
                  <a:pt x="535302" y="1525865"/>
                  <a:pt x="534032" y="1524595"/>
                </a:cubicBezTo>
                <a:cubicBezTo>
                  <a:pt x="532762" y="1523325"/>
                  <a:pt x="525777" y="1516340"/>
                  <a:pt x="524507" y="1515070"/>
                </a:cubicBezTo>
                <a:cubicBezTo>
                  <a:pt x="523237" y="1513800"/>
                  <a:pt x="515617" y="1506815"/>
                  <a:pt x="514982" y="1505545"/>
                </a:cubicBezTo>
                <a:cubicBezTo>
                  <a:pt x="514347" y="1504275"/>
                  <a:pt x="515617" y="1497290"/>
                  <a:pt x="514982" y="1496020"/>
                </a:cubicBezTo>
                <a:cubicBezTo>
                  <a:pt x="514347" y="1494750"/>
                  <a:pt x="506727" y="1487130"/>
                  <a:pt x="505457" y="1486495"/>
                </a:cubicBezTo>
                <a:cubicBezTo>
                  <a:pt x="504187" y="1485860"/>
                  <a:pt x="497202" y="1487130"/>
                  <a:pt x="495932" y="1486495"/>
                </a:cubicBezTo>
                <a:cubicBezTo>
                  <a:pt x="494662" y="1485860"/>
                  <a:pt x="487042" y="1478240"/>
                  <a:pt x="486407" y="1476970"/>
                </a:cubicBezTo>
                <a:cubicBezTo>
                  <a:pt x="485772" y="1475700"/>
                  <a:pt x="487042" y="1468715"/>
                  <a:pt x="486407" y="1467445"/>
                </a:cubicBezTo>
                <a:cubicBezTo>
                  <a:pt x="485772" y="1466175"/>
                  <a:pt x="477517" y="1459190"/>
                  <a:pt x="476882" y="1457920"/>
                </a:cubicBezTo>
                <a:cubicBezTo>
                  <a:pt x="476247" y="1456650"/>
                  <a:pt x="477517" y="1449665"/>
                  <a:pt x="476882" y="1448395"/>
                </a:cubicBezTo>
                <a:cubicBezTo>
                  <a:pt x="476247" y="1447125"/>
                  <a:pt x="468627" y="1440140"/>
                  <a:pt x="467357" y="1438870"/>
                </a:cubicBezTo>
                <a:cubicBezTo>
                  <a:pt x="466087" y="1437600"/>
                  <a:pt x="459102" y="1430615"/>
                  <a:pt x="457832" y="1429345"/>
                </a:cubicBezTo>
                <a:cubicBezTo>
                  <a:pt x="456562" y="1428075"/>
                  <a:pt x="449577" y="1421725"/>
                  <a:pt x="448307" y="1419820"/>
                </a:cubicBezTo>
                <a:cubicBezTo>
                  <a:pt x="447037" y="1417914"/>
                  <a:pt x="440052" y="1402675"/>
                  <a:pt x="438782" y="1400770"/>
                </a:cubicBezTo>
                <a:cubicBezTo>
                  <a:pt x="437512" y="1398864"/>
                  <a:pt x="430527" y="1392515"/>
                  <a:pt x="429257" y="1391245"/>
                </a:cubicBezTo>
                <a:cubicBezTo>
                  <a:pt x="427987" y="1389975"/>
                  <a:pt x="421002" y="1382990"/>
                  <a:pt x="419732" y="1381720"/>
                </a:cubicBezTo>
                <a:cubicBezTo>
                  <a:pt x="418462" y="1380450"/>
                  <a:pt x="410842" y="1373465"/>
                  <a:pt x="410207" y="1372195"/>
                </a:cubicBezTo>
                <a:cubicBezTo>
                  <a:pt x="409572" y="1370925"/>
                  <a:pt x="411477" y="1364575"/>
                  <a:pt x="410207" y="1362670"/>
                </a:cubicBezTo>
                <a:cubicBezTo>
                  <a:pt x="408937" y="1360765"/>
                  <a:pt x="393062" y="1345525"/>
                  <a:pt x="391157" y="1343620"/>
                </a:cubicBezTo>
                <a:cubicBezTo>
                  <a:pt x="389252" y="1341714"/>
                  <a:pt x="382902" y="1335365"/>
                  <a:pt x="381632" y="1334095"/>
                </a:cubicBezTo>
                <a:cubicBezTo>
                  <a:pt x="380362" y="1332824"/>
                  <a:pt x="373377" y="1326475"/>
                  <a:pt x="372107" y="1324570"/>
                </a:cubicBezTo>
                <a:cubicBezTo>
                  <a:pt x="370837" y="1322665"/>
                  <a:pt x="363852" y="1307425"/>
                  <a:pt x="362582" y="1305520"/>
                </a:cubicBezTo>
                <a:cubicBezTo>
                  <a:pt x="361312" y="1303615"/>
                  <a:pt x="354327" y="1297900"/>
                  <a:pt x="353057" y="1295995"/>
                </a:cubicBezTo>
                <a:cubicBezTo>
                  <a:pt x="351787" y="1294090"/>
                  <a:pt x="344802" y="1278850"/>
                  <a:pt x="343532" y="1276945"/>
                </a:cubicBezTo>
                <a:cubicBezTo>
                  <a:pt x="342262" y="1275040"/>
                  <a:pt x="335912" y="1268690"/>
                  <a:pt x="334007" y="1267420"/>
                </a:cubicBezTo>
                <a:cubicBezTo>
                  <a:pt x="332102" y="1266150"/>
                  <a:pt x="316862" y="1259165"/>
                  <a:pt x="314957" y="1257895"/>
                </a:cubicBezTo>
                <a:cubicBezTo>
                  <a:pt x="313052" y="1256625"/>
                  <a:pt x="306702" y="1249640"/>
                  <a:pt x="305432" y="1248370"/>
                </a:cubicBezTo>
                <a:cubicBezTo>
                  <a:pt x="304162" y="1247099"/>
                  <a:pt x="297177" y="1240115"/>
                  <a:pt x="295907" y="1238845"/>
                </a:cubicBezTo>
                <a:cubicBezTo>
                  <a:pt x="294637" y="1237575"/>
                  <a:pt x="287652" y="1230590"/>
                  <a:pt x="286382" y="1229320"/>
                </a:cubicBezTo>
                <a:cubicBezTo>
                  <a:pt x="285112" y="1228050"/>
                  <a:pt x="278127" y="1221065"/>
                  <a:pt x="276857" y="1219795"/>
                </a:cubicBezTo>
                <a:cubicBezTo>
                  <a:pt x="275587" y="1218524"/>
                  <a:pt x="268602" y="1211540"/>
                  <a:pt x="267332" y="1210270"/>
                </a:cubicBezTo>
                <a:cubicBezTo>
                  <a:pt x="266062" y="1209000"/>
                  <a:pt x="259077" y="1202015"/>
                  <a:pt x="257807" y="1200745"/>
                </a:cubicBezTo>
                <a:cubicBezTo>
                  <a:pt x="256537" y="1199475"/>
                  <a:pt x="249552" y="1192490"/>
                  <a:pt x="248282" y="1191220"/>
                </a:cubicBezTo>
                <a:cubicBezTo>
                  <a:pt x="247012" y="1189949"/>
                  <a:pt x="240027" y="1183600"/>
                  <a:pt x="238757" y="1181695"/>
                </a:cubicBezTo>
                <a:cubicBezTo>
                  <a:pt x="237487" y="1179790"/>
                  <a:pt x="231137" y="1164550"/>
                  <a:pt x="229232" y="1162645"/>
                </a:cubicBezTo>
                <a:cubicBezTo>
                  <a:pt x="227327" y="1160740"/>
                  <a:pt x="212087" y="1153755"/>
                  <a:pt x="210182" y="1153120"/>
                </a:cubicBezTo>
                <a:cubicBezTo>
                  <a:pt x="208277" y="1152484"/>
                  <a:pt x="201927" y="1153755"/>
                  <a:pt x="200657" y="1153120"/>
                </a:cubicBezTo>
                <a:cubicBezTo>
                  <a:pt x="199387" y="1152484"/>
                  <a:pt x="192402" y="1144865"/>
                  <a:pt x="191132" y="1143595"/>
                </a:cubicBezTo>
                <a:cubicBezTo>
                  <a:pt x="189862" y="1142325"/>
                  <a:pt x="182877" y="1134704"/>
                  <a:pt x="181607" y="1134070"/>
                </a:cubicBezTo>
                <a:cubicBezTo>
                  <a:pt x="180337" y="1133435"/>
                  <a:pt x="173352" y="1134705"/>
                  <a:pt x="172082" y="1134070"/>
                </a:cubicBezTo>
                <a:cubicBezTo>
                  <a:pt x="170812" y="1133434"/>
                  <a:pt x="163827" y="1125180"/>
                  <a:pt x="162557" y="1124545"/>
                </a:cubicBezTo>
                <a:cubicBezTo>
                  <a:pt x="161287" y="1123909"/>
                  <a:pt x="154937" y="1125815"/>
                  <a:pt x="153032" y="1124545"/>
                </a:cubicBezTo>
                <a:cubicBezTo>
                  <a:pt x="151127" y="1123275"/>
                  <a:pt x="135887" y="1107400"/>
                  <a:pt x="133982" y="1105495"/>
                </a:cubicBezTo>
                <a:cubicBezTo>
                  <a:pt x="132077" y="1103590"/>
                  <a:pt x="126362" y="1097240"/>
                  <a:pt x="124457" y="1095970"/>
                </a:cubicBezTo>
                <a:cubicBezTo>
                  <a:pt x="122552" y="1094700"/>
                  <a:pt x="107312" y="1087715"/>
                  <a:pt x="105407" y="1086445"/>
                </a:cubicBezTo>
                <a:cubicBezTo>
                  <a:pt x="103502" y="1085175"/>
                  <a:pt x="97152" y="1078190"/>
                  <a:pt x="95882" y="1076920"/>
                </a:cubicBezTo>
                <a:cubicBezTo>
                  <a:pt x="94612" y="1075649"/>
                  <a:pt x="87627" y="1068030"/>
                  <a:pt x="86357" y="1067395"/>
                </a:cubicBezTo>
                <a:cubicBezTo>
                  <a:pt x="85087" y="1066759"/>
                  <a:pt x="78102" y="1068030"/>
                  <a:pt x="76832" y="1067395"/>
                </a:cubicBezTo>
                <a:cubicBezTo>
                  <a:pt x="75562" y="1066759"/>
                  <a:pt x="68577" y="1059140"/>
                  <a:pt x="67307" y="1057870"/>
                </a:cubicBezTo>
                <a:cubicBezTo>
                  <a:pt x="66037" y="1056600"/>
                  <a:pt x="59052" y="1049615"/>
                  <a:pt x="57782" y="1048345"/>
                </a:cubicBezTo>
                <a:cubicBezTo>
                  <a:pt x="56512" y="1047074"/>
                  <a:pt x="49527" y="1040090"/>
                  <a:pt x="48257" y="1038820"/>
                </a:cubicBezTo>
                <a:cubicBezTo>
                  <a:pt x="46987" y="1037550"/>
                  <a:pt x="39367" y="1030565"/>
                  <a:pt x="38732" y="1029295"/>
                </a:cubicBezTo>
                <a:cubicBezTo>
                  <a:pt x="38097" y="1028025"/>
                  <a:pt x="39367" y="1021040"/>
                  <a:pt x="38732" y="1019770"/>
                </a:cubicBezTo>
                <a:cubicBezTo>
                  <a:pt x="38097" y="1018499"/>
                  <a:pt x="29842" y="1011515"/>
                  <a:pt x="29207" y="1010245"/>
                </a:cubicBezTo>
                <a:cubicBezTo>
                  <a:pt x="28572" y="1008975"/>
                  <a:pt x="29842" y="1001989"/>
                  <a:pt x="29207" y="1000720"/>
                </a:cubicBezTo>
                <a:cubicBezTo>
                  <a:pt x="28572" y="999450"/>
                  <a:pt x="20952" y="992465"/>
                  <a:pt x="19682" y="991195"/>
                </a:cubicBezTo>
                <a:cubicBezTo>
                  <a:pt x="18412" y="989924"/>
                  <a:pt x="10792" y="983575"/>
                  <a:pt x="10157" y="981670"/>
                </a:cubicBezTo>
                <a:cubicBezTo>
                  <a:pt x="9522" y="979764"/>
                  <a:pt x="10792" y="964524"/>
                  <a:pt x="10157" y="962620"/>
                </a:cubicBezTo>
                <a:cubicBezTo>
                  <a:pt x="9522" y="960715"/>
                  <a:pt x="1267" y="954365"/>
                  <a:pt x="632" y="953095"/>
                </a:cubicBezTo>
                <a:cubicBezTo>
                  <a:pt x="-2" y="951825"/>
                  <a:pt x="-2" y="944839"/>
                  <a:pt x="632" y="943570"/>
                </a:cubicBezTo>
                <a:cubicBezTo>
                  <a:pt x="1267" y="942300"/>
                  <a:pt x="8887" y="934679"/>
                  <a:pt x="10157" y="934045"/>
                </a:cubicBezTo>
                <a:cubicBezTo>
                  <a:pt x="11427" y="933410"/>
                  <a:pt x="18412" y="934680"/>
                  <a:pt x="19682" y="934045"/>
                </a:cubicBezTo>
                <a:cubicBezTo>
                  <a:pt x="20952" y="933409"/>
                  <a:pt x="16507" y="925155"/>
                  <a:pt x="29207" y="924520"/>
                </a:cubicBezTo>
                <a:cubicBezTo>
                  <a:pt x="41907" y="923884"/>
                  <a:pt x="197482" y="923884"/>
                  <a:pt x="210182" y="924520"/>
                </a:cubicBezTo>
                <a:cubicBezTo>
                  <a:pt x="222882" y="925155"/>
                  <a:pt x="217802" y="933409"/>
                  <a:pt x="219707" y="934045"/>
                </a:cubicBezTo>
                <a:cubicBezTo>
                  <a:pt x="221612" y="934680"/>
                  <a:pt x="236852" y="933410"/>
                  <a:pt x="238757" y="934045"/>
                </a:cubicBezTo>
                <a:cubicBezTo>
                  <a:pt x="240662" y="934679"/>
                  <a:pt x="244472" y="942935"/>
                  <a:pt x="248282" y="943570"/>
                </a:cubicBezTo>
                <a:cubicBezTo>
                  <a:pt x="252092" y="944204"/>
                  <a:pt x="291462" y="942300"/>
                  <a:pt x="295907" y="943570"/>
                </a:cubicBezTo>
                <a:cubicBezTo>
                  <a:pt x="300352" y="944839"/>
                  <a:pt x="308607" y="960715"/>
                  <a:pt x="314957" y="962620"/>
                </a:cubicBezTo>
                <a:cubicBezTo>
                  <a:pt x="321307" y="964524"/>
                  <a:pt x="380362" y="970875"/>
                  <a:pt x="391157" y="972145"/>
                </a:cubicBezTo>
                <a:cubicBezTo>
                  <a:pt x="401952" y="973414"/>
                  <a:pt x="470532" y="980400"/>
                  <a:pt x="476882" y="981670"/>
                </a:cubicBezTo>
                <a:cubicBezTo>
                  <a:pt x="483232" y="982940"/>
                  <a:pt x="481962" y="990559"/>
                  <a:pt x="486407" y="991195"/>
                </a:cubicBezTo>
                <a:cubicBezTo>
                  <a:pt x="490852" y="991830"/>
                  <a:pt x="539112" y="991830"/>
                  <a:pt x="543557" y="991195"/>
                </a:cubicBezTo>
                <a:cubicBezTo>
                  <a:pt x="548002" y="990559"/>
                  <a:pt x="551812" y="982940"/>
                  <a:pt x="553082" y="981670"/>
                </a:cubicBezTo>
                <a:cubicBezTo>
                  <a:pt x="554352" y="980400"/>
                  <a:pt x="561972" y="974685"/>
                  <a:pt x="562607" y="972145"/>
                </a:cubicBezTo>
                <a:cubicBezTo>
                  <a:pt x="563242" y="969605"/>
                  <a:pt x="561972" y="946110"/>
                  <a:pt x="562607" y="943570"/>
                </a:cubicBezTo>
                <a:cubicBezTo>
                  <a:pt x="563242" y="941030"/>
                  <a:pt x="571497" y="935949"/>
                  <a:pt x="572132" y="934045"/>
                </a:cubicBezTo>
                <a:cubicBezTo>
                  <a:pt x="572767" y="932140"/>
                  <a:pt x="571497" y="916900"/>
                  <a:pt x="572132" y="914995"/>
                </a:cubicBezTo>
                <a:cubicBezTo>
                  <a:pt x="572767" y="913089"/>
                  <a:pt x="581022" y="906105"/>
                  <a:pt x="553082" y="924520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 b="1"/>
          </a:p>
        </p:txBody>
      </p:sp>
      <p:sp>
        <p:nvSpPr>
          <p:cNvPr id="11" name="자유형 10"/>
          <p:cNvSpPr/>
          <p:nvPr/>
        </p:nvSpPr>
        <p:spPr>
          <a:xfrm>
            <a:off x="4599979" y="2662237"/>
            <a:ext cx="1887736" cy="1590802"/>
          </a:xfrm>
          <a:custGeom>
            <a:avLst/>
            <a:gdLst>
              <a:gd name="connsiteX0" fmla="*/ 1591270 w 1887736"/>
              <a:gd name="connsiteY0" fmla="*/ 0 h 1590802"/>
              <a:gd name="connsiteX1" fmla="*/ 1515070 w 1887736"/>
              <a:gd name="connsiteY1" fmla="*/ 0 h 1590802"/>
              <a:gd name="connsiteX2" fmla="*/ 1496020 w 1887736"/>
              <a:gd name="connsiteY2" fmla="*/ 9525 h 1590802"/>
              <a:gd name="connsiteX3" fmla="*/ 1486495 w 1887736"/>
              <a:gd name="connsiteY3" fmla="*/ 19050 h 1590802"/>
              <a:gd name="connsiteX4" fmla="*/ 1486495 w 1887736"/>
              <a:gd name="connsiteY4" fmla="*/ 19050 h 1590802"/>
              <a:gd name="connsiteX5" fmla="*/ 1457920 w 1887736"/>
              <a:gd name="connsiteY5" fmla="*/ 28575 h 1590802"/>
              <a:gd name="connsiteX6" fmla="*/ 1448395 w 1887736"/>
              <a:gd name="connsiteY6" fmla="*/ 38100 h 1590802"/>
              <a:gd name="connsiteX7" fmla="*/ 1429346 w 1887736"/>
              <a:gd name="connsiteY7" fmla="*/ 38100 h 1590802"/>
              <a:gd name="connsiteX8" fmla="*/ 1419820 w 1887736"/>
              <a:gd name="connsiteY8" fmla="*/ 47625 h 1590802"/>
              <a:gd name="connsiteX9" fmla="*/ 1400770 w 1887736"/>
              <a:gd name="connsiteY9" fmla="*/ 47625 h 1590802"/>
              <a:gd name="connsiteX10" fmla="*/ 1391246 w 1887736"/>
              <a:gd name="connsiteY10" fmla="*/ 57150 h 1590802"/>
              <a:gd name="connsiteX11" fmla="*/ 1334095 w 1887736"/>
              <a:gd name="connsiteY11" fmla="*/ 57150 h 1590802"/>
              <a:gd name="connsiteX12" fmla="*/ 1324570 w 1887736"/>
              <a:gd name="connsiteY12" fmla="*/ 66675 h 1590802"/>
              <a:gd name="connsiteX13" fmla="*/ 1324570 w 1887736"/>
              <a:gd name="connsiteY13" fmla="*/ 66675 h 1590802"/>
              <a:gd name="connsiteX14" fmla="*/ 1305520 w 1887736"/>
              <a:gd name="connsiteY14" fmla="*/ 76200 h 1590802"/>
              <a:gd name="connsiteX15" fmla="*/ 1295995 w 1887736"/>
              <a:gd name="connsiteY15" fmla="*/ 76200 h 1590802"/>
              <a:gd name="connsiteX16" fmla="*/ 1286470 w 1887736"/>
              <a:gd name="connsiteY16" fmla="*/ 95250 h 1590802"/>
              <a:gd name="connsiteX17" fmla="*/ 1276946 w 1887736"/>
              <a:gd name="connsiteY17" fmla="*/ 104775 h 1590802"/>
              <a:gd name="connsiteX18" fmla="*/ 1267420 w 1887736"/>
              <a:gd name="connsiteY18" fmla="*/ 104775 h 1590802"/>
              <a:gd name="connsiteX19" fmla="*/ 1257895 w 1887736"/>
              <a:gd name="connsiteY19" fmla="*/ 123825 h 1590802"/>
              <a:gd name="connsiteX20" fmla="*/ 1257895 w 1887736"/>
              <a:gd name="connsiteY20" fmla="*/ 133350 h 1590802"/>
              <a:gd name="connsiteX21" fmla="*/ 1248370 w 1887736"/>
              <a:gd name="connsiteY21" fmla="*/ 142875 h 1590802"/>
              <a:gd name="connsiteX22" fmla="*/ 1248370 w 1887736"/>
              <a:gd name="connsiteY22" fmla="*/ 142875 h 1590802"/>
              <a:gd name="connsiteX23" fmla="*/ 1238846 w 1887736"/>
              <a:gd name="connsiteY23" fmla="*/ 152400 h 1590802"/>
              <a:gd name="connsiteX24" fmla="*/ 1229320 w 1887736"/>
              <a:gd name="connsiteY24" fmla="*/ 161925 h 1590802"/>
              <a:gd name="connsiteX25" fmla="*/ 1229320 w 1887736"/>
              <a:gd name="connsiteY25" fmla="*/ 180975 h 1590802"/>
              <a:gd name="connsiteX26" fmla="*/ 1219795 w 1887736"/>
              <a:gd name="connsiteY26" fmla="*/ 190500 h 1590802"/>
              <a:gd name="connsiteX27" fmla="*/ 1219795 w 1887736"/>
              <a:gd name="connsiteY27" fmla="*/ 190500 h 1590802"/>
              <a:gd name="connsiteX28" fmla="*/ 1210270 w 1887736"/>
              <a:gd name="connsiteY28" fmla="*/ 200025 h 1590802"/>
              <a:gd name="connsiteX29" fmla="*/ 1200746 w 1887736"/>
              <a:gd name="connsiteY29" fmla="*/ 209550 h 1590802"/>
              <a:gd name="connsiteX30" fmla="*/ 1181695 w 1887736"/>
              <a:gd name="connsiteY30" fmla="*/ 219075 h 1590802"/>
              <a:gd name="connsiteX31" fmla="*/ 1181695 w 1887736"/>
              <a:gd name="connsiteY31" fmla="*/ 228600 h 1590802"/>
              <a:gd name="connsiteX32" fmla="*/ 1172170 w 1887736"/>
              <a:gd name="connsiteY32" fmla="*/ 238124 h 1590802"/>
              <a:gd name="connsiteX33" fmla="*/ 905470 w 1887736"/>
              <a:gd name="connsiteY33" fmla="*/ 238124 h 1590802"/>
              <a:gd name="connsiteX34" fmla="*/ 886420 w 1887736"/>
              <a:gd name="connsiteY34" fmla="*/ 228600 h 1590802"/>
              <a:gd name="connsiteX35" fmla="*/ 810220 w 1887736"/>
              <a:gd name="connsiteY35" fmla="*/ 228600 h 1590802"/>
              <a:gd name="connsiteX36" fmla="*/ 800695 w 1887736"/>
              <a:gd name="connsiteY36" fmla="*/ 209550 h 1590802"/>
              <a:gd name="connsiteX37" fmla="*/ 753070 w 1887736"/>
              <a:gd name="connsiteY37" fmla="*/ 209550 h 1590802"/>
              <a:gd name="connsiteX38" fmla="*/ 724495 w 1887736"/>
              <a:gd name="connsiteY38" fmla="*/ 200025 h 1590802"/>
              <a:gd name="connsiteX39" fmla="*/ 714970 w 1887736"/>
              <a:gd name="connsiteY39" fmla="*/ 190500 h 1590802"/>
              <a:gd name="connsiteX40" fmla="*/ 686395 w 1887736"/>
              <a:gd name="connsiteY40" fmla="*/ 190500 h 1590802"/>
              <a:gd name="connsiteX41" fmla="*/ 676870 w 1887736"/>
              <a:gd name="connsiteY41" fmla="*/ 180975 h 1590802"/>
              <a:gd name="connsiteX42" fmla="*/ 667345 w 1887736"/>
              <a:gd name="connsiteY42" fmla="*/ 171450 h 1590802"/>
              <a:gd name="connsiteX43" fmla="*/ 638770 w 1887736"/>
              <a:gd name="connsiteY43" fmla="*/ 171450 h 1590802"/>
              <a:gd name="connsiteX44" fmla="*/ 629245 w 1887736"/>
              <a:gd name="connsiteY44" fmla="*/ 161925 h 1590802"/>
              <a:gd name="connsiteX45" fmla="*/ 591145 w 1887736"/>
              <a:gd name="connsiteY45" fmla="*/ 161925 h 1590802"/>
              <a:gd name="connsiteX46" fmla="*/ 581620 w 1887736"/>
              <a:gd name="connsiteY46" fmla="*/ 152400 h 1590802"/>
              <a:gd name="connsiteX47" fmla="*/ 553045 w 1887736"/>
              <a:gd name="connsiteY47" fmla="*/ 142875 h 1590802"/>
              <a:gd name="connsiteX48" fmla="*/ 38695 w 1887736"/>
              <a:gd name="connsiteY48" fmla="*/ 142875 h 1590802"/>
              <a:gd name="connsiteX49" fmla="*/ 29170 w 1887736"/>
              <a:gd name="connsiteY49" fmla="*/ 152400 h 1590802"/>
              <a:gd name="connsiteX50" fmla="*/ 19645 w 1887736"/>
              <a:gd name="connsiteY50" fmla="*/ 266700 h 1590802"/>
              <a:gd name="connsiteX51" fmla="*/ 19645 w 1887736"/>
              <a:gd name="connsiteY51" fmla="*/ 295275 h 1590802"/>
              <a:gd name="connsiteX52" fmla="*/ 10120 w 1887736"/>
              <a:gd name="connsiteY52" fmla="*/ 304800 h 1590802"/>
              <a:gd name="connsiteX53" fmla="*/ 10120 w 1887736"/>
              <a:gd name="connsiteY53" fmla="*/ 342900 h 1590802"/>
              <a:gd name="connsiteX54" fmla="*/ 595 w 1887736"/>
              <a:gd name="connsiteY54" fmla="*/ 352425 h 1590802"/>
              <a:gd name="connsiteX55" fmla="*/ 595 w 1887736"/>
              <a:gd name="connsiteY55" fmla="*/ 609600 h 1590802"/>
              <a:gd name="connsiteX56" fmla="*/ 10120 w 1887736"/>
              <a:gd name="connsiteY56" fmla="*/ 619125 h 1590802"/>
              <a:gd name="connsiteX57" fmla="*/ 10120 w 1887736"/>
              <a:gd name="connsiteY57" fmla="*/ 657225 h 1590802"/>
              <a:gd name="connsiteX58" fmla="*/ 19645 w 1887736"/>
              <a:gd name="connsiteY58" fmla="*/ 666750 h 1590802"/>
              <a:gd name="connsiteX59" fmla="*/ 19645 w 1887736"/>
              <a:gd name="connsiteY59" fmla="*/ 781050 h 1590802"/>
              <a:gd name="connsiteX60" fmla="*/ 38695 w 1887736"/>
              <a:gd name="connsiteY60" fmla="*/ 800100 h 1590802"/>
              <a:gd name="connsiteX61" fmla="*/ 48220 w 1887736"/>
              <a:gd name="connsiteY61" fmla="*/ 952499 h 1590802"/>
              <a:gd name="connsiteX62" fmla="*/ 48220 w 1887736"/>
              <a:gd name="connsiteY62" fmla="*/ 1495424 h 1590802"/>
              <a:gd name="connsiteX63" fmla="*/ 57745 w 1887736"/>
              <a:gd name="connsiteY63" fmla="*/ 1514475 h 1590802"/>
              <a:gd name="connsiteX64" fmla="*/ 76795 w 1887736"/>
              <a:gd name="connsiteY64" fmla="*/ 1514475 h 1590802"/>
              <a:gd name="connsiteX65" fmla="*/ 95845 w 1887736"/>
              <a:gd name="connsiteY65" fmla="*/ 1523999 h 1590802"/>
              <a:gd name="connsiteX66" fmla="*/ 105370 w 1887736"/>
              <a:gd name="connsiteY66" fmla="*/ 1533525 h 1590802"/>
              <a:gd name="connsiteX67" fmla="*/ 486370 w 1887736"/>
              <a:gd name="connsiteY67" fmla="*/ 1533525 h 1590802"/>
              <a:gd name="connsiteX68" fmla="*/ 495895 w 1887736"/>
              <a:gd name="connsiteY68" fmla="*/ 1543050 h 1590802"/>
              <a:gd name="connsiteX69" fmla="*/ 800695 w 1887736"/>
              <a:gd name="connsiteY69" fmla="*/ 1543050 h 1590802"/>
              <a:gd name="connsiteX70" fmla="*/ 810220 w 1887736"/>
              <a:gd name="connsiteY70" fmla="*/ 1552575 h 1590802"/>
              <a:gd name="connsiteX71" fmla="*/ 819745 w 1887736"/>
              <a:gd name="connsiteY71" fmla="*/ 1562100 h 1590802"/>
              <a:gd name="connsiteX72" fmla="*/ 867370 w 1887736"/>
              <a:gd name="connsiteY72" fmla="*/ 1571625 h 1590802"/>
              <a:gd name="connsiteX73" fmla="*/ 943570 w 1887736"/>
              <a:gd name="connsiteY73" fmla="*/ 1571625 h 1590802"/>
              <a:gd name="connsiteX74" fmla="*/ 953095 w 1887736"/>
              <a:gd name="connsiteY74" fmla="*/ 1581150 h 1590802"/>
              <a:gd name="connsiteX75" fmla="*/ 981670 w 1887736"/>
              <a:gd name="connsiteY75" fmla="*/ 1581150 h 1590802"/>
              <a:gd name="connsiteX76" fmla="*/ 991195 w 1887736"/>
              <a:gd name="connsiteY76" fmla="*/ 1590675 h 1590802"/>
              <a:gd name="connsiteX77" fmla="*/ 1095970 w 1887736"/>
              <a:gd name="connsiteY77" fmla="*/ 1581150 h 1590802"/>
              <a:gd name="connsiteX78" fmla="*/ 1105495 w 1887736"/>
              <a:gd name="connsiteY78" fmla="*/ 1571625 h 1590802"/>
              <a:gd name="connsiteX79" fmla="*/ 1115020 w 1887736"/>
              <a:gd name="connsiteY79" fmla="*/ 1562100 h 1590802"/>
              <a:gd name="connsiteX80" fmla="*/ 1124546 w 1887736"/>
              <a:gd name="connsiteY80" fmla="*/ 1552575 h 1590802"/>
              <a:gd name="connsiteX81" fmla="*/ 1419820 w 1887736"/>
              <a:gd name="connsiteY81" fmla="*/ 1552575 h 1590802"/>
              <a:gd name="connsiteX82" fmla="*/ 1438870 w 1887736"/>
              <a:gd name="connsiteY82" fmla="*/ 1562100 h 1590802"/>
              <a:gd name="connsiteX83" fmla="*/ 1448395 w 1887736"/>
              <a:gd name="connsiteY83" fmla="*/ 1562100 h 1590802"/>
              <a:gd name="connsiteX84" fmla="*/ 1467446 w 1887736"/>
              <a:gd name="connsiteY84" fmla="*/ 1571625 h 1590802"/>
              <a:gd name="connsiteX85" fmla="*/ 1591270 w 1887736"/>
              <a:gd name="connsiteY85" fmla="*/ 1571625 h 1590802"/>
              <a:gd name="connsiteX86" fmla="*/ 1600795 w 1887736"/>
              <a:gd name="connsiteY86" fmla="*/ 1562100 h 1590802"/>
              <a:gd name="connsiteX87" fmla="*/ 1619846 w 1887736"/>
              <a:gd name="connsiteY87" fmla="*/ 1552575 h 1590802"/>
              <a:gd name="connsiteX88" fmla="*/ 1829395 w 1887736"/>
              <a:gd name="connsiteY88" fmla="*/ 1552575 h 1590802"/>
              <a:gd name="connsiteX89" fmla="*/ 1838920 w 1887736"/>
              <a:gd name="connsiteY89" fmla="*/ 1543050 h 1590802"/>
              <a:gd name="connsiteX90" fmla="*/ 1838920 w 1887736"/>
              <a:gd name="connsiteY90" fmla="*/ 1200150 h 1590802"/>
              <a:gd name="connsiteX91" fmla="*/ 1848446 w 1887736"/>
              <a:gd name="connsiteY91" fmla="*/ 1181099 h 1590802"/>
              <a:gd name="connsiteX92" fmla="*/ 1857970 w 1887736"/>
              <a:gd name="connsiteY92" fmla="*/ 1162050 h 1590802"/>
              <a:gd name="connsiteX93" fmla="*/ 1857970 w 1887736"/>
              <a:gd name="connsiteY93" fmla="*/ 1152524 h 1590802"/>
              <a:gd name="connsiteX94" fmla="*/ 1867495 w 1887736"/>
              <a:gd name="connsiteY94" fmla="*/ 1133475 h 1590802"/>
              <a:gd name="connsiteX95" fmla="*/ 1867495 w 1887736"/>
              <a:gd name="connsiteY95" fmla="*/ 1114425 h 1590802"/>
              <a:gd name="connsiteX96" fmla="*/ 1877020 w 1887736"/>
              <a:gd name="connsiteY96" fmla="*/ 1104900 h 1590802"/>
              <a:gd name="connsiteX97" fmla="*/ 1886546 w 1887736"/>
              <a:gd name="connsiteY97" fmla="*/ 1085850 h 1590802"/>
              <a:gd name="connsiteX98" fmla="*/ 1886546 w 1887736"/>
              <a:gd name="connsiteY98" fmla="*/ 771525 h 1590802"/>
              <a:gd name="connsiteX99" fmla="*/ 1877020 w 1887736"/>
              <a:gd name="connsiteY99" fmla="*/ 762000 h 1590802"/>
              <a:gd name="connsiteX100" fmla="*/ 1877020 w 1887736"/>
              <a:gd name="connsiteY100" fmla="*/ 733425 h 1590802"/>
              <a:gd name="connsiteX101" fmla="*/ 1867495 w 1887736"/>
              <a:gd name="connsiteY101" fmla="*/ 714375 h 1590802"/>
              <a:gd name="connsiteX102" fmla="*/ 1857970 w 1887736"/>
              <a:gd name="connsiteY102" fmla="*/ 704850 h 1590802"/>
              <a:gd name="connsiteX103" fmla="*/ 1848446 w 1887736"/>
              <a:gd name="connsiteY103" fmla="*/ 666750 h 1590802"/>
              <a:gd name="connsiteX104" fmla="*/ 1848446 w 1887736"/>
              <a:gd name="connsiteY104" fmla="*/ 657225 h 1590802"/>
              <a:gd name="connsiteX105" fmla="*/ 1838920 w 1887736"/>
              <a:gd name="connsiteY105" fmla="*/ 638175 h 1590802"/>
              <a:gd name="connsiteX106" fmla="*/ 1838920 w 1887736"/>
              <a:gd name="connsiteY106" fmla="*/ 628650 h 1590802"/>
              <a:gd name="connsiteX107" fmla="*/ 1829395 w 1887736"/>
              <a:gd name="connsiteY107" fmla="*/ 619125 h 1590802"/>
              <a:gd name="connsiteX108" fmla="*/ 1829395 w 1887736"/>
              <a:gd name="connsiteY108" fmla="*/ 600075 h 1590802"/>
              <a:gd name="connsiteX109" fmla="*/ 1819870 w 1887736"/>
              <a:gd name="connsiteY109" fmla="*/ 590550 h 1590802"/>
              <a:gd name="connsiteX110" fmla="*/ 1810346 w 1887736"/>
              <a:gd name="connsiteY110" fmla="*/ 581025 h 1590802"/>
              <a:gd name="connsiteX111" fmla="*/ 1810346 w 1887736"/>
              <a:gd name="connsiteY111" fmla="*/ 571500 h 1590802"/>
              <a:gd name="connsiteX112" fmla="*/ 1800820 w 1887736"/>
              <a:gd name="connsiteY112" fmla="*/ 561975 h 1590802"/>
              <a:gd name="connsiteX113" fmla="*/ 1800820 w 1887736"/>
              <a:gd name="connsiteY113" fmla="*/ 552450 h 1590802"/>
              <a:gd name="connsiteX114" fmla="*/ 1791295 w 1887736"/>
              <a:gd name="connsiteY114" fmla="*/ 533400 h 1590802"/>
              <a:gd name="connsiteX115" fmla="*/ 1791295 w 1887736"/>
              <a:gd name="connsiteY115" fmla="*/ 514350 h 1590802"/>
              <a:gd name="connsiteX116" fmla="*/ 1781770 w 1887736"/>
              <a:gd name="connsiteY116" fmla="*/ 504824 h 1590802"/>
              <a:gd name="connsiteX117" fmla="*/ 1772246 w 1887736"/>
              <a:gd name="connsiteY117" fmla="*/ 485775 h 1590802"/>
              <a:gd name="connsiteX118" fmla="*/ 1772246 w 1887736"/>
              <a:gd name="connsiteY118" fmla="*/ 476249 h 1590802"/>
              <a:gd name="connsiteX119" fmla="*/ 1762720 w 1887736"/>
              <a:gd name="connsiteY119" fmla="*/ 466725 h 1590802"/>
              <a:gd name="connsiteX120" fmla="*/ 1762720 w 1887736"/>
              <a:gd name="connsiteY120" fmla="*/ 457200 h 1590802"/>
              <a:gd name="connsiteX121" fmla="*/ 1753195 w 1887736"/>
              <a:gd name="connsiteY121" fmla="*/ 447675 h 1590802"/>
              <a:gd name="connsiteX122" fmla="*/ 1753195 w 1887736"/>
              <a:gd name="connsiteY122" fmla="*/ 419100 h 1590802"/>
              <a:gd name="connsiteX123" fmla="*/ 1734146 w 1887736"/>
              <a:gd name="connsiteY123" fmla="*/ 409575 h 1590802"/>
              <a:gd name="connsiteX124" fmla="*/ 1734146 w 1887736"/>
              <a:gd name="connsiteY124" fmla="*/ 381000 h 1590802"/>
              <a:gd name="connsiteX125" fmla="*/ 1724620 w 1887736"/>
              <a:gd name="connsiteY125" fmla="*/ 371475 h 1590802"/>
              <a:gd name="connsiteX126" fmla="*/ 1724620 w 1887736"/>
              <a:gd name="connsiteY126" fmla="*/ 361950 h 1590802"/>
              <a:gd name="connsiteX127" fmla="*/ 1715095 w 1887736"/>
              <a:gd name="connsiteY127" fmla="*/ 352425 h 1590802"/>
              <a:gd name="connsiteX128" fmla="*/ 1705570 w 1887736"/>
              <a:gd name="connsiteY128" fmla="*/ 314325 h 1590802"/>
              <a:gd name="connsiteX129" fmla="*/ 1705570 w 1887736"/>
              <a:gd name="connsiteY129" fmla="*/ 285750 h 1590802"/>
              <a:gd name="connsiteX130" fmla="*/ 1696046 w 1887736"/>
              <a:gd name="connsiteY130" fmla="*/ 266700 h 1590802"/>
              <a:gd name="connsiteX131" fmla="*/ 1686520 w 1887736"/>
              <a:gd name="connsiteY131" fmla="*/ 209550 h 1590802"/>
              <a:gd name="connsiteX132" fmla="*/ 1676995 w 1887736"/>
              <a:gd name="connsiteY132" fmla="*/ 161925 h 1590802"/>
              <a:gd name="connsiteX133" fmla="*/ 1676995 w 1887736"/>
              <a:gd name="connsiteY133" fmla="*/ 152400 h 1590802"/>
              <a:gd name="connsiteX134" fmla="*/ 1667470 w 1887736"/>
              <a:gd name="connsiteY134" fmla="*/ 133350 h 1590802"/>
              <a:gd name="connsiteX135" fmla="*/ 1667470 w 1887736"/>
              <a:gd name="connsiteY135" fmla="*/ 123825 h 1590802"/>
              <a:gd name="connsiteX136" fmla="*/ 1657946 w 1887736"/>
              <a:gd name="connsiteY136" fmla="*/ 114300 h 1590802"/>
              <a:gd name="connsiteX137" fmla="*/ 1657946 w 1887736"/>
              <a:gd name="connsiteY137" fmla="*/ 76200 h 1590802"/>
              <a:gd name="connsiteX138" fmla="*/ 1648420 w 1887736"/>
              <a:gd name="connsiteY138" fmla="*/ 57150 h 1590802"/>
              <a:gd name="connsiteX139" fmla="*/ 1638895 w 1887736"/>
              <a:gd name="connsiteY139" fmla="*/ 38100 h 1590802"/>
              <a:gd name="connsiteX140" fmla="*/ 1629370 w 1887736"/>
              <a:gd name="connsiteY140" fmla="*/ 19050 h 1590802"/>
              <a:gd name="connsiteX141" fmla="*/ 1591270 w 1887736"/>
              <a:gd name="connsiteY141" fmla="*/ 0 h 15908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887736" h="1590802">
                <a:moveTo>
                  <a:pt x="1591270" y="0"/>
                </a:moveTo>
                <a:cubicBezTo>
                  <a:pt x="1586190" y="0"/>
                  <a:pt x="1521420" y="-635"/>
                  <a:pt x="1515070" y="0"/>
                </a:cubicBezTo>
                <a:cubicBezTo>
                  <a:pt x="1508720" y="634"/>
                  <a:pt x="1497925" y="8254"/>
                  <a:pt x="1496020" y="9525"/>
                </a:cubicBezTo>
                <a:cubicBezTo>
                  <a:pt x="1494114" y="10795"/>
                  <a:pt x="1487129" y="18414"/>
                  <a:pt x="1486495" y="19050"/>
                </a:cubicBezTo>
                <a:cubicBezTo>
                  <a:pt x="1485859" y="19684"/>
                  <a:pt x="1488399" y="18414"/>
                  <a:pt x="1486495" y="19050"/>
                </a:cubicBezTo>
                <a:cubicBezTo>
                  <a:pt x="1484589" y="19684"/>
                  <a:pt x="1460460" y="27304"/>
                  <a:pt x="1457920" y="28575"/>
                </a:cubicBezTo>
                <a:cubicBezTo>
                  <a:pt x="1455380" y="29845"/>
                  <a:pt x="1450299" y="37464"/>
                  <a:pt x="1448395" y="38100"/>
                </a:cubicBezTo>
                <a:cubicBezTo>
                  <a:pt x="1446489" y="38734"/>
                  <a:pt x="1431250" y="37464"/>
                  <a:pt x="1429346" y="38100"/>
                </a:cubicBezTo>
                <a:cubicBezTo>
                  <a:pt x="1427440" y="38734"/>
                  <a:pt x="1421725" y="46989"/>
                  <a:pt x="1419820" y="47625"/>
                </a:cubicBezTo>
                <a:cubicBezTo>
                  <a:pt x="1417914" y="48259"/>
                  <a:pt x="1402675" y="46989"/>
                  <a:pt x="1400770" y="47625"/>
                </a:cubicBezTo>
                <a:cubicBezTo>
                  <a:pt x="1398864" y="48259"/>
                  <a:pt x="1395690" y="56514"/>
                  <a:pt x="1391246" y="57150"/>
                </a:cubicBezTo>
                <a:cubicBezTo>
                  <a:pt x="1386801" y="57784"/>
                  <a:pt x="1338539" y="56514"/>
                  <a:pt x="1334095" y="57150"/>
                </a:cubicBezTo>
                <a:cubicBezTo>
                  <a:pt x="1329649" y="57784"/>
                  <a:pt x="1325205" y="66039"/>
                  <a:pt x="1324570" y="66675"/>
                </a:cubicBezTo>
                <a:cubicBezTo>
                  <a:pt x="1323935" y="67309"/>
                  <a:pt x="1325840" y="66039"/>
                  <a:pt x="1324570" y="66675"/>
                </a:cubicBezTo>
                <a:cubicBezTo>
                  <a:pt x="1323300" y="67309"/>
                  <a:pt x="1307425" y="75564"/>
                  <a:pt x="1305520" y="76200"/>
                </a:cubicBezTo>
                <a:cubicBezTo>
                  <a:pt x="1303614" y="76834"/>
                  <a:pt x="1297264" y="74929"/>
                  <a:pt x="1295995" y="76200"/>
                </a:cubicBezTo>
                <a:cubicBezTo>
                  <a:pt x="1294724" y="77469"/>
                  <a:pt x="1287740" y="93345"/>
                  <a:pt x="1286470" y="95250"/>
                </a:cubicBezTo>
                <a:cubicBezTo>
                  <a:pt x="1285200" y="97154"/>
                  <a:pt x="1278215" y="104139"/>
                  <a:pt x="1276946" y="104775"/>
                </a:cubicBezTo>
                <a:cubicBezTo>
                  <a:pt x="1275676" y="105409"/>
                  <a:pt x="1268690" y="103504"/>
                  <a:pt x="1267420" y="104775"/>
                </a:cubicBezTo>
                <a:cubicBezTo>
                  <a:pt x="1266150" y="106044"/>
                  <a:pt x="1258530" y="121919"/>
                  <a:pt x="1257895" y="123825"/>
                </a:cubicBezTo>
                <a:cubicBezTo>
                  <a:pt x="1257259" y="125729"/>
                  <a:pt x="1258529" y="132079"/>
                  <a:pt x="1257895" y="133350"/>
                </a:cubicBezTo>
                <a:cubicBezTo>
                  <a:pt x="1257259" y="134619"/>
                  <a:pt x="1249004" y="142239"/>
                  <a:pt x="1248370" y="142875"/>
                </a:cubicBezTo>
                <a:cubicBezTo>
                  <a:pt x="1247735" y="143509"/>
                  <a:pt x="1249004" y="142239"/>
                  <a:pt x="1248370" y="142875"/>
                </a:cubicBezTo>
                <a:cubicBezTo>
                  <a:pt x="1247735" y="143509"/>
                  <a:pt x="1240115" y="151129"/>
                  <a:pt x="1238846" y="152400"/>
                </a:cubicBezTo>
                <a:cubicBezTo>
                  <a:pt x="1237576" y="153670"/>
                  <a:pt x="1229954" y="160019"/>
                  <a:pt x="1229320" y="161925"/>
                </a:cubicBezTo>
                <a:cubicBezTo>
                  <a:pt x="1228685" y="163829"/>
                  <a:pt x="1229955" y="179069"/>
                  <a:pt x="1229320" y="180975"/>
                </a:cubicBezTo>
                <a:cubicBezTo>
                  <a:pt x="1228684" y="182879"/>
                  <a:pt x="1220430" y="189864"/>
                  <a:pt x="1219795" y="190500"/>
                </a:cubicBezTo>
                <a:cubicBezTo>
                  <a:pt x="1219159" y="191134"/>
                  <a:pt x="1220429" y="189864"/>
                  <a:pt x="1219795" y="190500"/>
                </a:cubicBezTo>
                <a:cubicBezTo>
                  <a:pt x="1219159" y="191134"/>
                  <a:pt x="1211540" y="198754"/>
                  <a:pt x="1210270" y="200025"/>
                </a:cubicBezTo>
                <a:cubicBezTo>
                  <a:pt x="1209000" y="201294"/>
                  <a:pt x="1202650" y="208279"/>
                  <a:pt x="1200746" y="209550"/>
                </a:cubicBezTo>
                <a:cubicBezTo>
                  <a:pt x="1198840" y="210819"/>
                  <a:pt x="1182964" y="217804"/>
                  <a:pt x="1181695" y="219075"/>
                </a:cubicBezTo>
                <a:cubicBezTo>
                  <a:pt x="1180424" y="220344"/>
                  <a:pt x="1182329" y="227329"/>
                  <a:pt x="1181695" y="228600"/>
                </a:cubicBezTo>
                <a:cubicBezTo>
                  <a:pt x="1181059" y="229869"/>
                  <a:pt x="1190584" y="237489"/>
                  <a:pt x="1172170" y="238124"/>
                </a:cubicBezTo>
                <a:cubicBezTo>
                  <a:pt x="1153755" y="238759"/>
                  <a:pt x="924520" y="238759"/>
                  <a:pt x="905470" y="238124"/>
                </a:cubicBezTo>
                <a:cubicBezTo>
                  <a:pt x="886420" y="237489"/>
                  <a:pt x="892770" y="229234"/>
                  <a:pt x="886420" y="228600"/>
                </a:cubicBezTo>
                <a:cubicBezTo>
                  <a:pt x="880070" y="227964"/>
                  <a:pt x="815935" y="229869"/>
                  <a:pt x="810220" y="228600"/>
                </a:cubicBezTo>
                <a:cubicBezTo>
                  <a:pt x="804505" y="227329"/>
                  <a:pt x="804505" y="210819"/>
                  <a:pt x="800695" y="209550"/>
                </a:cubicBezTo>
                <a:cubicBezTo>
                  <a:pt x="796885" y="208279"/>
                  <a:pt x="758150" y="210184"/>
                  <a:pt x="753070" y="209550"/>
                </a:cubicBezTo>
                <a:cubicBezTo>
                  <a:pt x="747990" y="208914"/>
                  <a:pt x="727035" y="201294"/>
                  <a:pt x="724495" y="200025"/>
                </a:cubicBezTo>
                <a:cubicBezTo>
                  <a:pt x="721955" y="198754"/>
                  <a:pt x="717510" y="191134"/>
                  <a:pt x="714970" y="190500"/>
                </a:cubicBezTo>
                <a:cubicBezTo>
                  <a:pt x="712430" y="189864"/>
                  <a:pt x="688935" y="191134"/>
                  <a:pt x="686395" y="190500"/>
                </a:cubicBezTo>
                <a:cubicBezTo>
                  <a:pt x="683855" y="189864"/>
                  <a:pt x="678139" y="182244"/>
                  <a:pt x="676870" y="180975"/>
                </a:cubicBezTo>
                <a:cubicBezTo>
                  <a:pt x="675600" y="179704"/>
                  <a:pt x="669885" y="172084"/>
                  <a:pt x="667345" y="171450"/>
                </a:cubicBezTo>
                <a:cubicBezTo>
                  <a:pt x="664805" y="170814"/>
                  <a:pt x="641310" y="172084"/>
                  <a:pt x="638770" y="171450"/>
                </a:cubicBezTo>
                <a:cubicBezTo>
                  <a:pt x="636230" y="170814"/>
                  <a:pt x="632420" y="162559"/>
                  <a:pt x="629245" y="161925"/>
                </a:cubicBezTo>
                <a:cubicBezTo>
                  <a:pt x="626070" y="161289"/>
                  <a:pt x="594320" y="162559"/>
                  <a:pt x="591145" y="161925"/>
                </a:cubicBezTo>
                <a:cubicBezTo>
                  <a:pt x="587970" y="161289"/>
                  <a:pt x="584160" y="153670"/>
                  <a:pt x="581620" y="152400"/>
                </a:cubicBezTo>
                <a:cubicBezTo>
                  <a:pt x="579080" y="151129"/>
                  <a:pt x="589240" y="143509"/>
                  <a:pt x="553045" y="142875"/>
                </a:cubicBezTo>
                <a:cubicBezTo>
                  <a:pt x="516849" y="142239"/>
                  <a:pt x="73620" y="142239"/>
                  <a:pt x="38695" y="142875"/>
                </a:cubicBezTo>
                <a:cubicBezTo>
                  <a:pt x="3770" y="143509"/>
                  <a:pt x="30440" y="144144"/>
                  <a:pt x="29170" y="152400"/>
                </a:cubicBezTo>
                <a:cubicBezTo>
                  <a:pt x="27900" y="160654"/>
                  <a:pt x="20280" y="257174"/>
                  <a:pt x="19645" y="266700"/>
                </a:cubicBezTo>
                <a:cubicBezTo>
                  <a:pt x="19010" y="276224"/>
                  <a:pt x="20280" y="292734"/>
                  <a:pt x="19645" y="295275"/>
                </a:cubicBezTo>
                <a:cubicBezTo>
                  <a:pt x="19010" y="297815"/>
                  <a:pt x="10755" y="301624"/>
                  <a:pt x="10120" y="304800"/>
                </a:cubicBezTo>
                <a:cubicBezTo>
                  <a:pt x="9485" y="307974"/>
                  <a:pt x="10755" y="339724"/>
                  <a:pt x="10120" y="342900"/>
                </a:cubicBezTo>
                <a:cubicBezTo>
                  <a:pt x="9485" y="346074"/>
                  <a:pt x="1230" y="334644"/>
                  <a:pt x="595" y="352425"/>
                </a:cubicBezTo>
                <a:cubicBezTo>
                  <a:pt x="-39" y="370204"/>
                  <a:pt x="-40" y="591819"/>
                  <a:pt x="595" y="609600"/>
                </a:cubicBezTo>
                <a:cubicBezTo>
                  <a:pt x="1230" y="627379"/>
                  <a:pt x="9485" y="615949"/>
                  <a:pt x="10120" y="619125"/>
                </a:cubicBezTo>
                <a:cubicBezTo>
                  <a:pt x="10755" y="622299"/>
                  <a:pt x="9485" y="654049"/>
                  <a:pt x="10120" y="657225"/>
                </a:cubicBezTo>
                <a:cubicBezTo>
                  <a:pt x="10755" y="660399"/>
                  <a:pt x="19010" y="658494"/>
                  <a:pt x="19645" y="666750"/>
                </a:cubicBezTo>
                <a:cubicBezTo>
                  <a:pt x="20280" y="675004"/>
                  <a:pt x="18375" y="772159"/>
                  <a:pt x="19645" y="781050"/>
                </a:cubicBezTo>
                <a:cubicBezTo>
                  <a:pt x="20915" y="789939"/>
                  <a:pt x="36790" y="788669"/>
                  <a:pt x="38695" y="800100"/>
                </a:cubicBezTo>
                <a:cubicBezTo>
                  <a:pt x="40600" y="811529"/>
                  <a:pt x="47585" y="906144"/>
                  <a:pt x="48220" y="952499"/>
                </a:cubicBezTo>
                <a:cubicBezTo>
                  <a:pt x="48855" y="998854"/>
                  <a:pt x="47585" y="1457959"/>
                  <a:pt x="48220" y="1495424"/>
                </a:cubicBezTo>
                <a:cubicBezTo>
                  <a:pt x="48855" y="1532889"/>
                  <a:pt x="55840" y="1513204"/>
                  <a:pt x="57745" y="1514475"/>
                </a:cubicBezTo>
                <a:cubicBezTo>
                  <a:pt x="59650" y="1515744"/>
                  <a:pt x="74255" y="1513839"/>
                  <a:pt x="76795" y="1514475"/>
                </a:cubicBezTo>
                <a:cubicBezTo>
                  <a:pt x="79335" y="1515109"/>
                  <a:pt x="93940" y="1522729"/>
                  <a:pt x="95845" y="1523999"/>
                </a:cubicBezTo>
                <a:cubicBezTo>
                  <a:pt x="97750" y="1525270"/>
                  <a:pt x="79335" y="1532890"/>
                  <a:pt x="105370" y="1533525"/>
                </a:cubicBezTo>
                <a:cubicBezTo>
                  <a:pt x="131405" y="1534160"/>
                  <a:pt x="460334" y="1532890"/>
                  <a:pt x="486370" y="1533525"/>
                </a:cubicBezTo>
                <a:cubicBezTo>
                  <a:pt x="512405" y="1534160"/>
                  <a:pt x="474940" y="1542414"/>
                  <a:pt x="495895" y="1543050"/>
                </a:cubicBezTo>
                <a:cubicBezTo>
                  <a:pt x="516849" y="1543684"/>
                  <a:pt x="779740" y="1542414"/>
                  <a:pt x="800695" y="1543050"/>
                </a:cubicBezTo>
                <a:cubicBezTo>
                  <a:pt x="821650" y="1543684"/>
                  <a:pt x="808950" y="1551305"/>
                  <a:pt x="810220" y="1552575"/>
                </a:cubicBezTo>
                <a:cubicBezTo>
                  <a:pt x="811489" y="1553845"/>
                  <a:pt x="815935" y="1560829"/>
                  <a:pt x="819745" y="1562100"/>
                </a:cubicBezTo>
                <a:cubicBezTo>
                  <a:pt x="823555" y="1563370"/>
                  <a:pt x="859114" y="1570990"/>
                  <a:pt x="867370" y="1571625"/>
                </a:cubicBezTo>
                <a:cubicBezTo>
                  <a:pt x="875625" y="1572260"/>
                  <a:pt x="937855" y="1570990"/>
                  <a:pt x="943570" y="1571625"/>
                </a:cubicBezTo>
                <a:cubicBezTo>
                  <a:pt x="949285" y="1572260"/>
                  <a:pt x="950555" y="1580514"/>
                  <a:pt x="953095" y="1581150"/>
                </a:cubicBezTo>
                <a:cubicBezTo>
                  <a:pt x="955634" y="1581784"/>
                  <a:pt x="979130" y="1580514"/>
                  <a:pt x="981670" y="1581150"/>
                </a:cubicBezTo>
                <a:cubicBezTo>
                  <a:pt x="984209" y="1581784"/>
                  <a:pt x="983575" y="1590675"/>
                  <a:pt x="991195" y="1590675"/>
                </a:cubicBezTo>
                <a:cubicBezTo>
                  <a:pt x="998814" y="1590675"/>
                  <a:pt x="1088350" y="1582419"/>
                  <a:pt x="1095970" y="1581150"/>
                </a:cubicBezTo>
                <a:cubicBezTo>
                  <a:pt x="1103590" y="1579879"/>
                  <a:pt x="1104224" y="1572895"/>
                  <a:pt x="1105495" y="1571625"/>
                </a:cubicBezTo>
                <a:cubicBezTo>
                  <a:pt x="1106764" y="1570355"/>
                  <a:pt x="1113750" y="1563370"/>
                  <a:pt x="1115020" y="1562100"/>
                </a:cubicBezTo>
                <a:cubicBezTo>
                  <a:pt x="1116290" y="1560829"/>
                  <a:pt x="1104225" y="1553210"/>
                  <a:pt x="1124546" y="1552575"/>
                </a:cubicBezTo>
                <a:cubicBezTo>
                  <a:pt x="1144866" y="1551940"/>
                  <a:pt x="1398865" y="1551940"/>
                  <a:pt x="1419820" y="1552575"/>
                </a:cubicBezTo>
                <a:cubicBezTo>
                  <a:pt x="1440775" y="1553210"/>
                  <a:pt x="1436964" y="1561464"/>
                  <a:pt x="1438870" y="1562100"/>
                </a:cubicBezTo>
                <a:cubicBezTo>
                  <a:pt x="1440775" y="1562734"/>
                  <a:pt x="1446490" y="1561464"/>
                  <a:pt x="1448395" y="1562100"/>
                </a:cubicBezTo>
                <a:cubicBezTo>
                  <a:pt x="1450299" y="1562734"/>
                  <a:pt x="1457920" y="1570990"/>
                  <a:pt x="1467446" y="1571625"/>
                </a:cubicBezTo>
                <a:cubicBezTo>
                  <a:pt x="1476970" y="1572260"/>
                  <a:pt x="1582380" y="1572260"/>
                  <a:pt x="1591270" y="1571625"/>
                </a:cubicBezTo>
                <a:cubicBezTo>
                  <a:pt x="1600160" y="1570990"/>
                  <a:pt x="1598889" y="1563370"/>
                  <a:pt x="1600795" y="1562100"/>
                </a:cubicBezTo>
                <a:cubicBezTo>
                  <a:pt x="1602699" y="1560829"/>
                  <a:pt x="1604606" y="1553210"/>
                  <a:pt x="1619846" y="1552575"/>
                </a:cubicBezTo>
                <a:cubicBezTo>
                  <a:pt x="1635085" y="1551940"/>
                  <a:pt x="1814789" y="1553210"/>
                  <a:pt x="1829395" y="1552575"/>
                </a:cubicBezTo>
                <a:cubicBezTo>
                  <a:pt x="1843999" y="1551940"/>
                  <a:pt x="1838284" y="1566544"/>
                  <a:pt x="1838920" y="1543050"/>
                </a:cubicBezTo>
                <a:cubicBezTo>
                  <a:pt x="1839555" y="1519554"/>
                  <a:pt x="1838285" y="1224279"/>
                  <a:pt x="1838920" y="1200150"/>
                </a:cubicBezTo>
                <a:cubicBezTo>
                  <a:pt x="1839554" y="1176019"/>
                  <a:pt x="1847176" y="1183640"/>
                  <a:pt x="1848446" y="1181099"/>
                </a:cubicBezTo>
                <a:cubicBezTo>
                  <a:pt x="1849715" y="1178559"/>
                  <a:pt x="1857335" y="1163954"/>
                  <a:pt x="1857970" y="1162050"/>
                </a:cubicBezTo>
                <a:cubicBezTo>
                  <a:pt x="1858604" y="1160144"/>
                  <a:pt x="1857335" y="1154429"/>
                  <a:pt x="1857970" y="1152524"/>
                </a:cubicBezTo>
                <a:cubicBezTo>
                  <a:pt x="1858604" y="1150619"/>
                  <a:pt x="1866859" y="1136015"/>
                  <a:pt x="1867495" y="1133475"/>
                </a:cubicBezTo>
                <a:cubicBezTo>
                  <a:pt x="1868129" y="1130934"/>
                  <a:pt x="1866859" y="1116330"/>
                  <a:pt x="1867495" y="1114425"/>
                </a:cubicBezTo>
                <a:cubicBezTo>
                  <a:pt x="1868130" y="1112519"/>
                  <a:pt x="1875750" y="1106804"/>
                  <a:pt x="1877020" y="1104900"/>
                </a:cubicBezTo>
                <a:cubicBezTo>
                  <a:pt x="1878290" y="1102994"/>
                  <a:pt x="1885910" y="1108074"/>
                  <a:pt x="1886546" y="1085850"/>
                </a:cubicBezTo>
                <a:cubicBezTo>
                  <a:pt x="1887180" y="1063624"/>
                  <a:pt x="1887180" y="793114"/>
                  <a:pt x="1886546" y="771525"/>
                </a:cubicBezTo>
                <a:cubicBezTo>
                  <a:pt x="1885910" y="749934"/>
                  <a:pt x="1877654" y="764540"/>
                  <a:pt x="1877020" y="762000"/>
                </a:cubicBezTo>
                <a:cubicBezTo>
                  <a:pt x="1876385" y="759459"/>
                  <a:pt x="1877655" y="736599"/>
                  <a:pt x="1877020" y="733425"/>
                </a:cubicBezTo>
                <a:cubicBezTo>
                  <a:pt x="1876384" y="730249"/>
                  <a:pt x="1868764" y="716279"/>
                  <a:pt x="1867495" y="714375"/>
                </a:cubicBezTo>
                <a:cubicBezTo>
                  <a:pt x="1866224" y="712469"/>
                  <a:pt x="1859240" y="708024"/>
                  <a:pt x="1857970" y="704850"/>
                </a:cubicBezTo>
                <a:cubicBezTo>
                  <a:pt x="1856700" y="701674"/>
                  <a:pt x="1849080" y="669924"/>
                  <a:pt x="1848446" y="666750"/>
                </a:cubicBezTo>
                <a:cubicBezTo>
                  <a:pt x="1847810" y="663574"/>
                  <a:pt x="1849080" y="659129"/>
                  <a:pt x="1848446" y="657225"/>
                </a:cubicBezTo>
                <a:cubicBezTo>
                  <a:pt x="1847810" y="655319"/>
                  <a:pt x="1839554" y="640079"/>
                  <a:pt x="1838920" y="638175"/>
                </a:cubicBezTo>
                <a:cubicBezTo>
                  <a:pt x="1838285" y="636269"/>
                  <a:pt x="1839555" y="629919"/>
                  <a:pt x="1838920" y="628650"/>
                </a:cubicBezTo>
                <a:cubicBezTo>
                  <a:pt x="1838284" y="627379"/>
                  <a:pt x="1830030" y="621029"/>
                  <a:pt x="1829395" y="619125"/>
                </a:cubicBezTo>
                <a:cubicBezTo>
                  <a:pt x="1828759" y="617219"/>
                  <a:pt x="1830028" y="601979"/>
                  <a:pt x="1829395" y="600075"/>
                </a:cubicBezTo>
                <a:cubicBezTo>
                  <a:pt x="1828759" y="598169"/>
                  <a:pt x="1821140" y="591819"/>
                  <a:pt x="1819870" y="590550"/>
                </a:cubicBezTo>
                <a:cubicBezTo>
                  <a:pt x="1818600" y="589279"/>
                  <a:pt x="1810980" y="582295"/>
                  <a:pt x="1810346" y="581025"/>
                </a:cubicBezTo>
                <a:cubicBezTo>
                  <a:pt x="1809710" y="579754"/>
                  <a:pt x="1810980" y="572769"/>
                  <a:pt x="1810346" y="571500"/>
                </a:cubicBezTo>
                <a:cubicBezTo>
                  <a:pt x="1809710" y="570229"/>
                  <a:pt x="1801454" y="563244"/>
                  <a:pt x="1800820" y="561975"/>
                </a:cubicBezTo>
                <a:cubicBezTo>
                  <a:pt x="1800185" y="560704"/>
                  <a:pt x="1801455" y="554354"/>
                  <a:pt x="1800820" y="552450"/>
                </a:cubicBezTo>
                <a:cubicBezTo>
                  <a:pt x="1800184" y="550544"/>
                  <a:pt x="1791930" y="535939"/>
                  <a:pt x="1791295" y="533400"/>
                </a:cubicBezTo>
                <a:cubicBezTo>
                  <a:pt x="1790659" y="530859"/>
                  <a:pt x="1791929" y="516254"/>
                  <a:pt x="1791295" y="514350"/>
                </a:cubicBezTo>
                <a:cubicBezTo>
                  <a:pt x="1790659" y="512444"/>
                  <a:pt x="1783040" y="506729"/>
                  <a:pt x="1781770" y="504824"/>
                </a:cubicBezTo>
                <a:cubicBezTo>
                  <a:pt x="1780500" y="502919"/>
                  <a:pt x="1772880" y="487679"/>
                  <a:pt x="1772246" y="485775"/>
                </a:cubicBezTo>
                <a:cubicBezTo>
                  <a:pt x="1771610" y="483869"/>
                  <a:pt x="1772880" y="477519"/>
                  <a:pt x="1772246" y="476249"/>
                </a:cubicBezTo>
                <a:cubicBezTo>
                  <a:pt x="1771610" y="474979"/>
                  <a:pt x="1763354" y="467994"/>
                  <a:pt x="1762720" y="466725"/>
                </a:cubicBezTo>
                <a:cubicBezTo>
                  <a:pt x="1762085" y="465454"/>
                  <a:pt x="1763355" y="458470"/>
                  <a:pt x="1762720" y="457200"/>
                </a:cubicBezTo>
                <a:cubicBezTo>
                  <a:pt x="1762084" y="455929"/>
                  <a:pt x="1753830" y="450214"/>
                  <a:pt x="1753195" y="447675"/>
                </a:cubicBezTo>
                <a:cubicBezTo>
                  <a:pt x="1752559" y="445134"/>
                  <a:pt x="1754464" y="421640"/>
                  <a:pt x="1753195" y="419100"/>
                </a:cubicBezTo>
                <a:cubicBezTo>
                  <a:pt x="1751924" y="416559"/>
                  <a:pt x="1735415" y="412114"/>
                  <a:pt x="1734146" y="409575"/>
                </a:cubicBezTo>
                <a:cubicBezTo>
                  <a:pt x="1732876" y="407034"/>
                  <a:pt x="1734781" y="383539"/>
                  <a:pt x="1734146" y="381000"/>
                </a:cubicBezTo>
                <a:cubicBezTo>
                  <a:pt x="1733510" y="378459"/>
                  <a:pt x="1725255" y="372744"/>
                  <a:pt x="1724620" y="371475"/>
                </a:cubicBezTo>
                <a:cubicBezTo>
                  <a:pt x="1723985" y="370204"/>
                  <a:pt x="1725255" y="363219"/>
                  <a:pt x="1724620" y="361950"/>
                </a:cubicBezTo>
                <a:cubicBezTo>
                  <a:pt x="1723985" y="360679"/>
                  <a:pt x="1716364" y="355599"/>
                  <a:pt x="1715095" y="352425"/>
                </a:cubicBezTo>
                <a:cubicBezTo>
                  <a:pt x="1713824" y="349249"/>
                  <a:pt x="1706204" y="318769"/>
                  <a:pt x="1705570" y="314325"/>
                </a:cubicBezTo>
                <a:cubicBezTo>
                  <a:pt x="1704935" y="309879"/>
                  <a:pt x="1706204" y="288924"/>
                  <a:pt x="1705570" y="285750"/>
                </a:cubicBezTo>
                <a:cubicBezTo>
                  <a:pt x="1704935" y="282574"/>
                  <a:pt x="1697316" y="271779"/>
                  <a:pt x="1696046" y="266700"/>
                </a:cubicBezTo>
                <a:cubicBezTo>
                  <a:pt x="1694775" y="261619"/>
                  <a:pt x="1687790" y="216534"/>
                  <a:pt x="1686520" y="209550"/>
                </a:cubicBezTo>
                <a:cubicBezTo>
                  <a:pt x="1685250" y="202565"/>
                  <a:pt x="1677629" y="165734"/>
                  <a:pt x="1676995" y="161925"/>
                </a:cubicBezTo>
                <a:cubicBezTo>
                  <a:pt x="1676359" y="158114"/>
                  <a:pt x="1677629" y="154304"/>
                  <a:pt x="1676995" y="152400"/>
                </a:cubicBezTo>
                <a:cubicBezTo>
                  <a:pt x="1676359" y="150494"/>
                  <a:pt x="1668104" y="135254"/>
                  <a:pt x="1667470" y="133350"/>
                </a:cubicBezTo>
                <a:cubicBezTo>
                  <a:pt x="1666835" y="131444"/>
                  <a:pt x="1668104" y="125094"/>
                  <a:pt x="1667470" y="123825"/>
                </a:cubicBezTo>
                <a:cubicBezTo>
                  <a:pt x="1666835" y="122554"/>
                  <a:pt x="1658580" y="117474"/>
                  <a:pt x="1657946" y="114300"/>
                </a:cubicBezTo>
                <a:cubicBezTo>
                  <a:pt x="1657310" y="111125"/>
                  <a:pt x="1658581" y="80009"/>
                  <a:pt x="1657946" y="76200"/>
                </a:cubicBezTo>
                <a:cubicBezTo>
                  <a:pt x="1657310" y="72389"/>
                  <a:pt x="1649690" y="59689"/>
                  <a:pt x="1648420" y="57150"/>
                </a:cubicBezTo>
                <a:cubicBezTo>
                  <a:pt x="1647150" y="54609"/>
                  <a:pt x="1640164" y="40640"/>
                  <a:pt x="1638895" y="38100"/>
                </a:cubicBezTo>
                <a:cubicBezTo>
                  <a:pt x="1637624" y="35559"/>
                  <a:pt x="1630004" y="21590"/>
                  <a:pt x="1629370" y="19050"/>
                </a:cubicBezTo>
                <a:cubicBezTo>
                  <a:pt x="1628735" y="16509"/>
                  <a:pt x="1629370" y="1270"/>
                  <a:pt x="1591270" y="0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183749" y="4309467"/>
            <a:ext cx="2439664" cy="2029486"/>
          </a:xfrm>
          <a:custGeom>
            <a:avLst/>
            <a:gdLst>
              <a:gd name="connsiteX0" fmla="*/ -2399 w 2439664"/>
              <a:gd name="connsiteY0" fmla="*/ 410170 h 2029486"/>
              <a:gd name="connsiteX1" fmla="*/ 64275 w 2439664"/>
              <a:gd name="connsiteY1" fmla="*/ 372070 h 2029486"/>
              <a:gd name="connsiteX2" fmla="*/ 73800 w 2439664"/>
              <a:gd name="connsiteY2" fmla="*/ 362545 h 2029486"/>
              <a:gd name="connsiteX3" fmla="*/ 102375 w 2439664"/>
              <a:gd name="connsiteY3" fmla="*/ 353020 h 2029486"/>
              <a:gd name="connsiteX4" fmla="*/ 111900 w 2439664"/>
              <a:gd name="connsiteY4" fmla="*/ 343495 h 2029486"/>
              <a:gd name="connsiteX5" fmla="*/ 121425 w 2439664"/>
              <a:gd name="connsiteY5" fmla="*/ 333970 h 2029486"/>
              <a:gd name="connsiteX6" fmla="*/ 140475 w 2439664"/>
              <a:gd name="connsiteY6" fmla="*/ 324445 h 2029486"/>
              <a:gd name="connsiteX7" fmla="*/ 150000 w 2439664"/>
              <a:gd name="connsiteY7" fmla="*/ 314920 h 2029486"/>
              <a:gd name="connsiteX8" fmla="*/ 159525 w 2439664"/>
              <a:gd name="connsiteY8" fmla="*/ 305395 h 2029486"/>
              <a:gd name="connsiteX9" fmla="*/ 178575 w 2439664"/>
              <a:gd name="connsiteY9" fmla="*/ 286345 h 2029486"/>
              <a:gd name="connsiteX10" fmla="*/ 188100 w 2439664"/>
              <a:gd name="connsiteY10" fmla="*/ 276820 h 2029486"/>
              <a:gd name="connsiteX11" fmla="*/ 197625 w 2439664"/>
              <a:gd name="connsiteY11" fmla="*/ 267295 h 2029486"/>
              <a:gd name="connsiteX12" fmla="*/ 207150 w 2439664"/>
              <a:gd name="connsiteY12" fmla="*/ 257770 h 2029486"/>
              <a:gd name="connsiteX13" fmla="*/ 216675 w 2439664"/>
              <a:gd name="connsiteY13" fmla="*/ 248245 h 2029486"/>
              <a:gd name="connsiteX14" fmla="*/ 226200 w 2439664"/>
              <a:gd name="connsiteY14" fmla="*/ 238720 h 2029486"/>
              <a:gd name="connsiteX15" fmla="*/ 235725 w 2439664"/>
              <a:gd name="connsiteY15" fmla="*/ 229195 h 2029486"/>
              <a:gd name="connsiteX16" fmla="*/ 235725 w 2439664"/>
              <a:gd name="connsiteY16" fmla="*/ 219670 h 2029486"/>
              <a:gd name="connsiteX17" fmla="*/ 245250 w 2439664"/>
              <a:gd name="connsiteY17" fmla="*/ 210145 h 2029486"/>
              <a:gd name="connsiteX18" fmla="*/ 254775 w 2439664"/>
              <a:gd name="connsiteY18" fmla="*/ 200620 h 2029486"/>
              <a:gd name="connsiteX19" fmla="*/ 264300 w 2439664"/>
              <a:gd name="connsiteY19" fmla="*/ 191095 h 2029486"/>
              <a:gd name="connsiteX20" fmla="*/ 264300 w 2439664"/>
              <a:gd name="connsiteY20" fmla="*/ 181570 h 2029486"/>
              <a:gd name="connsiteX21" fmla="*/ 283350 w 2439664"/>
              <a:gd name="connsiteY21" fmla="*/ 172045 h 2029486"/>
              <a:gd name="connsiteX22" fmla="*/ 283350 w 2439664"/>
              <a:gd name="connsiteY22" fmla="*/ 162520 h 2029486"/>
              <a:gd name="connsiteX23" fmla="*/ 292875 w 2439664"/>
              <a:gd name="connsiteY23" fmla="*/ 152995 h 2029486"/>
              <a:gd name="connsiteX24" fmla="*/ 311925 w 2439664"/>
              <a:gd name="connsiteY24" fmla="*/ 133945 h 2029486"/>
              <a:gd name="connsiteX25" fmla="*/ 321450 w 2439664"/>
              <a:gd name="connsiteY25" fmla="*/ 124420 h 2029486"/>
              <a:gd name="connsiteX26" fmla="*/ 321450 w 2439664"/>
              <a:gd name="connsiteY26" fmla="*/ 114895 h 2029486"/>
              <a:gd name="connsiteX27" fmla="*/ 330975 w 2439664"/>
              <a:gd name="connsiteY27" fmla="*/ 105370 h 2029486"/>
              <a:gd name="connsiteX28" fmla="*/ 340500 w 2439664"/>
              <a:gd name="connsiteY28" fmla="*/ 95845 h 2029486"/>
              <a:gd name="connsiteX29" fmla="*/ 369075 w 2439664"/>
              <a:gd name="connsiteY29" fmla="*/ 86320 h 2029486"/>
              <a:gd name="connsiteX30" fmla="*/ 388125 w 2439664"/>
              <a:gd name="connsiteY30" fmla="*/ 76795 h 2029486"/>
              <a:gd name="connsiteX31" fmla="*/ 397650 w 2439664"/>
              <a:gd name="connsiteY31" fmla="*/ 67270 h 2029486"/>
              <a:gd name="connsiteX32" fmla="*/ 407175 w 2439664"/>
              <a:gd name="connsiteY32" fmla="*/ 57745 h 2029486"/>
              <a:gd name="connsiteX33" fmla="*/ 416700 w 2439664"/>
              <a:gd name="connsiteY33" fmla="*/ 48220 h 2029486"/>
              <a:gd name="connsiteX34" fmla="*/ 721500 w 2439664"/>
              <a:gd name="connsiteY34" fmla="*/ 48220 h 2029486"/>
              <a:gd name="connsiteX35" fmla="*/ 731025 w 2439664"/>
              <a:gd name="connsiteY35" fmla="*/ 38695 h 2029486"/>
              <a:gd name="connsiteX36" fmla="*/ 902475 w 2439664"/>
              <a:gd name="connsiteY36" fmla="*/ 38695 h 2029486"/>
              <a:gd name="connsiteX37" fmla="*/ 912000 w 2439664"/>
              <a:gd name="connsiteY37" fmla="*/ 29170 h 2029486"/>
              <a:gd name="connsiteX38" fmla="*/ 1445400 w 2439664"/>
              <a:gd name="connsiteY38" fmla="*/ 29170 h 2029486"/>
              <a:gd name="connsiteX39" fmla="*/ 1464450 w 2439664"/>
              <a:gd name="connsiteY39" fmla="*/ 19645 h 2029486"/>
              <a:gd name="connsiteX40" fmla="*/ 1493025 w 2439664"/>
              <a:gd name="connsiteY40" fmla="*/ 19645 h 2029486"/>
              <a:gd name="connsiteX41" fmla="*/ 1502550 w 2439664"/>
              <a:gd name="connsiteY41" fmla="*/ 10120 h 2029486"/>
              <a:gd name="connsiteX42" fmla="*/ 1550175 w 2439664"/>
              <a:gd name="connsiteY42" fmla="*/ 10120 h 2029486"/>
              <a:gd name="connsiteX43" fmla="*/ 1559700 w 2439664"/>
              <a:gd name="connsiteY43" fmla="*/ 595 h 2029486"/>
              <a:gd name="connsiteX44" fmla="*/ 2407425 w 2439664"/>
              <a:gd name="connsiteY44" fmla="*/ 595 h 2029486"/>
              <a:gd name="connsiteX45" fmla="*/ 2416950 w 2439664"/>
              <a:gd name="connsiteY45" fmla="*/ 10120 h 2029486"/>
              <a:gd name="connsiteX46" fmla="*/ 2426475 w 2439664"/>
              <a:gd name="connsiteY46" fmla="*/ 19645 h 2029486"/>
              <a:gd name="connsiteX47" fmla="*/ 2426475 w 2439664"/>
              <a:gd name="connsiteY47" fmla="*/ 19645 h 2029486"/>
              <a:gd name="connsiteX48" fmla="*/ 2436000 w 2439664"/>
              <a:gd name="connsiteY48" fmla="*/ 29170 h 2029486"/>
              <a:gd name="connsiteX49" fmla="*/ 2436000 w 2439664"/>
              <a:gd name="connsiteY49" fmla="*/ 124420 h 2029486"/>
              <a:gd name="connsiteX50" fmla="*/ 2426475 w 2439664"/>
              <a:gd name="connsiteY50" fmla="*/ 133945 h 2029486"/>
              <a:gd name="connsiteX51" fmla="*/ 2416950 w 2439664"/>
              <a:gd name="connsiteY51" fmla="*/ 162520 h 2029486"/>
              <a:gd name="connsiteX52" fmla="*/ 2407425 w 2439664"/>
              <a:gd name="connsiteY52" fmla="*/ 172045 h 2029486"/>
              <a:gd name="connsiteX53" fmla="*/ 2407425 w 2439664"/>
              <a:gd name="connsiteY53" fmla="*/ 219670 h 2029486"/>
              <a:gd name="connsiteX54" fmla="*/ 2397900 w 2439664"/>
              <a:gd name="connsiteY54" fmla="*/ 229195 h 2029486"/>
              <a:gd name="connsiteX55" fmla="*/ 2397900 w 2439664"/>
              <a:gd name="connsiteY55" fmla="*/ 448270 h 2029486"/>
              <a:gd name="connsiteX56" fmla="*/ 2388375 w 2439664"/>
              <a:gd name="connsiteY56" fmla="*/ 457795 h 2029486"/>
              <a:gd name="connsiteX57" fmla="*/ 2388375 w 2439664"/>
              <a:gd name="connsiteY57" fmla="*/ 591145 h 2029486"/>
              <a:gd name="connsiteX58" fmla="*/ 2397900 w 2439664"/>
              <a:gd name="connsiteY58" fmla="*/ 600670 h 2029486"/>
              <a:gd name="connsiteX59" fmla="*/ 2397900 w 2439664"/>
              <a:gd name="connsiteY59" fmla="*/ 629245 h 2029486"/>
              <a:gd name="connsiteX60" fmla="*/ 2407425 w 2439664"/>
              <a:gd name="connsiteY60" fmla="*/ 648295 h 2029486"/>
              <a:gd name="connsiteX61" fmla="*/ 2407425 w 2439664"/>
              <a:gd name="connsiteY61" fmla="*/ 676870 h 2029486"/>
              <a:gd name="connsiteX62" fmla="*/ 2416950 w 2439664"/>
              <a:gd name="connsiteY62" fmla="*/ 695920 h 2029486"/>
              <a:gd name="connsiteX63" fmla="*/ 2416950 w 2439664"/>
              <a:gd name="connsiteY63" fmla="*/ 1000720 h 2029486"/>
              <a:gd name="connsiteX64" fmla="*/ 2407425 w 2439664"/>
              <a:gd name="connsiteY64" fmla="*/ 1010245 h 2029486"/>
              <a:gd name="connsiteX65" fmla="*/ 2407425 w 2439664"/>
              <a:gd name="connsiteY65" fmla="*/ 1038820 h 2029486"/>
              <a:gd name="connsiteX66" fmla="*/ 2397900 w 2439664"/>
              <a:gd name="connsiteY66" fmla="*/ 1057870 h 2029486"/>
              <a:gd name="connsiteX67" fmla="*/ 2388375 w 2439664"/>
              <a:gd name="connsiteY67" fmla="*/ 1067395 h 2029486"/>
              <a:gd name="connsiteX68" fmla="*/ 2388375 w 2439664"/>
              <a:gd name="connsiteY68" fmla="*/ 1086445 h 2029486"/>
              <a:gd name="connsiteX69" fmla="*/ 2378850 w 2439664"/>
              <a:gd name="connsiteY69" fmla="*/ 1105495 h 2029486"/>
              <a:gd name="connsiteX70" fmla="*/ 2369325 w 2439664"/>
              <a:gd name="connsiteY70" fmla="*/ 1115020 h 2029486"/>
              <a:gd name="connsiteX71" fmla="*/ 2359800 w 2439664"/>
              <a:gd name="connsiteY71" fmla="*/ 1134070 h 2029486"/>
              <a:gd name="connsiteX72" fmla="*/ 2350275 w 2439664"/>
              <a:gd name="connsiteY72" fmla="*/ 1143595 h 2029486"/>
              <a:gd name="connsiteX73" fmla="*/ 2350275 w 2439664"/>
              <a:gd name="connsiteY73" fmla="*/ 1248370 h 2029486"/>
              <a:gd name="connsiteX74" fmla="*/ 2340750 w 2439664"/>
              <a:gd name="connsiteY74" fmla="*/ 1257895 h 2029486"/>
              <a:gd name="connsiteX75" fmla="*/ 2331225 w 2439664"/>
              <a:gd name="connsiteY75" fmla="*/ 1305520 h 2029486"/>
              <a:gd name="connsiteX76" fmla="*/ 2321700 w 2439664"/>
              <a:gd name="connsiteY76" fmla="*/ 1429345 h 2029486"/>
              <a:gd name="connsiteX77" fmla="*/ 2321700 w 2439664"/>
              <a:gd name="connsiteY77" fmla="*/ 1562695 h 2029486"/>
              <a:gd name="connsiteX78" fmla="*/ 2312175 w 2439664"/>
              <a:gd name="connsiteY78" fmla="*/ 1572220 h 2029486"/>
              <a:gd name="connsiteX79" fmla="*/ 2312175 w 2439664"/>
              <a:gd name="connsiteY79" fmla="*/ 1581745 h 2029486"/>
              <a:gd name="connsiteX80" fmla="*/ 2302650 w 2439664"/>
              <a:gd name="connsiteY80" fmla="*/ 1600795 h 2029486"/>
              <a:gd name="connsiteX81" fmla="*/ 2302650 w 2439664"/>
              <a:gd name="connsiteY81" fmla="*/ 1619845 h 2029486"/>
              <a:gd name="connsiteX82" fmla="*/ 2293125 w 2439664"/>
              <a:gd name="connsiteY82" fmla="*/ 1629370 h 2029486"/>
              <a:gd name="connsiteX83" fmla="*/ 2283600 w 2439664"/>
              <a:gd name="connsiteY83" fmla="*/ 1676995 h 2029486"/>
              <a:gd name="connsiteX84" fmla="*/ 2283600 w 2439664"/>
              <a:gd name="connsiteY84" fmla="*/ 1686520 h 2029486"/>
              <a:gd name="connsiteX85" fmla="*/ 2274075 w 2439664"/>
              <a:gd name="connsiteY85" fmla="*/ 1696045 h 2029486"/>
              <a:gd name="connsiteX86" fmla="*/ 2274075 w 2439664"/>
              <a:gd name="connsiteY86" fmla="*/ 1705570 h 2029486"/>
              <a:gd name="connsiteX87" fmla="*/ 2264550 w 2439664"/>
              <a:gd name="connsiteY87" fmla="*/ 1715095 h 2029486"/>
              <a:gd name="connsiteX88" fmla="*/ 2255025 w 2439664"/>
              <a:gd name="connsiteY88" fmla="*/ 1743670 h 2029486"/>
              <a:gd name="connsiteX89" fmla="*/ 2245500 w 2439664"/>
              <a:gd name="connsiteY89" fmla="*/ 1753195 h 2029486"/>
              <a:gd name="connsiteX90" fmla="*/ 2245500 w 2439664"/>
              <a:gd name="connsiteY90" fmla="*/ 1762720 h 2029486"/>
              <a:gd name="connsiteX91" fmla="*/ 2235975 w 2439664"/>
              <a:gd name="connsiteY91" fmla="*/ 1772245 h 2029486"/>
              <a:gd name="connsiteX92" fmla="*/ 2235975 w 2439664"/>
              <a:gd name="connsiteY92" fmla="*/ 1781770 h 2029486"/>
              <a:gd name="connsiteX93" fmla="*/ 2226450 w 2439664"/>
              <a:gd name="connsiteY93" fmla="*/ 1800820 h 2029486"/>
              <a:gd name="connsiteX94" fmla="*/ 2216925 w 2439664"/>
              <a:gd name="connsiteY94" fmla="*/ 1810345 h 2029486"/>
              <a:gd name="connsiteX95" fmla="*/ 2207400 w 2439664"/>
              <a:gd name="connsiteY95" fmla="*/ 1819870 h 2029486"/>
              <a:gd name="connsiteX96" fmla="*/ 2207400 w 2439664"/>
              <a:gd name="connsiteY96" fmla="*/ 1857970 h 2029486"/>
              <a:gd name="connsiteX97" fmla="*/ 2197875 w 2439664"/>
              <a:gd name="connsiteY97" fmla="*/ 1877020 h 2029486"/>
              <a:gd name="connsiteX98" fmla="*/ 2197875 w 2439664"/>
              <a:gd name="connsiteY98" fmla="*/ 1886545 h 2029486"/>
              <a:gd name="connsiteX99" fmla="*/ 2188350 w 2439664"/>
              <a:gd name="connsiteY99" fmla="*/ 1905595 h 2029486"/>
              <a:gd name="connsiteX100" fmla="*/ 2188350 w 2439664"/>
              <a:gd name="connsiteY100" fmla="*/ 1934170 h 2029486"/>
              <a:gd name="connsiteX101" fmla="*/ 2178825 w 2439664"/>
              <a:gd name="connsiteY101" fmla="*/ 1943695 h 2029486"/>
              <a:gd name="connsiteX102" fmla="*/ 2178825 w 2439664"/>
              <a:gd name="connsiteY102" fmla="*/ 2010370 h 2029486"/>
              <a:gd name="connsiteX103" fmla="*/ 2169300 w 2439664"/>
              <a:gd name="connsiteY103" fmla="*/ 2019895 h 2029486"/>
              <a:gd name="connsiteX104" fmla="*/ 2159775 w 2439664"/>
              <a:gd name="connsiteY104" fmla="*/ 2029420 h 2029486"/>
              <a:gd name="connsiteX105" fmla="*/ 2102625 w 2439664"/>
              <a:gd name="connsiteY105" fmla="*/ 2010370 h 2029486"/>
              <a:gd name="connsiteX106" fmla="*/ 2093100 w 2439664"/>
              <a:gd name="connsiteY106" fmla="*/ 2000845 h 2029486"/>
              <a:gd name="connsiteX107" fmla="*/ 2093100 w 2439664"/>
              <a:gd name="connsiteY107" fmla="*/ 1991320 h 2029486"/>
              <a:gd name="connsiteX108" fmla="*/ 2083575 w 2439664"/>
              <a:gd name="connsiteY108" fmla="*/ 1972270 h 2029486"/>
              <a:gd name="connsiteX109" fmla="*/ 2083575 w 2439664"/>
              <a:gd name="connsiteY109" fmla="*/ 1934170 h 2029486"/>
              <a:gd name="connsiteX110" fmla="*/ 2074050 w 2439664"/>
              <a:gd name="connsiteY110" fmla="*/ 1924645 h 2029486"/>
              <a:gd name="connsiteX111" fmla="*/ 2064525 w 2439664"/>
              <a:gd name="connsiteY111" fmla="*/ 1915120 h 2029486"/>
              <a:gd name="connsiteX112" fmla="*/ 2064525 w 2439664"/>
              <a:gd name="connsiteY112" fmla="*/ 1886545 h 2029486"/>
              <a:gd name="connsiteX113" fmla="*/ 2055000 w 2439664"/>
              <a:gd name="connsiteY113" fmla="*/ 1877020 h 2029486"/>
              <a:gd name="connsiteX114" fmla="*/ 2045475 w 2439664"/>
              <a:gd name="connsiteY114" fmla="*/ 1857970 h 2029486"/>
              <a:gd name="connsiteX115" fmla="*/ 2045475 w 2439664"/>
              <a:gd name="connsiteY115" fmla="*/ 1848445 h 2029486"/>
              <a:gd name="connsiteX116" fmla="*/ 2035950 w 2439664"/>
              <a:gd name="connsiteY116" fmla="*/ 1838920 h 2029486"/>
              <a:gd name="connsiteX117" fmla="*/ 2026425 w 2439664"/>
              <a:gd name="connsiteY117" fmla="*/ 1819870 h 2029486"/>
              <a:gd name="connsiteX118" fmla="*/ 2016900 w 2439664"/>
              <a:gd name="connsiteY118" fmla="*/ 1810345 h 2029486"/>
              <a:gd name="connsiteX119" fmla="*/ 2016900 w 2439664"/>
              <a:gd name="connsiteY119" fmla="*/ 1800820 h 2029486"/>
              <a:gd name="connsiteX120" fmla="*/ 2007375 w 2439664"/>
              <a:gd name="connsiteY120" fmla="*/ 1791295 h 2029486"/>
              <a:gd name="connsiteX121" fmla="*/ 1997850 w 2439664"/>
              <a:gd name="connsiteY121" fmla="*/ 1772245 h 2029486"/>
              <a:gd name="connsiteX122" fmla="*/ 1997850 w 2439664"/>
              <a:gd name="connsiteY122" fmla="*/ 1762720 h 2029486"/>
              <a:gd name="connsiteX123" fmla="*/ 1988325 w 2439664"/>
              <a:gd name="connsiteY123" fmla="*/ 1753195 h 2029486"/>
              <a:gd name="connsiteX124" fmla="*/ 1988325 w 2439664"/>
              <a:gd name="connsiteY124" fmla="*/ 1743670 h 2029486"/>
              <a:gd name="connsiteX125" fmla="*/ 1978800 w 2439664"/>
              <a:gd name="connsiteY125" fmla="*/ 1724620 h 2029486"/>
              <a:gd name="connsiteX126" fmla="*/ 1969275 w 2439664"/>
              <a:gd name="connsiteY126" fmla="*/ 1715095 h 2029486"/>
              <a:gd name="connsiteX127" fmla="*/ 1959750 w 2439664"/>
              <a:gd name="connsiteY127" fmla="*/ 1705570 h 2029486"/>
              <a:gd name="connsiteX128" fmla="*/ 1959750 w 2439664"/>
              <a:gd name="connsiteY128" fmla="*/ 1696045 h 2029486"/>
              <a:gd name="connsiteX129" fmla="*/ 1950225 w 2439664"/>
              <a:gd name="connsiteY129" fmla="*/ 1686520 h 2029486"/>
              <a:gd name="connsiteX130" fmla="*/ 1950225 w 2439664"/>
              <a:gd name="connsiteY130" fmla="*/ 1676995 h 2029486"/>
              <a:gd name="connsiteX131" fmla="*/ 1940700 w 2439664"/>
              <a:gd name="connsiteY131" fmla="*/ 1667470 h 2029486"/>
              <a:gd name="connsiteX132" fmla="*/ 1931175 w 2439664"/>
              <a:gd name="connsiteY132" fmla="*/ 1657945 h 2029486"/>
              <a:gd name="connsiteX133" fmla="*/ 1931175 w 2439664"/>
              <a:gd name="connsiteY133" fmla="*/ 1648420 h 2029486"/>
              <a:gd name="connsiteX134" fmla="*/ 1912125 w 2439664"/>
              <a:gd name="connsiteY134" fmla="*/ 1638895 h 2029486"/>
              <a:gd name="connsiteX135" fmla="*/ 1912125 w 2439664"/>
              <a:gd name="connsiteY135" fmla="*/ 1629370 h 2029486"/>
              <a:gd name="connsiteX136" fmla="*/ 1902600 w 2439664"/>
              <a:gd name="connsiteY136" fmla="*/ 1619845 h 2029486"/>
              <a:gd name="connsiteX137" fmla="*/ 1893075 w 2439664"/>
              <a:gd name="connsiteY137" fmla="*/ 1610320 h 2029486"/>
              <a:gd name="connsiteX138" fmla="*/ 1883550 w 2439664"/>
              <a:gd name="connsiteY138" fmla="*/ 1591270 h 2029486"/>
              <a:gd name="connsiteX139" fmla="*/ 1883550 w 2439664"/>
              <a:gd name="connsiteY139" fmla="*/ 1581745 h 2029486"/>
              <a:gd name="connsiteX140" fmla="*/ 1874025 w 2439664"/>
              <a:gd name="connsiteY140" fmla="*/ 1572220 h 2029486"/>
              <a:gd name="connsiteX141" fmla="*/ 1864500 w 2439664"/>
              <a:gd name="connsiteY141" fmla="*/ 1562695 h 2029486"/>
              <a:gd name="connsiteX142" fmla="*/ 1854975 w 2439664"/>
              <a:gd name="connsiteY142" fmla="*/ 1553170 h 2029486"/>
              <a:gd name="connsiteX143" fmla="*/ 1845450 w 2439664"/>
              <a:gd name="connsiteY143" fmla="*/ 1543645 h 2029486"/>
              <a:gd name="connsiteX144" fmla="*/ 1835925 w 2439664"/>
              <a:gd name="connsiteY144" fmla="*/ 1524595 h 2029486"/>
              <a:gd name="connsiteX145" fmla="*/ 1826400 w 2439664"/>
              <a:gd name="connsiteY145" fmla="*/ 1505545 h 2029486"/>
              <a:gd name="connsiteX146" fmla="*/ 1816875 w 2439664"/>
              <a:gd name="connsiteY146" fmla="*/ 1486495 h 2029486"/>
              <a:gd name="connsiteX147" fmla="*/ 1807350 w 2439664"/>
              <a:gd name="connsiteY147" fmla="*/ 1476970 h 2029486"/>
              <a:gd name="connsiteX148" fmla="*/ 1797825 w 2439664"/>
              <a:gd name="connsiteY148" fmla="*/ 1467445 h 2029486"/>
              <a:gd name="connsiteX149" fmla="*/ 1788300 w 2439664"/>
              <a:gd name="connsiteY149" fmla="*/ 1457920 h 2029486"/>
              <a:gd name="connsiteX150" fmla="*/ 1788300 w 2439664"/>
              <a:gd name="connsiteY150" fmla="*/ 1448395 h 2029486"/>
              <a:gd name="connsiteX151" fmla="*/ 1778775 w 2439664"/>
              <a:gd name="connsiteY151" fmla="*/ 1438870 h 2029486"/>
              <a:gd name="connsiteX152" fmla="*/ 1778775 w 2439664"/>
              <a:gd name="connsiteY152" fmla="*/ 1429345 h 2029486"/>
              <a:gd name="connsiteX153" fmla="*/ 1769250 w 2439664"/>
              <a:gd name="connsiteY153" fmla="*/ 1410295 h 2029486"/>
              <a:gd name="connsiteX154" fmla="*/ 1750200 w 2439664"/>
              <a:gd name="connsiteY154" fmla="*/ 1400770 h 2029486"/>
              <a:gd name="connsiteX155" fmla="*/ 1750200 w 2439664"/>
              <a:gd name="connsiteY155" fmla="*/ 1400770 h 2029486"/>
              <a:gd name="connsiteX156" fmla="*/ 1731150 w 2439664"/>
              <a:gd name="connsiteY156" fmla="*/ 1391245 h 2029486"/>
              <a:gd name="connsiteX157" fmla="*/ 1721625 w 2439664"/>
              <a:gd name="connsiteY157" fmla="*/ 1372195 h 2029486"/>
              <a:gd name="connsiteX158" fmla="*/ 1702575 w 2439664"/>
              <a:gd name="connsiteY158" fmla="*/ 1362670 h 2029486"/>
              <a:gd name="connsiteX159" fmla="*/ 1531125 w 2439664"/>
              <a:gd name="connsiteY159" fmla="*/ 1372195 h 2029486"/>
              <a:gd name="connsiteX160" fmla="*/ 1502550 w 2439664"/>
              <a:gd name="connsiteY160" fmla="*/ 1381720 h 2029486"/>
              <a:gd name="connsiteX161" fmla="*/ 1493025 w 2439664"/>
              <a:gd name="connsiteY161" fmla="*/ 1381720 h 2029486"/>
              <a:gd name="connsiteX162" fmla="*/ 1483500 w 2439664"/>
              <a:gd name="connsiteY162" fmla="*/ 1391245 h 2029486"/>
              <a:gd name="connsiteX163" fmla="*/ 1464450 w 2439664"/>
              <a:gd name="connsiteY163" fmla="*/ 1400770 h 2029486"/>
              <a:gd name="connsiteX164" fmla="*/ 1454925 w 2439664"/>
              <a:gd name="connsiteY164" fmla="*/ 1400770 h 2029486"/>
              <a:gd name="connsiteX165" fmla="*/ 1445400 w 2439664"/>
              <a:gd name="connsiteY165" fmla="*/ 1410295 h 2029486"/>
              <a:gd name="connsiteX166" fmla="*/ 1435875 w 2439664"/>
              <a:gd name="connsiteY166" fmla="*/ 1419820 h 2029486"/>
              <a:gd name="connsiteX167" fmla="*/ 1426350 w 2439664"/>
              <a:gd name="connsiteY167" fmla="*/ 1429345 h 2029486"/>
              <a:gd name="connsiteX168" fmla="*/ 1397775 w 2439664"/>
              <a:gd name="connsiteY168" fmla="*/ 1438870 h 2029486"/>
              <a:gd name="connsiteX169" fmla="*/ 1369200 w 2439664"/>
              <a:gd name="connsiteY169" fmla="*/ 1448395 h 2029486"/>
              <a:gd name="connsiteX170" fmla="*/ 1350150 w 2439664"/>
              <a:gd name="connsiteY170" fmla="*/ 1448395 h 2029486"/>
              <a:gd name="connsiteX171" fmla="*/ 1340625 w 2439664"/>
              <a:gd name="connsiteY171" fmla="*/ 1457920 h 2029486"/>
              <a:gd name="connsiteX172" fmla="*/ 1312050 w 2439664"/>
              <a:gd name="connsiteY172" fmla="*/ 1467445 h 2029486"/>
              <a:gd name="connsiteX173" fmla="*/ 1302525 w 2439664"/>
              <a:gd name="connsiteY173" fmla="*/ 1476970 h 2029486"/>
              <a:gd name="connsiteX174" fmla="*/ 1293000 w 2439664"/>
              <a:gd name="connsiteY174" fmla="*/ 1486495 h 2029486"/>
              <a:gd name="connsiteX175" fmla="*/ 1283475 w 2439664"/>
              <a:gd name="connsiteY175" fmla="*/ 1476970 h 2029486"/>
              <a:gd name="connsiteX176" fmla="*/ 1273950 w 2439664"/>
              <a:gd name="connsiteY176" fmla="*/ 1372195 h 2029486"/>
              <a:gd name="connsiteX177" fmla="*/ 1273950 w 2439664"/>
              <a:gd name="connsiteY177" fmla="*/ 1362670 h 2029486"/>
              <a:gd name="connsiteX178" fmla="*/ 1264425 w 2439664"/>
              <a:gd name="connsiteY178" fmla="*/ 1353145 h 2029486"/>
              <a:gd name="connsiteX179" fmla="*/ 1254900 w 2439664"/>
              <a:gd name="connsiteY179" fmla="*/ 1315045 h 2029486"/>
              <a:gd name="connsiteX180" fmla="*/ 854850 w 2439664"/>
              <a:gd name="connsiteY180" fmla="*/ 1315045 h 2029486"/>
              <a:gd name="connsiteX181" fmla="*/ 845325 w 2439664"/>
              <a:gd name="connsiteY181" fmla="*/ 1305520 h 2029486"/>
              <a:gd name="connsiteX182" fmla="*/ 816750 w 2439664"/>
              <a:gd name="connsiteY182" fmla="*/ 1295995 h 2029486"/>
              <a:gd name="connsiteX183" fmla="*/ 788175 w 2439664"/>
              <a:gd name="connsiteY183" fmla="*/ 1276945 h 2029486"/>
              <a:gd name="connsiteX184" fmla="*/ 778650 w 2439664"/>
              <a:gd name="connsiteY184" fmla="*/ 1276945 h 2029486"/>
              <a:gd name="connsiteX185" fmla="*/ 769125 w 2439664"/>
              <a:gd name="connsiteY185" fmla="*/ 1267420 h 2029486"/>
              <a:gd name="connsiteX186" fmla="*/ 769125 w 2439664"/>
              <a:gd name="connsiteY186" fmla="*/ 1257895 h 2029486"/>
              <a:gd name="connsiteX187" fmla="*/ 759600 w 2439664"/>
              <a:gd name="connsiteY187" fmla="*/ 1248370 h 2029486"/>
              <a:gd name="connsiteX188" fmla="*/ 750075 w 2439664"/>
              <a:gd name="connsiteY188" fmla="*/ 1238845 h 2029486"/>
              <a:gd name="connsiteX189" fmla="*/ 740550 w 2439664"/>
              <a:gd name="connsiteY189" fmla="*/ 1229320 h 2029486"/>
              <a:gd name="connsiteX190" fmla="*/ 740550 w 2439664"/>
              <a:gd name="connsiteY190" fmla="*/ 1219795 h 2029486"/>
              <a:gd name="connsiteX191" fmla="*/ 731025 w 2439664"/>
              <a:gd name="connsiteY191" fmla="*/ 1210270 h 2029486"/>
              <a:gd name="connsiteX192" fmla="*/ 721500 w 2439664"/>
              <a:gd name="connsiteY192" fmla="*/ 1200745 h 2029486"/>
              <a:gd name="connsiteX193" fmla="*/ 721500 w 2439664"/>
              <a:gd name="connsiteY193" fmla="*/ 1191220 h 2029486"/>
              <a:gd name="connsiteX194" fmla="*/ 711975 w 2439664"/>
              <a:gd name="connsiteY194" fmla="*/ 1181695 h 2029486"/>
              <a:gd name="connsiteX195" fmla="*/ 702450 w 2439664"/>
              <a:gd name="connsiteY195" fmla="*/ 1172170 h 2029486"/>
              <a:gd name="connsiteX196" fmla="*/ 702450 w 2439664"/>
              <a:gd name="connsiteY196" fmla="*/ 1153120 h 2029486"/>
              <a:gd name="connsiteX197" fmla="*/ 692925 w 2439664"/>
              <a:gd name="connsiteY197" fmla="*/ 1143595 h 2029486"/>
              <a:gd name="connsiteX198" fmla="*/ 683400 w 2439664"/>
              <a:gd name="connsiteY198" fmla="*/ 1134070 h 2029486"/>
              <a:gd name="connsiteX199" fmla="*/ 673875 w 2439664"/>
              <a:gd name="connsiteY199" fmla="*/ 1124545 h 2029486"/>
              <a:gd name="connsiteX200" fmla="*/ 664350 w 2439664"/>
              <a:gd name="connsiteY200" fmla="*/ 1115020 h 2029486"/>
              <a:gd name="connsiteX201" fmla="*/ 654825 w 2439664"/>
              <a:gd name="connsiteY201" fmla="*/ 1105495 h 2029486"/>
              <a:gd name="connsiteX202" fmla="*/ 645300 w 2439664"/>
              <a:gd name="connsiteY202" fmla="*/ 1095970 h 2029486"/>
              <a:gd name="connsiteX203" fmla="*/ 635775 w 2439664"/>
              <a:gd name="connsiteY203" fmla="*/ 1086445 h 2029486"/>
              <a:gd name="connsiteX204" fmla="*/ 626250 w 2439664"/>
              <a:gd name="connsiteY204" fmla="*/ 1076920 h 2029486"/>
              <a:gd name="connsiteX205" fmla="*/ 616725 w 2439664"/>
              <a:gd name="connsiteY205" fmla="*/ 1067395 h 2029486"/>
              <a:gd name="connsiteX206" fmla="*/ 607200 w 2439664"/>
              <a:gd name="connsiteY206" fmla="*/ 1067395 h 2029486"/>
              <a:gd name="connsiteX207" fmla="*/ 597675 w 2439664"/>
              <a:gd name="connsiteY207" fmla="*/ 1057870 h 2029486"/>
              <a:gd name="connsiteX208" fmla="*/ 578625 w 2439664"/>
              <a:gd name="connsiteY208" fmla="*/ 1048345 h 2029486"/>
              <a:gd name="connsiteX209" fmla="*/ 569100 w 2439664"/>
              <a:gd name="connsiteY209" fmla="*/ 1038820 h 2029486"/>
              <a:gd name="connsiteX210" fmla="*/ 550050 w 2439664"/>
              <a:gd name="connsiteY210" fmla="*/ 1038820 h 2029486"/>
              <a:gd name="connsiteX211" fmla="*/ 540525 w 2439664"/>
              <a:gd name="connsiteY211" fmla="*/ 1019770 h 2029486"/>
              <a:gd name="connsiteX212" fmla="*/ 531000 w 2439664"/>
              <a:gd name="connsiteY212" fmla="*/ 1019770 h 2029486"/>
              <a:gd name="connsiteX213" fmla="*/ 511949 w 2439664"/>
              <a:gd name="connsiteY213" fmla="*/ 1010245 h 2029486"/>
              <a:gd name="connsiteX214" fmla="*/ 492900 w 2439664"/>
              <a:gd name="connsiteY214" fmla="*/ 1010245 h 2029486"/>
              <a:gd name="connsiteX215" fmla="*/ 483374 w 2439664"/>
              <a:gd name="connsiteY215" fmla="*/ 1000720 h 2029486"/>
              <a:gd name="connsiteX216" fmla="*/ 464325 w 2439664"/>
              <a:gd name="connsiteY216" fmla="*/ 991195 h 2029486"/>
              <a:gd name="connsiteX217" fmla="*/ 454800 w 2439664"/>
              <a:gd name="connsiteY217" fmla="*/ 981670 h 2029486"/>
              <a:gd name="connsiteX218" fmla="*/ 445275 w 2439664"/>
              <a:gd name="connsiteY218" fmla="*/ 981670 h 2029486"/>
              <a:gd name="connsiteX219" fmla="*/ 435750 w 2439664"/>
              <a:gd name="connsiteY219" fmla="*/ 972145 h 2029486"/>
              <a:gd name="connsiteX220" fmla="*/ 426225 w 2439664"/>
              <a:gd name="connsiteY220" fmla="*/ 972145 h 2029486"/>
              <a:gd name="connsiteX221" fmla="*/ 416700 w 2439664"/>
              <a:gd name="connsiteY221" fmla="*/ 962620 h 2029486"/>
              <a:gd name="connsiteX222" fmla="*/ 407175 w 2439664"/>
              <a:gd name="connsiteY222" fmla="*/ 953095 h 2029486"/>
              <a:gd name="connsiteX223" fmla="*/ 397650 w 2439664"/>
              <a:gd name="connsiteY223" fmla="*/ 943570 h 2029486"/>
              <a:gd name="connsiteX224" fmla="*/ 388125 w 2439664"/>
              <a:gd name="connsiteY224" fmla="*/ 943570 h 2029486"/>
              <a:gd name="connsiteX225" fmla="*/ 378600 w 2439664"/>
              <a:gd name="connsiteY225" fmla="*/ 924520 h 2029486"/>
              <a:gd name="connsiteX226" fmla="*/ 369075 w 2439664"/>
              <a:gd name="connsiteY226" fmla="*/ 914995 h 2029486"/>
              <a:gd name="connsiteX227" fmla="*/ 359550 w 2439664"/>
              <a:gd name="connsiteY227" fmla="*/ 905470 h 2029486"/>
              <a:gd name="connsiteX228" fmla="*/ 350025 w 2439664"/>
              <a:gd name="connsiteY228" fmla="*/ 895945 h 2029486"/>
              <a:gd name="connsiteX229" fmla="*/ 340500 w 2439664"/>
              <a:gd name="connsiteY229" fmla="*/ 886420 h 2029486"/>
              <a:gd name="connsiteX230" fmla="*/ 330975 w 2439664"/>
              <a:gd name="connsiteY230" fmla="*/ 876895 h 2029486"/>
              <a:gd name="connsiteX231" fmla="*/ 321450 w 2439664"/>
              <a:gd name="connsiteY231" fmla="*/ 867370 h 2029486"/>
              <a:gd name="connsiteX232" fmla="*/ 311925 w 2439664"/>
              <a:gd name="connsiteY232" fmla="*/ 857845 h 2029486"/>
              <a:gd name="connsiteX233" fmla="*/ 292875 w 2439664"/>
              <a:gd name="connsiteY233" fmla="*/ 838795 h 2029486"/>
              <a:gd name="connsiteX234" fmla="*/ 292875 w 2439664"/>
              <a:gd name="connsiteY234" fmla="*/ 819745 h 2029486"/>
              <a:gd name="connsiteX235" fmla="*/ 283350 w 2439664"/>
              <a:gd name="connsiteY235" fmla="*/ 810220 h 2029486"/>
              <a:gd name="connsiteX236" fmla="*/ 273825 w 2439664"/>
              <a:gd name="connsiteY236" fmla="*/ 791170 h 2029486"/>
              <a:gd name="connsiteX237" fmla="*/ 254775 w 2439664"/>
              <a:gd name="connsiteY237" fmla="*/ 781645 h 2029486"/>
              <a:gd name="connsiteX238" fmla="*/ 245250 w 2439664"/>
              <a:gd name="connsiteY238" fmla="*/ 772120 h 2029486"/>
              <a:gd name="connsiteX239" fmla="*/ 235725 w 2439664"/>
              <a:gd name="connsiteY239" fmla="*/ 762595 h 2029486"/>
              <a:gd name="connsiteX240" fmla="*/ 226200 w 2439664"/>
              <a:gd name="connsiteY240" fmla="*/ 753070 h 2029486"/>
              <a:gd name="connsiteX241" fmla="*/ 216675 w 2439664"/>
              <a:gd name="connsiteY241" fmla="*/ 743545 h 2029486"/>
              <a:gd name="connsiteX242" fmla="*/ 216675 w 2439664"/>
              <a:gd name="connsiteY242" fmla="*/ 734020 h 2029486"/>
              <a:gd name="connsiteX243" fmla="*/ 207150 w 2439664"/>
              <a:gd name="connsiteY243" fmla="*/ 724495 h 2029486"/>
              <a:gd name="connsiteX244" fmla="*/ 197625 w 2439664"/>
              <a:gd name="connsiteY244" fmla="*/ 714970 h 2029486"/>
              <a:gd name="connsiteX245" fmla="*/ 188100 w 2439664"/>
              <a:gd name="connsiteY245" fmla="*/ 714970 h 2029486"/>
              <a:gd name="connsiteX246" fmla="*/ 178575 w 2439664"/>
              <a:gd name="connsiteY246" fmla="*/ 695920 h 2029486"/>
              <a:gd name="connsiteX247" fmla="*/ 169050 w 2439664"/>
              <a:gd name="connsiteY247" fmla="*/ 686395 h 2029486"/>
              <a:gd name="connsiteX248" fmla="*/ 159525 w 2439664"/>
              <a:gd name="connsiteY248" fmla="*/ 676870 h 2029486"/>
              <a:gd name="connsiteX249" fmla="*/ 150000 w 2439664"/>
              <a:gd name="connsiteY249" fmla="*/ 657820 h 2029486"/>
              <a:gd name="connsiteX250" fmla="*/ 140475 w 2439664"/>
              <a:gd name="connsiteY250" fmla="*/ 648295 h 2029486"/>
              <a:gd name="connsiteX251" fmla="*/ 140475 w 2439664"/>
              <a:gd name="connsiteY251" fmla="*/ 638770 h 2029486"/>
              <a:gd name="connsiteX252" fmla="*/ 130950 w 2439664"/>
              <a:gd name="connsiteY252" fmla="*/ 629245 h 2029486"/>
              <a:gd name="connsiteX253" fmla="*/ 130950 w 2439664"/>
              <a:gd name="connsiteY253" fmla="*/ 619720 h 2029486"/>
              <a:gd name="connsiteX254" fmla="*/ 121425 w 2439664"/>
              <a:gd name="connsiteY254" fmla="*/ 610195 h 2029486"/>
              <a:gd name="connsiteX255" fmla="*/ 111900 w 2439664"/>
              <a:gd name="connsiteY255" fmla="*/ 600670 h 2029486"/>
              <a:gd name="connsiteX256" fmla="*/ 111900 w 2439664"/>
              <a:gd name="connsiteY256" fmla="*/ 591145 h 2029486"/>
              <a:gd name="connsiteX257" fmla="*/ 102375 w 2439664"/>
              <a:gd name="connsiteY257" fmla="*/ 581620 h 2029486"/>
              <a:gd name="connsiteX258" fmla="*/ 102375 w 2439664"/>
              <a:gd name="connsiteY258" fmla="*/ 572095 h 2029486"/>
              <a:gd name="connsiteX259" fmla="*/ 83325 w 2439664"/>
              <a:gd name="connsiteY259" fmla="*/ 562570 h 2029486"/>
              <a:gd name="connsiteX260" fmla="*/ 73800 w 2439664"/>
              <a:gd name="connsiteY260" fmla="*/ 553045 h 2029486"/>
              <a:gd name="connsiteX261" fmla="*/ 64275 w 2439664"/>
              <a:gd name="connsiteY261" fmla="*/ 533995 h 2029486"/>
              <a:gd name="connsiteX262" fmla="*/ 45225 w 2439664"/>
              <a:gd name="connsiteY262" fmla="*/ 524470 h 2029486"/>
              <a:gd name="connsiteX263" fmla="*/ 45225 w 2439664"/>
              <a:gd name="connsiteY263" fmla="*/ 514945 h 2029486"/>
              <a:gd name="connsiteX264" fmla="*/ 35700 w 2439664"/>
              <a:gd name="connsiteY264" fmla="*/ 505420 h 2029486"/>
              <a:gd name="connsiteX265" fmla="*/ 35700 w 2439664"/>
              <a:gd name="connsiteY265" fmla="*/ 495895 h 2029486"/>
              <a:gd name="connsiteX266" fmla="*/ 26175 w 2439664"/>
              <a:gd name="connsiteY266" fmla="*/ 486370 h 2029486"/>
              <a:gd name="connsiteX267" fmla="*/ 16650 w 2439664"/>
              <a:gd name="connsiteY267" fmla="*/ 476845 h 2029486"/>
              <a:gd name="connsiteX268" fmla="*/ 7125 w 2439664"/>
              <a:gd name="connsiteY268" fmla="*/ 438745 h 2029486"/>
              <a:gd name="connsiteX269" fmla="*/ -2399 w 2439664"/>
              <a:gd name="connsiteY269" fmla="*/ 410170 h 2029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</a:cxnLst>
            <a:rect l="l" t="t" r="r" b="b"/>
            <a:pathLst>
              <a:path w="2439664" h="2029486">
                <a:moveTo>
                  <a:pt x="-2399" y="410170"/>
                </a:moveTo>
                <a:cubicBezTo>
                  <a:pt x="2044" y="407630"/>
                  <a:pt x="59195" y="375244"/>
                  <a:pt x="64275" y="372070"/>
                </a:cubicBezTo>
                <a:cubicBezTo>
                  <a:pt x="69355" y="368894"/>
                  <a:pt x="71260" y="363815"/>
                  <a:pt x="73800" y="362545"/>
                </a:cubicBezTo>
                <a:cubicBezTo>
                  <a:pt x="76340" y="361275"/>
                  <a:pt x="99835" y="354290"/>
                  <a:pt x="102375" y="353020"/>
                </a:cubicBezTo>
                <a:cubicBezTo>
                  <a:pt x="104915" y="351750"/>
                  <a:pt x="110630" y="344765"/>
                  <a:pt x="111900" y="343495"/>
                </a:cubicBezTo>
                <a:cubicBezTo>
                  <a:pt x="113170" y="342225"/>
                  <a:pt x="119520" y="335239"/>
                  <a:pt x="121425" y="333970"/>
                </a:cubicBezTo>
                <a:cubicBezTo>
                  <a:pt x="123330" y="332700"/>
                  <a:pt x="138570" y="325715"/>
                  <a:pt x="140475" y="324445"/>
                </a:cubicBezTo>
                <a:cubicBezTo>
                  <a:pt x="142380" y="323175"/>
                  <a:pt x="148730" y="316190"/>
                  <a:pt x="150000" y="314920"/>
                </a:cubicBezTo>
                <a:cubicBezTo>
                  <a:pt x="151270" y="313650"/>
                  <a:pt x="157620" y="307300"/>
                  <a:pt x="159525" y="305395"/>
                </a:cubicBezTo>
                <a:cubicBezTo>
                  <a:pt x="161430" y="303490"/>
                  <a:pt x="176670" y="288250"/>
                  <a:pt x="178575" y="286345"/>
                </a:cubicBezTo>
                <a:cubicBezTo>
                  <a:pt x="180480" y="284440"/>
                  <a:pt x="186830" y="278090"/>
                  <a:pt x="188100" y="276820"/>
                </a:cubicBezTo>
                <a:cubicBezTo>
                  <a:pt x="189370" y="275550"/>
                  <a:pt x="196355" y="268565"/>
                  <a:pt x="197625" y="267295"/>
                </a:cubicBezTo>
                <a:cubicBezTo>
                  <a:pt x="198895" y="266025"/>
                  <a:pt x="205880" y="259040"/>
                  <a:pt x="207150" y="257770"/>
                </a:cubicBezTo>
                <a:cubicBezTo>
                  <a:pt x="208420" y="256499"/>
                  <a:pt x="215405" y="249515"/>
                  <a:pt x="216675" y="248245"/>
                </a:cubicBezTo>
                <a:cubicBezTo>
                  <a:pt x="217945" y="246975"/>
                  <a:pt x="224930" y="239990"/>
                  <a:pt x="226200" y="238720"/>
                </a:cubicBezTo>
                <a:cubicBezTo>
                  <a:pt x="227470" y="237450"/>
                  <a:pt x="235090" y="230465"/>
                  <a:pt x="235725" y="229195"/>
                </a:cubicBezTo>
                <a:cubicBezTo>
                  <a:pt x="236360" y="227925"/>
                  <a:pt x="235090" y="220940"/>
                  <a:pt x="235725" y="219670"/>
                </a:cubicBezTo>
                <a:cubicBezTo>
                  <a:pt x="236360" y="218400"/>
                  <a:pt x="243980" y="211415"/>
                  <a:pt x="245250" y="210145"/>
                </a:cubicBezTo>
                <a:cubicBezTo>
                  <a:pt x="246520" y="208875"/>
                  <a:pt x="253505" y="201890"/>
                  <a:pt x="254775" y="200620"/>
                </a:cubicBezTo>
                <a:cubicBezTo>
                  <a:pt x="256045" y="199350"/>
                  <a:pt x="263665" y="192365"/>
                  <a:pt x="264300" y="191095"/>
                </a:cubicBezTo>
                <a:cubicBezTo>
                  <a:pt x="264935" y="189825"/>
                  <a:pt x="263030" y="182840"/>
                  <a:pt x="264300" y="181570"/>
                </a:cubicBezTo>
                <a:cubicBezTo>
                  <a:pt x="265570" y="180300"/>
                  <a:pt x="282080" y="173315"/>
                  <a:pt x="283350" y="172045"/>
                </a:cubicBezTo>
                <a:cubicBezTo>
                  <a:pt x="284620" y="170775"/>
                  <a:pt x="282715" y="163790"/>
                  <a:pt x="283350" y="162520"/>
                </a:cubicBezTo>
                <a:cubicBezTo>
                  <a:pt x="283985" y="161250"/>
                  <a:pt x="290970" y="154900"/>
                  <a:pt x="292875" y="152995"/>
                </a:cubicBezTo>
                <a:cubicBezTo>
                  <a:pt x="294780" y="151090"/>
                  <a:pt x="310020" y="135850"/>
                  <a:pt x="311925" y="133945"/>
                </a:cubicBezTo>
                <a:cubicBezTo>
                  <a:pt x="313830" y="132040"/>
                  <a:pt x="320815" y="125690"/>
                  <a:pt x="321450" y="124420"/>
                </a:cubicBezTo>
                <a:cubicBezTo>
                  <a:pt x="322085" y="123150"/>
                  <a:pt x="320815" y="116165"/>
                  <a:pt x="321450" y="114895"/>
                </a:cubicBezTo>
                <a:cubicBezTo>
                  <a:pt x="322085" y="113625"/>
                  <a:pt x="329705" y="106640"/>
                  <a:pt x="330975" y="105370"/>
                </a:cubicBezTo>
                <a:cubicBezTo>
                  <a:pt x="332245" y="104100"/>
                  <a:pt x="337960" y="97115"/>
                  <a:pt x="340500" y="95845"/>
                </a:cubicBezTo>
                <a:cubicBezTo>
                  <a:pt x="343040" y="94575"/>
                  <a:pt x="365900" y="87590"/>
                  <a:pt x="369075" y="86320"/>
                </a:cubicBezTo>
                <a:cubicBezTo>
                  <a:pt x="372250" y="85050"/>
                  <a:pt x="386220" y="78065"/>
                  <a:pt x="388125" y="76795"/>
                </a:cubicBezTo>
                <a:cubicBezTo>
                  <a:pt x="390030" y="75525"/>
                  <a:pt x="396380" y="68540"/>
                  <a:pt x="397650" y="67270"/>
                </a:cubicBezTo>
                <a:cubicBezTo>
                  <a:pt x="398920" y="66000"/>
                  <a:pt x="405905" y="59015"/>
                  <a:pt x="407175" y="57745"/>
                </a:cubicBezTo>
                <a:cubicBezTo>
                  <a:pt x="408445" y="56475"/>
                  <a:pt x="395745" y="48855"/>
                  <a:pt x="416700" y="48220"/>
                </a:cubicBezTo>
                <a:cubicBezTo>
                  <a:pt x="437655" y="47584"/>
                  <a:pt x="700544" y="48854"/>
                  <a:pt x="721500" y="48220"/>
                </a:cubicBezTo>
                <a:cubicBezTo>
                  <a:pt x="742455" y="47585"/>
                  <a:pt x="718960" y="39330"/>
                  <a:pt x="731025" y="38695"/>
                </a:cubicBezTo>
                <a:cubicBezTo>
                  <a:pt x="743090" y="38060"/>
                  <a:pt x="890410" y="39330"/>
                  <a:pt x="902475" y="38695"/>
                </a:cubicBezTo>
                <a:cubicBezTo>
                  <a:pt x="914539" y="38060"/>
                  <a:pt x="875804" y="29804"/>
                  <a:pt x="912000" y="29170"/>
                </a:cubicBezTo>
                <a:cubicBezTo>
                  <a:pt x="948195" y="28534"/>
                  <a:pt x="1408569" y="29804"/>
                  <a:pt x="1445400" y="29170"/>
                </a:cubicBezTo>
                <a:cubicBezTo>
                  <a:pt x="1482229" y="28535"/>
                  <a:pt x="1461274" y="20280"/>
                  <a:pt x="1464450" y="19645"/>
                </a:cubicBezTo>
                <a:cubicBezTo>
                  <a:pt x="1467624" y="19010"/>
                  <a:pt x="1490484" y="20280"/>
                  <a:pt x="1493025" y="19645"/>
                </a:cubicBezTo>
                <a:cubicBezTo>
                  <a:pt x="1495564" y="19010"/>
                  <a:pt x="1498739" y="10755"/>
                  <a:pt x="1502550" y="10120"/>
                </a:cubicBezTo>
                <a:cubicBezTo>
                  <a:pt x="1506360" y="9484"/>
                  <a:pt x="1546364" y="10754"/>
                  <a:pt x="1550175" y="10120"/>
                </a:cubicBezTo>
                <a:cubicBezTo>
                  <a:pt x="1553984" y="9485"/>
                  <a:pt x="1502549" y="1230"/>
                  <a:pt x="1559700" y="595"/>
                </a:cubicBezTo>
                <a:cubicBezTo>
                  <a:pt x="1616849" y="-39"/>
                  <a:pt x="2350274" y="-39"/>
                  <a:pt x="2407425" y="595"/>
                </a:cubicBezTo>
                <a:cubicBezTo>
                  <a:pt x="2464574" y="1230"/>
                  <a:pt x="2415679" y="8850"/>
                  <a:pt x="2416950" y="10120"/>
                </a:cubicBezTo>
                <a:cubicBezTo>
                  <a:pt x="2418220" y="11390"/>
                  <a:pt x="2425839" y="19010"/>
                  <a:pt x="2426475" y="19645"/>
                </a:cubicBezTo>
                <a:cubicBezTo>
                  <a:pt x="2427110" y="20280"/>
                  <a:pt x="2425840" y="19010"/>
                  <a:pt x="2426475" y="19645"/>
                </a:cubicBezTo>
                <a:cubicBezTo>
                  <a:pt x="2427110" y="20280"/>
                  <a:pt x="2435364" y="22185"/>
                  <a:pt x="2436000" y="29170"/>
                </a:cubicBezTo>
                <a:cubicBezTo>
                  <a:pt x="2436634" y="36155"/>
                  <a:pt x="2436634" y="117435"/>
                  <a:pt x="2436000" y="124420"/>
                </a:cubicBezTo>
                <a:cubicBezTo>
                  <a:pt x="2435364" y="131405"/>
                  <a:pt x="2427745" y="131405"/>
                  <a:pt x="2426475" y="133945"/>
                </a:cubicBezTo>
                <a:cubicBezTo>
                  <a:pt x="2425204" y="136485"/>
                  <a:pt x="2418220" y="159980"/>
                  <a:pt x="2416950" y="162520"/>
                </a:cubicBezTo>
                <a:cubicBezTo>
                  <a:pt x="2415679" y="165060"/>
                  <a:pt x="2408059" y="168235"/>
                  <a:pt x="2407425" y="172045"/>
                </a:cubicBezTo>
                <a:cubicBezTo>
                  <a:pt x="2406789" y="175855"/>
                  <a:pt x="2408059" y="215859"/>
                  <a:pt x="2407425" y="219670"/>
                </a:cubicBezTo>
                <a:cubicBezTo>
                  <a:pt x="2406789" y="223480"/>
                  <a:pt x="2398534" y="213955"/>
                  <a:pt x="2397900" y="229195"/>
                </a:cubicBezTo>
                <a:cubicBezTo>
                  <a:pt x="2397264" y="244435"/>
                  <a:pt x="2398535" y="433030"/>
                  <a:pt x="2397900" y="448270"/>
                </a:cubicBezTo>
                <a:cubicBezTo>
                  <a:pt x="2397264" y="463509"/>
                  <a:pt x="2389010" y="448270"/>
                  <a:pt x="2388375" y="457795"/>
                </a:cubicBezTo>
                <a:cubicBezTo>
                  <a:pt x="2387739" y="467320"/>
                  <a:pt x="2387739" y="581620"/>
                  <a:pt x="2388375" y="591145"/>
                </a:cubicBezTo>
                <a:cubicBezTo>
                  <a:pt x="2389010" y="600670"/>
                  <a:pt x="2397264" y="598130"/>
                  <a:pt x="2397900" y="600670"/>
                </a:cubicBezTo>
                <a:cubicBezTo>
                  <a:pt x="2398535" y="603210"/>
                  <a:pt x="2397264" y="626070"/>
                  <a:pt x="2397900" y="629245"/>
                </a:cubicBezTo>
                <a:cubicBezTo>
                  <a:pt x="2398534" y="632420"/>
                  <a:pt x="2406789" y="645120"/>
                  <a:pt x="2407425" y="648295"/>
                </a:cubicBezTo>
                <a:cubicBezTo>
                  <a:pt x="2408059" y="651470"/>
                  <a:pt x="2406789" y="673694"/>
                  <a:pt x="2407425" y="676870"/>
                </a:cubicBezTo>
                <a:cubicBezTo>
                  <a:pt x="2408059" y="680045"/>
                  <a:pt x="2416314" y="674330"/>
                  <a:pt x="2416950" y="695920"/>
                </a:cubicBezTo>
                <a:cubicBezTo>
                  <a:pt x="2417584" y="717510"/>
                  <a:pt x="2417584" y="979765"/>
                  <a:pt x="2416950" y="1000720"/>
                </a:cubicBezTo>
                <a:cubicBezTo>
                  <a:pt x="2416314" y="1021674"/>
                  <a:pt x="2408059" y="1007705"/>
                  <a:pt x="2407425" y="1010245"/>
                </a:cubicBezTo>
                <a:cubicBezTo>
                  <a:pt x="2406789" y="1012784"/>
                  <a:pt x="2408059" y="1035644"/>
                  <a:pt x="2407425" y="1038820"/>
                </a:cubicBezTo>
                <a:cubicBezTo>
                  <a:pt x="2406789" y="1041995"/>
                  <a:pt x="2399169" y="1055964"/>
                  <a:pt x="2397900" y="1057870"/>
                </a:cubicBezTo>
                <a:cubicBezTo>
                  <a:pt x="2396629" y="1059775"/>
                  <a:pt x="2389010" y="1065490"/>
                  <a:pt x="2388375" y="1067395"/>
                </a:cubicBezTo>
                <a:cubicBezTo>
                  <a:pt x="2387739" y="1069300"/>
                  <a:pt x="2389009" y="1083905"/>
                  <a:pt x="2388375" y="1086445"/>
                </a:cubicBezTo>
                <a:cubicBezTo>
                  <a:pt x="2387739" y="1088985"/>
                  <a:pt x="2380119" y="1103590"/>
                  <a:pt x="2378850" y="1105495"/>
                </a:cubicBezTo>
                <a:cubicBezTo>
                  <a:pt x="2377579" y="1107400"/>
                  <a:pt x="2370594" y="1113114"/>
                  <a:pt x="2369325" y="1115020"/>
                </a:cubicBezTo>
                <a:cubicBezTo>
                  <a:pt x="2368054" y="1116925"/>
                  <a:pt x="2361069" y="1132164"/>
                  <a:pt x="2359800" y="1134070"/>
                </a:cubicBezTo>
                <a:cubicBezTo>
                  <a:pt x="2358529" y="1135975"/>
                  <a:pt x="2350910" y="1135975"/>
                  <a:pt x="2350275" y="1143595"/>
                </a:cubicBezTo>
                <a:cubicBezTo>
                  <a:pt x="2349639" y="1151214"/>
                  <a:pt x="2350909" y="1240750"/>
                  <a:pt x="2350275" y="1248370"/>
                </a:cubicBezTo>
                <a:cubicBezTo>
                  <a:pt x="2349639" y="1255989"/>
                  <a:pt x="2342019" y="1254084"/>
                  <a:pt x="2340750" y="1257895"/>
                </a:cubicBezTo>
                <a:cubicBezTo>
                  <a:pt x="2339479" y="1261705"/>
                  <a:pt x="2332494" y="1294089"/>
                  <a:pt x="2331225" y="1305520"/>
                </a:cubicBezTo>
                <a:cubicBezTo>
                  <a:pt x="2329954" y="1316950"/>
                  <a:pt x="2322334" y="1412200"/>
                  <a:pt x="2321700" y="1429345"/>
                </a:cubicBezTo>
                <a:cubicBezTo>
                  <a:pt x="2321064" y="1446489"/>
                  <a:pt x="2322335" y="1553169"/>
                  <a:pt x="2321700" y="1562695"/>
                </a:cubicBezTo>
                <a:cubicBezTo>
                  <a:pt x="2321064" y="1572219"/>
                  <a:pt x="2312810" y="1570950"/>
                  <a:pt x="2312175" y="1572220"/>
                </a:cubicBezTo>
                <a:cubicBezTo>
                  <a:pt x="2311539" y="1573489"/>
                  <a:pt x="2312809" y="1579839"/>
                  <a:pt x="2312175" y="1581745"/>
                </a:cubicBezTo>
                <a:cubicBezTo>
                  <a:pt x="2311539" y="1583650"/>
                  <a:pt x="2303284" y="1598255"/>
                  <a:pt x="2302650" y="1600795"/>
                </a:cubicBezTo>
                <a:cubicBezTo>
                  <a:pt x="2302014" y="1603335"/>
                  <a:pt x="2303284" y="1617939"/>
                  <a:pt x="2302650" y="1619845"/>
                </a:cubicBezTo>
                <a:cubicBezTo>
                  <a:pt x="2302014" y="1621750"/>
                  <a:pt x="2294394" y="1625559"/>
                  <a:pt x="2293125" y="1629370"/>
                </a:cubicBezTo>
                <a:cubicBezTo>
                  <a:pt x="2291854" y="1633180"/>
                  <a:pt x="2284235" y="1673185"/>
                  <a:pt x="2283600" y="1676995"/>
                </a:cubicBezTo>
                <a:cubicBezTo>
                  <a:pt x="2282964" y="1680804"/>
                  <a:pt x="2284235" y="1685249"/>
                  <a:pt x="2283600" y="1686520"/>
                </a:cubicBezTo>
                <a:cubicBezTo>
                  <a:pt x="2282964" y="1687790"/>
                  <a:pt x="2274710" y="1694774"/>
                  <a:pt x="2274075" y="1696045"/>
                </a:cubicBezTo>
                <a:cubicBezTo>
                  <a:pt x="2273439" y="1697315"/>
                  <a:pt x="2274709" y="1704300"/>
                  <a:pt x="2274075" y="1705570"/>
                </a:cubicBezTo>
                <a:cubicBezTo>
                  <a:pt x="2273439" y="1706839"/>
                  <a:pt x="2265819" y="1712555"/>
                  <a:pt x="2264550" y="1715095"/>
                </a:cubicBezTo>
                <a:cubicBezTo>
                  <a:pt x="2263279" y="1717635"/>
                  <a:pt x="2256294" y="1741129"/>
                  <a:pt x="2255025" y="1743670"/>
                </a:cubicBezTo>
                <a:cubicBezTo>
                  <a:pt x="2253754" y="1746209"/>
                  <a:pt x="2246135" y="1751925"/>
                  <a:pt x="2245500" y="1753195"/>
                </a:cubicBezTo>
                <a:cubicBezTo>
                  <a:pt x="2244864" y="1754464"/>
                  <a:pt x="2246134" y="1761449"/>
                  <a:pt x="2245500" y="1762720"/>
                </a:cubicBezTo>
                <a:cubicBezTo>
                  <a:pt x="2244864" y="1763990"/>
                  <a:pt x="2236609" y="1770974"/>
                  <a:pt x="2235975" y="1772245"/>
                </a:cubicBezTo>
                <a:cubicBezTo>
                  <a:pt x="2235339" y="1773515"/>
                  <a:pt x="2236609" y="1779865"/>
                  <a:pt x="2235975" y="1781770"/>
                </a:cubicBezTo>
                <a:cubicBezTo>
                  <a:pt x="2235339" y="1783675"/>
                  <a:pt x="2227719" y="1798915"/>
                  <a:pt x="2226450" y="1800820"/>
                </a:cubicBezTo>
                <a:cubicBezTo>
                  <a:pt x="2225179" y="1802725"/>
                  <a:pt x="2218194" y="1809075"/>
                  <a:pt x="2216925" y="1810345"/>
                </a:cubicBezTo>
                <a:cubicBezTo>
                  <a:pt x="2215654" y="1811615"/>
                  <a:pt x="2208035" y="1816695"/>
                  <a:pt x="2207400" y="1819870"/>
                </a:cubicBezTo>
                <a:cubicBezTo>
                  <a:pt x="2206764" y="1823045"/>
                  <a:pt x="2208034" y="1854159"/>
                  <a:pt x="2207400" y="1857970"/>
                </a:cubicBezTo>
                <a:cubicBezTo>
                  <a:pt x="2206764" y="1861780"/>
                  <a:pt x="2198509" y="1875114"/>
                  <a:pt x="2197875" y="1877020"/>
                </a:cubicBezTo>
                <a:cubicBezTo>
                  <a:pt x="2197239" y="1878925"/>
                  <a:pt x="2198509" y="1884640"/>
                  <a:pt x="2197875" y="1886545"/>
                </a:cubicBezTo>
                <a:cubicBezTo>
                  <a:pt x="2197239" y="1888449"/>
                  <a:pt x="2188984" y="1902420"/>
                  <a:pt x="2188350" y="1905595"/>
                </a:cubicBezTo>
                <a:cubicBezTo>
                  <a:pt x="2187714" y="1908769"/>
                  <a:pt x="2188984" y="1931629"/>
                  <a:pt x="2188350" y="1934170"/>
                </a:cubicBezTo>
                <a:cubicBezTo>
                  <a:pt x="2187714" y="1936710"/>
                  <a:pt x="2179459" y="1938615"/>
                  <a:pt x="2178825" y="1943695"/>
                </a:cubicBezTo>
                <a:cubicBezTo>
                  <a:pt x="2178189" y="1948775"/>
                  <a:pt x="2179460" y="2005289"/>
                  <a:pt x="2178825" y="2010370"/>
                </a:cubicBezTo>
                <a:cubicBezTo>
                  <a:pt x="2178189" y="2015450"/>
                  <a:pt x="2170569" y="2018624"/>
                  <a:pt x="2169300" y="2019895"/>
                </a:cubicBezTo>
                <a:cubicBezTo>
                  <a:pt x="2168029" y="2021165"/>
                  <a:pt x="2164219" y="2030055"/>
                  <a:pt x="2159775" y="2029420"/>
                </a:cubicBezTo>
                <a:cubicBezTo>
                  <a:pt x="2155329" y="2028784"/>
                  <a:pt x="2107069" y="2012275"/>
                  <a:pt x="2102625" y="2010370"/>
                </a:cubicBezTo>
                <a:cubicBezTo>
                  <a:pt x="2098179" y="2008465"/>
                  <a:pt x="2093734" y="2002114"/>
                  <a:pt x="2093100" y="2000845"/>
                </a:cubicBezTo>
                <a:cubicBezTo>
                  <a:pt x="2092464" y="1999575"/>
                  <a:pt x="2093734" y="1993225"/>
                  <a:pt x="2093100" y="1991320"/>
                </a:cubicBezTo>
                <a:cubicBezTo>
                  <a:pt x="2092464" y="1989414"/>
                  <a:pt x="2084209" y="1976080"/>
                  <a:pt x="2083575" y="1972270"/>
                </a:cubicBezTo>
                <a:cubicBezTo>
                  <a:pt x="2082939" y="1968459"/>
                  <a:pt x="2084209" y="1937345"/>
                  <a:pt x="2083575" y="1934170"/>
                </a:cubicBezTo>
                <a:cubicBezTo>
                  <a:pt x="2082939" y="1930995"/>
                  <a:pt x="2075319" y="1925914"/>
                  <a:pt x="2074050" y="1924645"/>
                </a:cubicBezTo>
                <a:cubicBezTo>
                  <a:pt x="2072779" y="1923374"/>
                  <a:pt x="2065160" y="1917659"/>
                  <a:pt x="2064525" y="1915120"/>
                </a:cubicBezTo>
                <a:cubicBezTo>
                  <a:pt x="2063889" y="1912579"/>
                  <a:pt x="2065159" y="1889085"/>
                  <a:pt x="2064525" y="1886545"/>
                </a:cubicBezTo>
                <a:cubicBezTo>
                  <a:pt x="2063889" y="1884004"/>
                  <a:pt x="2056269" y="1878925"/>
                  <a:pt x="2055000" y="1877020"/>
                </a:cubicBezTo>
                <a:cubicBezTo>
                  <a:pt x="2053729" y="1875114"/>
                  <a:pt x="2046109" y="1859874"/>
                  <a:pt x="2045475" y="1857970"/>
                </a:cubicBezTo>
                <a:cubicBezTo>
                  <a:pt x="2044839" y="1856065"/>
                  <a:pt x="2046109" y="1849714"/>
                  <a:pt x="2045475" y="1848445"/>
                </a:cubicBezTo>
                <a:cubicBezTo>
                  <a:pt x="2044839" y="1847175"/>
                  <a:pt x="2037219" y="1840825"/>
                  <a:pt x="2035950" y="1838920"/>
                </a:cubicBezTo>
                <a:cubicBezTo>
                  <a:pt x="2034679" y="1837015"/>
                  <a:pt x="2027694" y="1821775"/>
                  <a:pt x="2026425" y="1819870"/>
                </a:cubicBezTo>
                <a:cubicBezTo>
                  <a:pt x="2025154" y="1817965"/>
                  <a:pt x="2017534" y="1811615"/>
                  <a:pt x="2016900" y="1810345"/>
                </a:cubicBezTo>
                <a:cubicBezTo>
                  <a:pt x="2016264" y="1809075"/>
                  <a:pt x="2017534" y="1802090"/>
                  <a:pt x="2016900" y="1800820"/>
                </a:cubicBezTo>
                <a:cubicBezTo>
                  <a:pt x="2016264" y="1799549"/>
                  <a:pt x="2008644" y="1793200"/>
                  <a:pt x="2007375" y="1791295"/>
                </a:cubicBezTo>
                <a:cubicBezTo>
                  <a:pt x="2006104" y="1789390"/>
                  <a:pt x="1998485" y="1774150"/>
                  <a:pt x="1997850" y="1772245"/>
                </a:cubicBezTo>
                <a:cubicBezTo>
                  <a:pt x="1997214" y="1770339"/>
                  <a:pt x="1998485" y="1763990"/>
                  <a:pt x="1997850" y="1762720"/>
                </a:cubicBezTo>
                <a:cubicBezTo>
                  <a:pt x="1997214" y="1761449"/>
                  <a:pt x="1988960" y="1754464"/>
                  <a:pt x="1988325" y="1753195"/>
                </a:cubicBezTo>
                <a:cubicBezTo>
                  <a:pt x="1987689" y="1751925"/>
                  <a:pt x="1988959" y="1745575"/>
                  <a:pt x="1988325" y="1743670"/>
                </a:cubicBezTo>
                <a:cubicBezTo>
                  <a:pt x="1987689" y="1741765"/>
                  <a:pt x="1980069" y="1726525"/>
                  <a:pt x="1978800" y="1724620"/>
                </a:cubicBezTo>
                <a:cubicBezTo>
                  <a:pt x="1977529" y="1722715"/>
                  <a:pt x="1970544" y="1716364"/>
                  <a:pt x="1969275" y="1715095"/>
                </a:cubicBezTo>
                <a:cubicBezTo>
                  <a:pt x="1968004" y="1713825"/>
                  <a:pt x="1960385" y="1706839"/>
                  <a:pt x="1959750" y="1705570"/>
                </a:cubicBezTo>
                <a:cubicBezTo>
                  <a:pt x="1959114" y="1704300"/>
                  <a:pt x="1960384" y="1697315"/>
                  <a:pt x="1959750" y="1696045"/>
                </a:cubicBezTo>
                <a:cubicBezTo>
                  <a:pt x="1959114" y="1694774"/>
                  <a:pt x="1950859" y="1687790"/>
                  <a:pt x="1950225" y="1686520"/>
                </a:cubicBezTo>
                <a:cubicBezTo>
                  <a:pt x="1949589" y="1685249"/>
                  <a:pt x="1950859" y="1678264"/>
                  <a:pt x="1950225" y="1676995"/>
                </a:cubicBezTo>
                <a:cubicBezTo>
                  <a:pt x="1949589" y="1675725"/>
                  <a:pt x="1941969" y="1668740"/>
                  <a:pt x="1940700" y="1667470"/>
                </a:cubicBezTo>
                <a:cubicBezTo>
                  <a:pt x="1939429" y="1666200"/>
                  <a:pt x="1931809" y="1659215"/>
                  <a:pt x="1931175" y="1657945"/>
                </a:cubicBezTo>
                <a:cubicBezTo>
                  <a:pt x="1930539" y="1656674"/>
                  <a:pt x="1932444" y="1649690"/>
                  <a:pt x="1931175" y="1648420"/>
                </a:cubicBezTo>
                <a:cubicBezTo>
                  <a:pt x="1929904" y="1647150"/>
                  <a:pt x="1913394" y="1640164"/>
                  <a:pt x="1912125" y="1638895"/>
                </a:cubicBezTo>
                <a:cubicBezTo>
                  <a:pt x="1910854" y="1637625"/>
                  <a:pt x="1912759" y="1630640"/>
                  <a:pt x="1912125" y="1629370"/>
                </a:cubicBezTo>
                <a:cubicBezTo>
                  <a:pt x="1911489" y="1628099"/>
                  <a:pt x="1903869" y="1621115"/>
                  <a:pt x="1902600" y="1619845"/>
                </a:cubicBezTo>
                <a:cubicBezTo>
                  <a:pt x="1901329" y="1618574"/>
                  <a:pt x="1894344" y="1612224"/>
                  <a:pt x="1893075" y="1610320"/>
                </a:cubicBezTo>
                <a:cubicBezTo>
                  <a:pt x="1891804" y="1608415"/>
                  <a:pt x="1884185" y="1593175"/>
                  <a:pt x="1883550" y="1591270"/>
                </a:cubicBezTo>
                <a:cubicBezTo>
                  <a:pt x="1882914" y="1589365"/>
                  <a:pt x="1884184" y="1583015"/>
                  <a:pt x="1883550" y="1581745"/>
                </a:cubicBezTo>
                <a:cubicBezTo>
                  <a:pt x="1882914" y="1580474"/>
                  <a:pt x="1875294" y="1573489"/>
                  <a:pt x="1874025" y="1572220"/>
                </a:cubicBezTo>
                <a:cubicBezTo>
                  <a:pt x="1872754" y="1570950"/>
                  <a:pt x="1865769" y="1563964"/>
                  <a:pt x="1864500" y="1562695"/>
                </a:cubicBezTo>
                <a:cubicBezTo>
                  <a:pt x="1863229" y="1561425"/>
                  <a:pt x="1856244" y="1554440"/>
                  <a:pt x="1854975" y="1553170"/>
                </a:cubicBezTo>
                <a:cubicBezTo>
                  <a:pt x="1853704" y="1551899"/>
                  <a:pt x="1846719" y="1545550"/>
                  <a:pt x="1845450" y="1543645"/>
                </a:cubicBezTo>
                <a:cubicBezTo>
                  <a:pt x="1844179" y="1541739"/>
                  <a:pt x="1837194" y="1527135"/>
                  <a:pt x="1835925" y="1524595"/>
                </a:cubicBezTo>
                <a:cubicBezTo>
                  <a:pt x="1834654" y="1522055"/>
                  <a:pt x="1827669" y="1508085"/>
                  <a:pt x="1826400" y="1505545"/>
                </a:cubicBezTo>
                <a:cubicBezTo>
                  <a:pt x="1825129" y="1503005"/>
                  <a:pt x="1818144" y="1488400"/>
                  <a:pt x="1816875" y="1486495"/>
                </a:cubicBezTo>
                <a:cubicBezTo>
                  <a:pt x="1815604" y="1484589"/>
                  <a:pt x="1808619" y="1478240"/>
                  <a:pt x="1807350" y="1476970"/>
                </a:cubicBezTo>
                <a:cubicBezTo>
                  <a:pt x="1806079" y="1475699"/>
                  <a:pt x="1799094" y="1468714"/>
                  <a:pt x="1797825" y="1467445"/>
                </a:cubicBezTo>
                <a:cubicBezTo>
                  <a:pt x="1796554" y="1466175"/>
                  <a:pt x="1788934" y="1459189"/>
                  <a:pt x="1788300" y="1457920"/>
                </a:cubicBezTo>
                <a:cubicBezTo>
                  <a:pt x="1787664" y="1456650"/>
                  <a:pt x="1788935" y="1449665"/>
                  <a:pt x="1788300" y="1448395"/>
                </a:cubicBezTo>
                <a:cubicBezTo>
                  <a:pt x="1787664" y="1447124"/>
                  <a:pt x="1779410" y="1440140"/>
                  <a:pt x="1778775" y="1438870"/>
                </a:cubicBezTo>
                <a:cubicBezTo>
                  <a:pt x="1778139" y="1437599"/>
                  <a:pt x="1779409" y="1431249"/>
                  <a:pt x="1778775" y="1429345"/>
                </a:cubicBezTo>
                <a:cubicBezTo>
                  <a:pt x="1778139" y="1427440"/>
                  <a:pt x="1771154" y="1412200"/>
                  <a:pt x="1769250" y="1410295"/>
                </a:cubicBezTo>
                <a:cubicBezTo>
                  <a:pt x="1767345" y="1408389"/>
                  <a:pt x="1751469" y="1401405"/>
                  <a:pt x="1750200" y="1400770"/>
                </a:cubicBezTo>
                <a:cubicBezTo>
                  <a:pt x="1748929" y="1400134"/>
                  <a:pt x="1751469" y="1401405"/>
                  <a:pt x="1750200" y="1400770"/>
                </a:cubicBezTo>
                <a:cubicBezTo>
                  <a:pt x="1748929" y="1400135"/>
                  <a:pt x="1733054" y="1393150"/>
                  <a:pt x="1731150" y="1391245"/>
                </a:cubicBezTo>
                <a:cubicBezTo>
                  <a:pt x="1729244" y="1389340"/>
                  <a:pt x="1723529" y="1374100"/>
                  <a:pt x="1721625" y="1372195"/>
                </a:cubicBezTo>
                <a:cubicBezTo>
                  <a:pt x="1719719" y="1370289"/>
                  <a:pt x="1715274" y="1362670"/>
                  <a:pt x="1702575" y="1362670"/>
                </a:cubicBezTo>
                <a:cubicBezTo>
                  <a:pt x="1689874" y="1362670"/>
                  <a:pt x="1544459" y="1370924"/>
                  <a:pt x="1531125" y="1372195"/>
                </a:cubicBezTo>
                <a:cubicBezTo>
                  <a:pt x="1517789" y="1373465"/>
                  <a:pt x="1505089" y="1381085"/>
                  <a:pt x="1502550" y="1381720"/>
                </a:cubicBezTo>
                <a:cubicBezTo>
                  <a:pt x="1500009" y="1382355"/>
                  <a:pt x="1494294" y="1381085"/>
                  <a:pt x="1493025" y="1381720"/>
                </a:cubicBezTo>
                <a:cubicBezTo>
                  <a:pt x="1491754" y="1382355"/>
                  <a:pt x="1485404" y="1389975"/>
                  <a:pt x="1483500" y="1391245"/>
                </a:cubicBezTo>
                <a:cubicBezTo>
                  <a:pt x="1481595" y="1392514"/>
                  <a:pt x="1466354" y="1400135"/>
                  <a:pt x="1464450" y="1400770"/>
                </a:cubicBezTo>
                <a:cubicBezTo>
                  <a:pt x="1462544" y="1401405"/>
                  <a:pt x="1456194" y="1400134"/>
                  <a:pt x="1454925" y="1400770"/>
                </a:cubicBezTo>
                <a:cubicBezTo>
                  <a:pt x="1453654" y="1401405"/>
                  <a:pt x="1446669" y="1409024"/>
                  <a:pt x="1445400" y="1410295"/>
                </a:cubicBezTo>
                <a:cubicBezTo>
                  <a:pt x="1444129" y="1411565"/>
                  <a:pt x="1437144" y="1418550"/>
                  <a:pt x="1435875" y="1419820"/>
                </a:cubicBezTo>
                <a:cubicBezTo>
                  <a:pt x="1434604" y="1421089"/>
                  <a:pt x="1428889" y="1428075"/>
                  <a:pt x="1426350" y="1429345"/>
                </a:cubicBezTo>
                <a:cubicBezTo>
                  <a:pt x="1423809" y="1430614"/>
                  <a:pt x="1401585" y="1437599"/>
                  <a:pt x="1397775" y="1438870"/>
                </a:cubicBezTo>
                <a:cubicBezTo>
                  <a:pt x="1393964" y="1440140"/>
                  <a:pt x="1372374" y="1447759"/>
                  <a:pt x="1369200" y="1448395"/>
                </a:cubicBezTo>
                <a:cubicBezTo>
                  <a:pt x="1366024" y="1449030"/>
                  <a:pt x="1352054" y="1447760"/>
                  <a:pt x="1350150" y="1448395"/>
                </a:cubicBezTo>
                <a:cubicBezTo>
                  <a:pt x="1348245" y="1449029"/>
                  <a:pt x="1343164" y="1456650"/>
                  <a:pt x="1340625" y="1457920"/>
                </a:cubicBezTo>
                <a:cubicBezTo>
                  <a:pt x="1338084" y="1459189"/>
                  <a:pt x="1314589" y="1466175"/>
                  <a:pt x="1312050" y="1467445"/>
                </a:cubicBezTo>
                <a:cubicBezTo>
                  <a:pt x="1309509" y="1468714"/>
                  <a:pt x="1303794" y="1475699"/>
                  <a:pt x="1302525" y="1476970"/>
                </a:cubicBezTo>
                <a:cubicBezTo>
                  <a:pt x="1301254" y="1478240"/>
                  <a:pt x="1294269" y="1486495"/>
                  <a:pt x="1293000" y="1486495"/>
                </a:cubicBezTo>
                <a:cubicBezTo>
                  <a:pt x="1291729" y="1486495"/>
                  <a:pt x="1284744" y="1484590"/>
                  <a:pt x="1283475" y="1476970"/>
                </a:cubicBezTo>
                <a:cubicBezTo>
                  <a:pt x="1282204" y="1469350"/>
                  <a:pt x="1274585" y="1379815"/>
                  <a:pt x="1273950" y="1372195"/>
                </a:cubicBezTo>
                <a:cubicBezTo>
                  <a:pt x="1273314" y="1364575"/>
                  <a:pt x="1274585" y="1363940"/>
                  <a:pt x="1273950" y="1362670"/>
                </a:cubicBezTo>
                <a:cubicBezTo>
                  <a:pt x="1273315" y="1361400"/>
                  <a:pt x="1265694" y="1356319"/>
                  <a:pt x="1264425" y="1353145"/>
                </a:cubicBezTo>
                <a:cubicBezTo>
                  <a:pt x="1263154" y="1349970"/>
                  <a:pt x="1282204" y="1317585"/>
                  <a:pt x="1254900" y="1315045"/>
                </a:cubicBezTo>
                <a:cubicBezTo>
                  <a:pt x="1227595" y="1312505"/>
                  <a:pt x="882155" y="1315679"/>
                  <a:pt x="854850" y="1315045"/>
                </a:cubicBezTo>
                <a:cubicBezTo>
                  <a:pt x="827544" y="1314410"/>
                  <a:pt x="847865" y="1306790"/>
                  <a:pt x="845325" y="1305520"/>
                </a:cubicBezTo>
                <a:cubicBezTo>
                  <a:pt x="842784" y="1304249"/>
                  <a:pt x="820560" y="1297900"/>
                  <a:pt x="816750" y="1295995"/>
                </a:cubicBezTo>
                <a:cubicBezTo>
                  <a:pt x="812939" y="1294089"/>
                  <a:pt x="790715" y="1278214"/>
                  <a:pt x="788175" y="1276945"/>
                </a:cubicBezTo>
                <a:cubicBezTo>
                  <a:pt x="785635" y="1275675"/>
                  <a:pt x="779920" y="1277579"/>
                  <a:pt x="778650" y="1276945"/>
                </a:cubicBezTo>
                <a:cubicBezTo>
                  <a:pt x="777379" y="1276310"/>
                  <a:pt x="769760" y="1268690"/>
                  <a:pt x="769125" y="1267420"/>
                </a:cubicBezTo>
                <a:cubicBezTo>
                  <a:pt x="768490" y="1266149"/>
                  <a:pt x="769760" y="1259165"/>
                  <a:pt x="769125" y="1257895"/>
                </a:cubicBezTo>
                <a:cubicBezTo>
                  <a:pt x="768489" y="1256624"/>
                  <a:pt x="760870" y="1249639"/>
                  <a:pt x="759600" y="1248370"/>
                </a:cubicBezTo>
                <a:cubicBezTo>
                  <a:pt x="758330" y="1247100"/>
                  <a:pt x="751345" y="1240115"/>
                  <a:pt x="750075" y="1238845"/>
                </a:cubicBezTo>
                <a:cubicBezTo>
                  <a:pt x="748804" y="1237575"/>
                  <a:pt x="741185" y="1230590"/>
                  <a:pt x="740550" y="1229320"/>
                </a:cubicBezTo>
                <a:cubicBezTo>
                  <a:pt x="739914" y="1228049"/>
                  <a:pt x="741185" y="1221065"/>
                  <a:pt x="740550" y="1219795"/>
                </a:cubicBezTo>
                <a:cubicBezTo>
                  <a:pt x="739915" y="1218525"/>
                  <a:pt x="732295" y="1211539"/>
                  <a:pt x="731025" y="1210270"/>
                </a:cubicBezTo>
                <a:cubicBezTo>
                  <a:pt x="729755" y="1209000"/>
                  <a:pt x="722135" y="1202015"/>
                  <a:pt x="721500" y="1200745"/>
                </a:cubicBezTo>
                <a:cubicBezTo>
                  <a:pt x="720865" y="1199474"/>
                  <a:pt x="722134" y="1192490"/>
                  <a:pt x="721500" y="1191220"/>
                </a:cubicBezTo>
                <a:cubicBezTo>
                  <a:pt x="720865" y="1189949"/>
                  <a:pt x="713244" y="1182964"/>
                  <a:pt x="711975" y="1181695"/>
                </a:cubicBezTo>
                <a:cubicBezTo>
                  <a:pt x="710705" y="1180425"/>
                  <a:pt x="703085" y="1174075"/>
                  <a:pt x="702450" y="1172170"/>
                </a:cubicBezTo>
                <a:cubicBezTo>
                  <a:pt x="701815" y="1170264"/>
                  <a:pt x="703085" y="1155025"/>
                  <a:pt x="702450" y="1153120"/>
                </a:cubicBezTo>
                <a:cubicBezTo>
                  <a:pt x="701815" y="1151214"/>
                  <a:pt x="694195" y="1144864"/>
                  <a:pt x="692925" y="1143595"/>
                </a:cubicBezTo>
                <a:cubicBezTo>
                  <a:pt x="691654" y="1142325"/>
                  <a:pt x="684670" y="1135339"/>
                  <a:pt x="683400" y="1134070"/>
                </a:cubicBezTo>
                <a:cubicBezTo>
                  <a:pt x="682130" y="1132800"/>
                  <a:pt x="675145" y="1125815"/>
                  <a:pt x="673875" y="1124545"/>
                </a:cubicBezTo>
                <a:cubicBezTo>
                  <a:pt x="672605" y="1123274"/>
                  <a:pt x="665620" y="1116290"/>
                  <a:pt x="664350" y="1115020"/>
                </a:cubicBezTo>
                <a:cubicBezTo>
                  <a:pt x="663079" y="1113749"/>
                  <a:pt x="656094" y="1106764"/>
                  <a:pt x="654825" y="1105495"/>
                </a:cubicBezTo>
                <a:cubicBezTo>
                  <a:pt x="653555" y="1104225"/>
                  <a:pt x="646570" y="1097240"/>
                  <a:pt x="645300" y="1095970"/>
                </a:cubicBezTo>
                <a:cubicBezTo>
                  <a:pt x="644030" y="1094700"/>
                  <a:pt x="637045" y="1087715"/>
                  <a:pt x="635775" y="1086445"/>
                </a:cubicBezTo>
                <a:cubicBezTo>
                  <a:pt x="634504" y="1085174"/>
                  <a:pt x="627519" y="1078190"/>
                  <a:pt x="626250" y="1076920"/>
                </a:cubicBezTo>
                <a:cubicBezTo>
                  <a:pt x="624980" y="1075650"/>
                  <a:pt x="617995" y="1068029"/>
                  <a:pt x="616725" y="1067395"/>
                </a:cubicBezTo>
                <a:cubicBezTo>
                  <a:pt x="615455" y="1066760"/>
                  <a:pt x="608470" y="1068029"/>
                  <a:pt x="607200" y="1067395"/>
                </a:cubicBezTo>
                <a:cubicBezTo>
                  <a:pt x="605929" y="1066760"/>
                  <a:pt x="599580" y="1059140"/>
                  <a:pt x="597675" y="1057870"/>
                </a:cubicBezTo>
                <a:cubicBezTo>
                  <a:pt x="595770" y="1056599"/>
                  <a:pt x="580530" y="1049615"/>
                  <a:pt x="578625" y="1048345"/>
                </a:cubicBezTo>
                <a:cubicBezTo>
                  <a:pt x="576720" y="1047074"/>
                  <a:pt x="571005" y="1039454"/>
                  <a:pt x="569100" y="1038820"/>
                </a:cubicBezTo>
                <a:cubicBezTo>
                  <a:pt x="567195" y="1038184"/>
                  <a:pt x="551955" y="1040089"/>
                  <a:pt x="550050" y="1038820"/>
                </a:cubicBezTo>
                <a:cubicBezTo>
                  <a:pt x="548145" y="1037550"/>
                  <a:pt x="541795" y="1021039"/>
                  <a:pt x="540525" y="1019770"/>
                </a:cubicBezTo>
                <a:cubicBezTo>
                  <a:pt x="539255" y="1018500"/>
                  <a:pt x="532904" y="1020405"/>
                  <a:pt x="531000" y="1019770"/>
                </a:cubicBezTo>
                <a:cubicBezTo>
                  <a:pt x="529094" y="1019134"/>
                  <a:pt x="514490" y="1010880"/>
                  <a:pt x="511949" y="1010245"/>
                </a:cubicBezTo>
                <a:cubicBezTo>
                  <a:pt x="509409" y="1009609"/>
                  <a:pt x="494805" y="1010879"/>
                  <a:pt x="492900" y="1010245"/>
                </a:cubicBezTo>
                <a:cubicBezTo>
                  <a:pt x="490995" y="1009609"/>
                  <a:pt x="485280" y="1001989"/>
                  <a:pt x="483374" y="1000720"/>
                </a:cubicBezTo>
                <a:cubicBezTo>
                  <a:pt x="481470" y="999450"/>
                  <a:pt x="466230" y="992464"/>
                  <a:pt x="464325" y="991195"/>
                </a:cubicBezTo>
                <a:cubicBezTo>
                  <a:pt x="462419" y="989925"/>
                  <a:pt x="456070" y="982304"/>
                  <a:pt x="454800" y="981670"/>
                </a:cubicBezTo>
                <a:cubicBezTo>
                  <a:pt x="453530" y="981034"/>
                  <a:pt x="446545" y="982305"/>
                  <a:pt x="445275" y="981670"/>
                </a:cubicBezTo>
                <a:cubicBezTo>
                  <a:pt x="444005" y="981034"/>
                  <a:pt x="437020" y="972780"/>
                  <a:pt x="435750" y="972145"/>
                </a:cubicBezTo>
                <a:cubicBezTo>
                  <a:pt x="434480" y="971509"/>
                  <a:pt x="427495" y="972779"/>
                  <a:pt x="426225" y="972145"/>
                </a:cubicBezTo>
                <a:cubicBezTo>
                  <a:pt x="424955" y="971510"/>
                  <a:pt x="417970" y="963889"/>
                  <a:pt x="416700" y="962620"/>
                </a:cubicBezTo>
                <a:cubicBezTo>
                  <a:pt x="415430" y="961350"/>
                  <a:pt x="408445" y="954365"/>
                  <a:pt x="407175" y="953095"/>
                </a:cubicBezTo>
                <a:cubicBezTo>
                  <a:pt x="405905" y="951825"/>
                  <a:pt x="398920" y="944205"/>
                  <a:pt x="397650" y="943570"/>
                </a:cubicBezTo>
                <a:cubicBezTo>
                  <a:pt x="396380" y="942935"/>
                  <a:pt x="389395" y="944840"/>
                  <a:pt x="388125" y="943570"/>
                </a:cubicBezTo>
                <a:cubicBezTo>
                  <a:pt x="386855" y="942300"/>
                  <a:pt x="379870" y="926425"/>
                  <a:pt x="378600" y="924520"/>
                </a:cubicBezTo>
                <a:cubicBezTo>
                  <a:pt x="377330" y="922615"/>
                  <a:pt x="370345" y="916265"/>
                  <a:pt x="369075" y="914995"/>
                </a:cubicBezTo>
                <a:cubicBezTo>
                  <a:pt x="367805" y="913725"/>
                  <a:pt x="360820" y="906740"/>
                  <a:pt x="359550" y="905470"/>
                </a:cubicBezTo>
                <a:cubicBezTo>
                  <a:pt x="358280" y="904200"/>
                  <a:pt x="351295" y="897214"/>
                  <a:pt x="350025" y="895945"/>
                </a:cubicBezTo>
                <a:cubicBezTo>
                  <a:pt x="348755" y="894675"/>
                  <a:pt x="341770" y="887689"/>
                  <a:pt x="340500" y="886420"/>
                </a:cubicBezTo>
                <a:cubicBezTo>
                  <a:pt x="339230" y="885150"/>
                  <a:pt x="332245" y="878165"/>
                  <a:pt x="330975" y="876895"/>
                </a:cubicBezTo>
                <a:cubicBezTo>
                  <a:pt x="329705" y="875625"/>
                  <a:pt x="322720" y="868640"/>
                  <a:pt x="321450" y="867370"/>
                </a:cubicBezTo>
                <a:cubicBezTo>
                  <a:pt x="320180" y="866100"/>
                  <a:pt x="313830" y="859749"/>
                  <a:pt x="311925" y="857845"/>
                </a:cubicBezTo>
                <a:cubicBezTo>
                  <a:pt x="310020" y="855940"/>
                  <a:pt x="294145" y="841335"/>
                  <a:pt x="292875" y="838795"/>
                </a:cubicBezTo>
                <a:cubicBezTo>
                  <a:pt x="291605" y="836255"/>
                  <a:pt x="293510" y="821650"/>
                  <a:pt x="292875" y="819745"/>
                </a:cubicBezTo>
                <a:cubicBezTo>
                  <a:pt x="292240" y="817839"/>
                  <a:pt x="284620" y="812125"/>
                  <a:pt x="283350" y="810220"/>
                </a:cubicBezTo>
                <a:cubicBezTo>
                  <a:pt x="282080" y="808314"/>
                  <a:pt x="275730" y="793075"/>
                  <a:pt x="273825" y="791170"/>
                </a:cubicBezTo>
                <a:cubicBezTo>
                  <a:pt x="271920" y="789264"/>
                  <a:pt x="256680" y="782914"/>
                  <a:pt x="254775" y="781645"/>
                </a:cubicBezTo>
                <a:cubicBezTo>
                  <a:pt x="252870" y="780375"/>
                  <a:pt x="246520" y="773390"/>
                  <a:pt x="245250" y="772120"/>
                </a:cubicBezTo>
                <a:cubicBezTo>
                  <a:pt x="243980" y="770850"/>
                  <a:pt x="236994" y="763865"/>
                  <a:pt x="235725" y="762595"/>
                </a:cubicBezTo>
                <a:cubicBezTo>
                  <a:pt x="234455" y="761325"/>
                  <a:pt x="227470" y="754339"/>
                  <a:pt x="226200" y="753070"/>
                </a:cubicBezTo>
                <a:cubicBezTo>
                  <a:pt x="224930" y="751800"/>
                  <a:pt x="217310" y="744814"/>
                  <a:pt x="216675" y="743545"/>
                </a:cubicBezTo>
                <a:cubicBezTo>
                  <a:pt x="216040" y="742275"/>
                  <a:pt x="217310" y="735290"/>
                  <a:pt x="216675" y="734020"/>
                </a:cubicBezTo>
                <a:cubicBezTo>
                  <a:pt x="216040" y="732750"/>
                  <a:pt x="208420" y="725765"/>
                  <a:pt x="207150" y="724495"/>
                </a:cubicBezTo>
                <a:cubicBezTo>
                  <a:pt x="205880" y="723225"/>
                  <a:pt x="198895" y="715604"/>
                  <a:pt x="197625" y="714970"/>
                </a:cubicBezTo>
                <a:cubicBezTo>
                  <a:pt x="196355" y="714335"/>
                  <a:pt x="189370" y="716239"/>
                  <a:pt x="188100" y="714970"/>
                </a:cubicBezTo>
                <a:cubicBezTo>
                  <a:pt x="186830" y="713700"/>
                  <a:pt x="179845" y="697825"/>
                  <a:pt x="178575" y="695920"/>
                </a:cubicBezTo>
                <a:cubicBezTo>
                  <a:pt x="177305" y="694014"/>
                  <a:pt x="170320" y="687665"/>
                  <a:pt x="169050" y="686395"/>
                </a:cubicBezTo>
                <a:cubicBezTo>
                  <a:pt x="167780" y="685125"/>
                  <a:pt x="160795" y="678775"/>
                  <a:pt x="159525" y="676870"/>
                </a:cubicBezTo>
                <a:cubicBezTo>
                  <a:pt x="158255" y="674965"/>
                  <a:pt x="151270" y="659725"/>
                  <a:pt x="150000" y="657820"/>
                </a:cubicBezTo>
                <a:cubicBezTo>
                  <a:pt x="148730" y="655914"/>
                  <a:pt x="141110" y="649565"/>
                  <a:pt x="140475" y="648295"/>
                </a:cubicBezTo>
                <a:cubicBezTo>
                  <a:pt x="139840" y="647025"/>
                  <a:pt x="141110" y="640039"/>
                  <a:pt x="140475" y="638770"/>
                </a:cubicBezTo>
                <a:cubicBezTo>
                  <a:pt x="139840" y="637500"/>
                  <a:pt x="131585" y="630515"/>
                  <a:pt x="130950" y="629245"/>
                </a:cubicBezTo>
                <a:cubicBezTo>
                  <a:pt x="130315" y="627975"/>
                  <a:pt x="131585" y="620990"/>
                  <a:pt x="130950" y="619720"/>
                </a:cubicBezTo>
                <a:cubicBezTo>
                  <a:pt x="130315" y="618450"/>
                  <a:pt x="122695" y="611464"/>
                  <a:pt x="121425" y="610195"/>
                </a:cubicBezTo>
                <a:cubicBezTo>
                  <a:pt x="120155" y="608925"/>
                  <a:pt x="112535" y="601939"/>
                  <a:pt x="111900" y="600670"/>
                </a:cubicBezTo>
                <a:cubicBezTo>
                  <a:pt x="111265" y="599400"/>
                  <a:pt x="112535" y="592415"/>
                  <a:pt x="111900" y="591145"/>
                </a:cubicBezTo>
                <a:cubicBezTo>
                  <a:pt x="111265" y="589875"/>
                  <a:pt x="103010" y="582890"/>
                  <a:pt x="102375" y="581620"/>
                </a:cubicBezTo>
                <a:cubicBezTo>
                  <a:pt x="101740" y="580350"/>
                  <a:pt x="103645" y="573364"/>
                  <a:pt x="102375" y="572095"/>
                </a:cubicBezTo>
                <a:cubicBezTo>
                  <a:pt x="101105" y="570825"/>
                  <a:pt x="85230" y="563840"/>
                  <a:pt x="83325" y="562570"/>
                </a:cubicBezTo>
                <a:cubicBezTo>
                  <a:pt x="81420" y="561300"/>
                  <a:pt x="75070" y="554950"/>
                  <a:pt x="73800" y="553045"/>
                </a:cubicBezTo>
                <a:cubicBezTo>
                  <a:pt x="72530" y="551140"/>
                  <a:pt x="66180" y="535900"/>
                  <a:pt x="64275" y="533995"/>
                </a:cubicBezTo>
                <a:cubicBezTo>
                  <a:pt x="62370" y="532090"/>
                  <a:pt x="46495" y="525740"/>
                  <a:pt x="45225" y="524470"/>
                </a:cubicBezTo>
                <a:cubicBezTo>
                  <a:pt x="43955" y="523200"/>
                  <a:pt x="45860" y="516215"/>
                  <a:pt x="45225" y="514945"/>
                </a:cubicBezTo>
                <a:cubicBezTo>
                  <a:pt x="44590" y="513675"/>
                  <a:pt x="36335" y="506690"/>
                  <a:pt x="35700" y="505420"/>
                </a:cubicBezTo>
                <a:cubicBezTo>
                  <a:pt x="35065" y="504150"/>
                  <a:pt x="36335" y="497165"/>
                  <a:pt x="35700" y="495895"/>
                </a:cubicBezTo>
                <a:cubicBezTo>
                  <a:pt x="35065" y="494625"/>
                  <a:pt x="27445" y="487640"/>
                  <a:pt x="26175" y="486370"/>
                </a:cubicBezTo>
                <a:cubicBezTo>
                  <a:pt x="24905" y="485100"/>
                  <a:pt x="17920" y="480020"/>
                  <a:pt x="16650" y="476845"/>
                </a:cubicBezTo>
                <a:cubicBezTo>
                  <a:pt x="15380" y="473670"/>
                  <a:pt x="7760" y="441920"/>
                  <a:pt x="7125" y="438745"/>
                </a:cubicBezTo>
                <a:cubicBezTo>
                  <a:pt x="6490" y="435570"/>
                  <a:pt x="7125" y="429854"/>
                  <a:pt x="-2399" y="410170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 txBox="1"/>
          <p:nvPr/>
        </p:nvSpPr>
        <p:spPr>
          <a:xfrm>
            <a:off x="2339721" y="3501009"/>
            <a:ext cx="1728216" cy="373761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 lang="ko-KR" altLang="en-US"/>
            </a:pPr>
            <a:r>
              <a:rPr lang="ko-KR" altLang="en-US"/>
              <a:t> </a:t>
            </a:r>
            <a:r>
              <a:rPr lang="ko-KR" altLang="en-US">
                <a:solidFill>
                  <a:srgbClr val="475d1d"/>
                </a:solidFill>
              </a:rPr>
              <a:t> </a:t>
            </a:r>
            <a:r>
              <a:rPr lang="ko-KR" altLang="en-US" sz="1900" b="1">
                <a:solidFill>
                  <a:srgbClr val="475d1d"/>
                </a:solidFill>
              </a:rPr>
              <a:t>안전지원과</a:t>
            </a:r>
            <a:endParaRPr lang="ko-KR" altLang="en-US" sz="1900" b="1">
              <a:solidFill>
                <a:srgbClr val="475d1d"/>
              </a:solidFill>
            </a:endParaRPr>
          </a:p>
        </p:txBody>
      </p:sp>
      <p:sp>
        <p:nvSpPr>
          <p:cNvPr id="18" name="직사각형 16"/>
          <p:cNvSpPr txBox="1"/>
          <p:nvPr/>
        </p:nvSpPr>
        <p:spPr>
          <a:xfrm>
            <a:off x="4679739" y="3055239"/>
            <a:ext cx="1728216" cy="373761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 lang="ko-KR" altLang="en-US"/>
            </a:pPr>
            <a:r>
              <a:rPr lang="ko-KR" altLang="en-US"/>
              <a:t> </a:t>
            </a:r>
            <a:r>
              <a:rPr lang="ko-KR" altLang="en-US" b="1">
                <a:solidFill>
                  <a:srgbClr val="0000aa"/>
                </a:solidFill>
              </a:rPr>
              <a:t> </a:t>
            </a:r>
            <a:r>
              <a:rPr lang="ko-KR" altLang="en-US" b="1">
                <a:solidFill>
                  <a:srgbClr val="475d1d"/>
                </a:solidFill>
              </a:rPr>
              <a:t> 예 방 </a:t>
            </a:r>
            <a:r>
              <a:rPr lang="ko-KR" altLang="en-US" sz="1900" b="1">
                <a:solidFill>
                  <a:srgbClr val="475d1d"/>
                </a:solidFill>
              </a:rPr>
              <a:t>과</a:t>
            </a:r>
            <a:endParaRPr lang="ko-KR" altLang="en-US" sz="1900" b="1">
              <a:solidFill>
                <a:srgbClr val="475d1d"/>
              </a:solidFill>
            </a:endParaRPr>
          </a:p>
        </p:txBody>
      </p:sp>
      <p:sp>
        <p:nvSpPr>
          <p:cNvPr id="19" name="직사각형 16"/>
          <p:cNvSpPr txBox="1"/>
          <p:nvPr/>
        </p:nvSpPr>
        <p:spPr>
          <a:xfrm>
            <a:off x="3815631" y="4725162"/>
            <a:ext cx="1728216" cy="37719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 lang="ko-KR" altLang="en-US"/>
            </a:pPr>
            <a:r>
              <a:rPr lang="ko-KR" altLang="en-US"/>
              <a:t> </a:t>
            </a:r>
            <a:r>
              <a:rPr lang="ko-KR" altLang="en-US">
                <a:solidFill>
                  <a:srgbClr val="0000aa"/>
                </a:solidFill>
              </a:rPr>
              <a:t> </a:t>
            </a:r>
            <a:r>
              <a:rPr lang="ko-KR" altLang="en-US" sz="1900" b="1">
                <a:solidFill>
                  <a:srgbClr val="475d1d"/>
                </a:solidFill>
              </a:rPr>
              <a:t>소방행정과</a:t>
            </a:r>
            <a:endParaRPr lang="ko-KR" altLang="en-US" sz="1900" b="1">
              <a:solidFill>
                <a:srgbClr val="475d1d"/>
              </a:solidFill>
            </a:endParaRPr>
          </a:p>
        </p:txBody>
      </p:sp>
      <p:sp>
        <p:nvSpPr>
          <p:cNvPr id="24" name="직사각형 16"/>
          <p:cNvSpPr txBox="1"/>
          <p:nvPr/>
        </p:nvSpPr>
        <p:spPr>
          <a:xfrm>
            <a:off x="3539474" y="260604"/>
            <a:ext cx="1728216" cy="36766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>
              <a:defRPr lang="ko-KR" altLang="en-US"/>
            </a:pPr>
            <a:r>
              <a:rPr lang="ko-KR" altLang="en-US"/>
              <a:t> </a:t>
            </a:r>
            <a:r>
              <a:rPr lang="ko-KR" altLang="en-US">
                <a:solidFill>
                  <a:srgbClr val="0000aa"/>
                </a:solidFill>
              </a:rPr>
              <a:t> </a:t>
            </a:r>
            <a:r>
              <a:rPr lang="ko-KR" altLang="en-US" b="1">
                <a:solidFill>
                  <a:srgbClr val="475d1d"/>
                </a:solidFill>
              </a:rPr>
              <a:t>현 장 대 응 단</a:t>
            </a:r>
            <a:endParaRPr lang="ko-KR" altLang="en-US" b="1">
              <a:solidFill>
                <a:srgbClr val="475d1d"/>
              </a:solidFill>
            </a:endParaRPr>
          </a:p>
        </p:txBody>
      </p:sp>
      <p:sp>
        <p:nvSpPr>
          <p:cNvPr id="26" name="자유형 25"/>
          <p:cNvSpPr/>
          <p:nvPr/>
        </p:nvSpPr>
        <p:spPr>
          <a:xfrm>
            <a:off x="2800119" y="158557"/>
            <a:ext cx="3429312" cy="2590596"/>
          </a:xfrm>
          <a:custGeom>
            <a:avLst/>
            <a:gdLst>
              <a:gd name="connsiteX0" fmla="*/ 419331 w 3429312"/>
              <a:gd name="connsiteY0" fmla="*/ 8129 h 2590596"/>
              <a:gd name="connsiteX1" fmla="*/ 419331 w 3429312"/>
              <a:gd name="connsiteY1" fmla="*/ 322454 h 2590596"/>
              <a:gd name="connsiteX2" fmla="*/ 428856 w 3429312"/>
              <a:gd name="connsiteY2" fmla="*/ 341504 h 2590596"/>
              <a:gd name="connsiteX3" fmla="*/ 438381 w 3429312"/>
              <a:gd name="connsiteY3" fmla="*/ 417704 h 2590596"/>
              <a:gd name="connsiteX4" fmla="*/ 438381 w 3429312"/>
              <a:gd name="connsiteY4" fmla="*/ 427229 h 2590596"/>
              <a:gd name="connsiteX5" fmla="*/ 447906 w 3429312"/>
              <a:gd name="connsiteY5" fmla="*/ 436754 h 2590596"/>
              <a:gd name="connsiteX6" fmla="*/ 457430 w 3429312"/>
              <a:gd name="connsiteY6" fmla="*/ 455804 h 2590596"/>
              <a:gd name="connsiteX7" fmla="*/ 457430 w 3429312"/>
              <a:gd name="connsiteY7" fmla="*/ 512954 h 2590596"/>
              <a:gd name="connsiteX8" fmla="*/ 447906 w 3429312"/>
              <a:gd name="connsiteY8" fmla="*/ 522479 h 2590596"/>
              <a:gd name="connsiteX9" fmla="*/ 438381 w 3429312"/>
              <a:gd name="connsiteY9" fmla="*/ 532004 h 2590596"/>
              <a:gd name="connsiteX10" fmla="*/ 324081 w 3429312"/>
              <a:gd name="connsiteY10" fmla="*/ 532004 h 2590596"/>
              <a:gd name="connsiteX11" fmla="*/ 314556 w 3429312"/>
              <a:gd name="connsiteY11" fmla="*/ 522479 h 2590596"/>
              <a:gd name="connsiteX12" fmla="*/ 295506 w 3429312"/>
              <a:gd name="connsiteY12" fmla="*/ 512954 h 2590596"/>
              <a:gd name="connsiteX13" fmla="*/ 285981 w 3429312"/>
              <a:gd name="connsiteY13" fmla="*/ 503429 h 2590596"/>
              <a:gd name="connsiteX14" fmla="*/ 66906 w 3429312"/>
              <a:gd name="connsiteY14" fmla="*/ 503429 h 2590596"/>
              <a:gd name="connsiteX15" fmla="*/ 57381 w 3429312"/>
              <a:gd name="connsiteY15" fmla="*/ 512954 h 2590596"/>
              <a:gd name="connsiteX16" fmla="*/ 47856 w 3429312"/>
              <a:gd name="connsiteY16" fmla="*/ 532004 h 2590596"/>
              <a:gd name="connsiteX17" fmla="*/ 38331 w 3429312"/>
              <a:gd name="connsiteY17" fmla="*/ 541529 h 2590596"/>
              <a:gd name="connsiteX18" fmla="*/ 28805 w 3429312"/>
              <a:gd name="connsiteY18" fmla="*/ 560579 h 2590596"/>
              <a:gd name="connsiteX19" fmla="*/ 28805 w 3429312"/>
              <a:gd name="connsiteY19" fmla="*/ 598679 h 2590596"/>
              <a:gd name="connsiteX20" fmla="*/ 19281 w 3429312"/>
              <a:gd name="connsiteY20" fmla="*/ 608204 h 2590596"/>
              <a:gd name="connsiteX21" fmla="*/ 9756 w 3429312"/>
              <a:gd name="connsiteY21" fmla="*/ 627254 h 2590596"/>
              <a:gd name="connsiteX22" fmla="*/ 9756 w 3429312"/>
              <a:gd name="connsiteY22" fmla="*/ 674879 h 2590596"/>
              <a:gd name="connsiteX23" fmla="*/ 231 w 3429312"/>
              <a:gd name="connsiteY23" fmla="*/ 684404 h 2590596"/>
              <a:gd name="connsiteX24" fmla="*/ 9756 w 3429312"/>
              <a:gd name="connsiteY24" fmla="*/ 760604 h 2590596"/>
              <a:gd name="connsiteX25" fmla="*/ 19281 w 3429312"/>
              <a:gd name="connsiteY25" fmla="*/ 798704 h 2590596"/>
              <a:gd name="connsiteX26" fmla="*/ 19281 w 3429312"/>
              <a:gd name="connsiteY26" fmla="*/ 817754 h 2590596"/>
              <a:gd name="connsiteX27" fmla="*/ 28805 w 3429312"/>
              <a:gd name="connsiteY27" fmla="*/ 827279 h 2590596"/>
              <a:gd name="connsiteX28" fmla="*/ 38331 w 3429312"/>
              <a:gd name="connsiteY28" fmla="*/ 836804 h 2590596"/>
              <a:gd name="connsiteX29" fmla="*/ 47856 w 3429312"/>
              <a:gd name="connsiteY29" fmla="*/ 846329 h 2590596"/>
              <a:gd name="connsiteX30" fmla="*/ 57381 w 3429312"/>
              <a:gd name="connsiteY30" fmla="*/ 865379 h 2590596"/>
              <a:gd name="connsiteX31" fmla="*/ 66906 w 3429312"/>
              <a:gd name="connsiteY31" fmla="*/ 874904 h 2590596"/>
              <a:gd name="connsiteX32" fmla="*/ 66906 w 3429312"/>
              <a:gd name="connsiteY32" fmla="*/ 903479 h 2590596"/>
              <a:gd name="connsiteX33" fmla="*/ 76431 w 3429312"/>
              <a:gd name="connsiteY33" fmla="*/ 913004 h 2590596"/>
              <a:gd name="connsiteX34" fmla="*/ 76431 w 3429312"/>
              <a:gd name="connsiteY34" fmla="*/ 913004 h 2590596"/>
              <a:gd name="connsiteX35" fmla="*/ 85956 w 3429312"/>
              <a:gd name="connsiteY35" fmla="*/ 922529 h 2590596"/>
              <a:gd name="connsiteX36" fmla="*/ 85956 w 3429312"/>
              <a:gd name="connsiteY36" fmla="*/ 941579 h 2590596"/>
              <a:gd name="connsiteX37" fmla="*/ 95481 w 3429312"/>
              <a:gd name="connsiteY37" fmla="*/ 951104 h 2590596"/>
              <a:gd name="connsiteX38" fmla="*/ 95481 w 3429312"/>
              <a:gd name="connsiteY38" fmla="*/ 951104 h 2590596"/>
              <a:gd name="connsiteX39" fmla="*/ 105006 w 3429312"/>
              <a:gd name="connsiteY39" fmla="*/ 970154 h 2590596"/>
              <a:gd name="connsiteX40" fmla="*/ 105006 w 3429312"/>
              <a:gd name="connsiteY40" fmla="*/ 979679 h 2590596"/>
              <a:gd name="connsiteX41" fmla="*/ 114530 w 3429312"/>
              <a:gd name="connsiteY41" fmla="*/ 989204 h 2590596"/>
              <a:gd name="connsiteX42" fmla="*/ 114530 w 3429312"/>
              <a:gd name="connsiteY42" fmla="*/ 989204 h 2590596"/>
              <a:gd name="connsiteX43" fmla="*/ 124056 w 3429312"/>
              <a:gd name="connsiteY43" fmla="*/ 998729 h 2590596"/>
              <a:gd name="connsiteX44" fmla="*/ 124056 w 3429312"/>
              <a:gd name="connsiteY44" fmla="*/ 998729 h 2590596"/>
              <a:gd name="connsiteX45" fmla="*/ 133581 w 3429312"/>
              <a:gd name="connsiteY45" fmla="*/ 1008254 h 2590596"/>
              <a:gd name="connsiteX46" fmla="*/ 133581 w 3429312"/>
              <a:gd name="connsiteY46" fmla="*/ 1036829 h 2590596"/>
              <a:gd name="connsiteX47" fmla="*/ 152631 w 3429312"/>
              <a:gd name="connsiteY47" fmla="*/ 1046354 h 2590596"/>
              <a:gd name="connsiteX48" fmla="*/ 162156 w 3429312"/>
              <a:gd name="connsiteY48" fmla="*/ 1065404 h 2590596"/>
              <a:gd name="connsiteX49" fmla="*/ 162156 w 3429312"/>
              <a:gd name="connsiteY49" fmla="*/ 1093979 h 2590596"/>
              <a:gd name="connsiteX50" fmla="*/ 181206 w 3429312"/>
              <a:gd name="connsiteY50" fmla="*/ 1113029 h 2590596"/>
              <a:gd name="connsiteX51" fmla="*/ 190731 w 3429312"/>
              <a:gd name="connsiteY51" fmla="*/ 1141604 h 2590596"/>
              <a:gd name="connsiteX52" fmla="*/ 200256 w 3429312"/>
              <a:gd name="connsiteY52" fmla="*/ 1151129 h 2590596"/>
              <a:gd name="connsiteX53" fmla="*/ 200256 w 3429312"/>
              <a:gd name="connsiteY53" fmla="*/ 1170179 h 2590596"/>
              <a:gd name="connsiteX54" fmla="*/ 209781 w 3429312"/>
              <a:gd name="connsiteY54" fmla="*/ 1189229 h 2590596"/>
              <a:gd name="connsiteX55" fmla="*/ 219306 w 3429312"/>
              <a:gd name="connsiteY55" fmla="*/ 1265429 h 2590596"/>
              <a:gd name="connsiteX56" fmla="*/ 219306 w 3429312"/>
              <a:gd name="connsiteY56" fmla="*/ 1322579 h 2590596"/>
              <a:gd name="connsiteX57" fmla="*/ 228831 w 3429312"/>
              <a:gd name="connsiteY57" fmla="*/ 1332104 h 2590596"/>
              <a:gd name="connsiteX58" fmla="*/ 228831 w 3429312"/>
              <a:gd name="connsiteY58" fmla="*/ 1589279 h 2590596"/>
              <a:gd name="connsiteX59" fmla="*/ 238356 w 3429312"/>
              <a:gd name="connsiteY59" fmla="*/ 1598804 h 2590596"/>
              <a:gd name="connsiteX60" fmla="*/ 238356 w 3429312"/>
              <a:gd name="connsiteY60" fmla="*/ 1608329 h 2590596"/>
              <a:gd name="connsiteX61" fmla="*/ 247880 w 3429312"/>
              <a:gd name="connsiteY61" fmla="*/ 1627379 h 2590596"/>
              <a:gd name="connsiteX62" fmla="*/ 257406 w 3429312"/>
              <a:gd name="connsiteY62" fmla="*/ 1636904 h 2590596"/>
              <a:gd name="connsiteX63" fmla="*/ 266931 w 3429312"/>
              <a:gd name="connsiteY63" fmla="*/ 1655954 h 2590596"/>
              <a:gd name="connsiteX64" fmla="*/ 266931 w 3429312"/>
              <a:gd name="connsiteY64" fmla="*/ 1684529 h 2590596"/>
              <a:gd name="connsiteX65" fmla="*/ 276456 w 3429312"/>
              <a:gd name="connsiteY65" fmla="*/ 1703579 h 2590596"/>
              <a:gd name="connsiteX66" fmla="*/ 285981 w 3429312"/>
              <a:gd name="connsiteY66" fmla="*/ 1703579 h 2590596"/>
              <a:gd name="connsiteX67" fmla="*/ 295506 w 3429312"/>
              <a:gd name="connsiteY67" fmla="*/ 1713104 h 2590596"/>
              <a:gd name="connsiteX68" fmla="*/ 295506 w 3429312"/>
              <a:gd name="connsiteY68" fmla="*/ 1722629 h 2590596"/>
              <a:gd name="connsiteX69" fmla="*/ 305031 w 3429312"/>
              <a:gd name="connsiteY69" fmla="*/ 1732154 h 2590596"/>
              <a:gd name="connsiteX70" fmla="*/ 305031 w 3429312"/>
              <a:gd name="connsiteY70" fmla="*/ 1751204 h 2590596"/>
              <a:gd name="connsiteX71" fmla="*/ 314556 w 3429312"/>
              <a:gd name="connsiteY71" fmla="*/ 1760729 h 2590596"/>
              <a:gd name="connsiteX72" fmla="*/ 324081 w 3429312"/>
              <a:gd name="connsiteY72" fmla="*/ 1779779 h 2590596"/>
              <a:gd name="connsiteX73" fmla="*/ 324081 w 3429312"/>
              <a:gd name="connsiteY73" fmla="*/ 1789304 h 2590596"/>
              <a:gd name="connsiteX74" fmla="*/ 333606 w 3429312"/>
              <a:gd name="connsiteY74" fmla="*/ 1798829 h 2590596"/>
              <a:gd name="connsiteX75" fmla="*/ 343131 w 3429312"/>
              <a:gd name="connsiteY75" fmla="*/ 1846454 h 2590596"/>
              <a:gd name="connsiteX76" fmla="*/ 343131 w 3429312"/>
              <a:gd name="connsiteY76" fmla="*/ 2065529 h 2590596"/>
              <a:gd name="connsiteX77" fmla="*/ 352656 w 3429312"/>
              <a:gd name="connsiteY77" fmla="*/ 2075054 h 2590596"/>
              <a:gd name="connsiteX78" fmla="*/ 362181 w 3429312"/>
              <a:gd name="connsiteY78" fmla="*/ 2132204 h 2590596"/>
              <a:gd name="connsiteX79" fmla="*/ 362181 w 3429312"/>
              <a:gd name="connsiteY79" fmla="*/ 2522729 h 2590596"/>
              <a:gd name="connsiteX80" fmla="*/ 371706 w 3429312"/>
              <a:gd name="connsiteY80" fmla="*/ 2532254 h 2590596"/>
              <a:gd name="connsiteX81" fmla="*/ 600306 w 3429312"/>
              <a:gd name="connsiteY81" fmla="*/ 2532254 h 2590596"/>
              <a:gd name="connsiteX82" fmla="*/ 609831 w 3429312"/>
              <a:gd name="connsiteY82" fmla="*/ 2522729 h 2590596"/>
              <a:gd name="connsiteX83" fmla="*/ 619356 w 3429312"/>
              <a:gd name="connsiteY83" fmla="*/ 2522729 h 2590596"/>
              <a:gd name="connsiteX84" fmla="*/ 638406 w 3429312"/>
              <a:gd name="connsiteY84" fmla="*/ 2513204 h 2590596"/>
              <a:gd name="connsiteX85" fmla="*/ 657456 w 3429312"/>
              <a:gd name="connsiteY85" fmla="*/ 2513204 h 2590596"/>
              <a:gd name="connsiteX86" fmla="*/ 666981 w 3429312"/>
              <a:gd name="connsiteY86" fmla="*/ 2503679 h 2590596"/>
              <a:gd name="connsiteX87" fmla="*/ 781281 w 3429312"/>
              <a:gd name="connsiteY87" fmla="*/ 2503679 h 2590596"/>
              <a:gd name="connsiteX88" fmla="*/ 790806 w 3429312"/>
              <a:gd name="connsiteY88" fmla="*/ 2513204 h 2590596"/>
              <a:gd name="connsiteX89" fmla="*/ 800331 w 3429312"/>
              <a:gd name="connsiteY89" fmla="*/ 2522729 h 2590596"/>
              <a:gd name="connsiteX90" fmla="*/ 828906 w 3429312"/>
              <a:gd name="connsiteY90" fmla="*/ 2522729 h 2590596"/>
              <a:gd name="connsiteX91" fmla="*/ 847956 w 3429312"/>
              <a:gd name="connsiteY91" fmla="*/ 2532254 h 2590596"/>
              <a:gd name="connsiteX92" fmla="*/ 867005 w 3429312"/>
              <a:gd name="connsiteY92" fmla="*/ 2532254 h 2590596"/>
              <a:gd name="connsiteX93" fmla="*/ 876531 w 3429312"/>
              <a:gd name="connsiteY93" fmla="*/ 2541779 h 2590596"/>
              <a:gd name="connsiteX94" fmla="*/ 905106 w 3429312"/>
              <a:gd name="connsiteY94" fmla="*/ 2541779 h 2590596"/>
              <a:gd name="connsiteX95" fmla="*/ 914631 w 3429312"/>
              <a:gd name="connsiteY95" fmla="*/ 2551304 h 2590596"/>
              <a:gd name="connsiteX96" fmla="*/ 952730 w 3429312"/>
              <a:gd name="connsiteY96" fmla="*/ 2551304 h 2590596"/>
              <a:gd name="connsiteX97" fmla="*/ 971781 w 3429312"/>
              <a:gd name="connsiteY97" fmla="*/ 2560829 h 2590596"/>
              <a:gd name="connsiteX98" fmla="*/ 990831 w 3429312"/>
              <a:gd name="connsiteY98" fmla="*/ 2570354 h 2590596"/>
              <a:gd name="connsiteX99" fmla="*/ 1114656 w 3429312"/>
              <a:gd name="connsiteY99" fmla="*/ 2570354 h 2590596"/>
              <a:gd name="connsiteX100" fmla="*/ 1124180 w 3429312"/>
              <a:gd name="connsiteY100" fmla="*/ 2579879 h 2590596"/>
              <a:gd name="connsiteX101" fmla="*/ 1143231 w 3429312"/>
              <a:gd name="connsiteY101" fmla="*/ 2589404 h 2590596"/>
              <a:gd name="connsiteX102" fmla="*/ 1219431 w 3429312"/>
              <a:gd name="connsiteY102" fmla="*/ 2589404 h 2590596"/>
              <a:gd name="connsiteX103" fmla="*/ 1228956 w 3429312"/>
              <a:gd name="connsiteY103" fmla="*/ 2579879 h 2590596"/>
              <a:gd name="connsiteX104" fmla="*/ 1238480 w 3429312"/>
              <a:gd name="connsiteY104" fmla="*/ 2570354 h 2590596"/>
              <a:gd name="connsiteX105" fmla="*/ 1248006 w 3429312"/>
              <a:gd name="connsiteY105" fmla="*/ 2551304 h 2590596"/>
              <a:gd name="connsiteX106" fmla="*/ 1257531 w 3429312"/>
              <a:gd name="connsiteY106" fmla="*/ 2541779 h 2590596"/>
              <a:gd name="connsiteX107" fmla="*/ 1257531 w 3429312"/>
              <a:gd name="connsiteY107" fmla="*/ 2313179 h 2590596"/>
              <a:gd name="connsiteX108" fmla="*/ 1248006 w 3429312"/>
              <a:gd name="connsiteY108" fmla="*/ 2303654 h 2590596"/>
              <a:gd name="connsiteX109" fmla="*/ 1248006 w 3429312"/>
              <a:gd name="connsiteY109" fmla="*/ 2208404 h 2590596"/>
              <a:gd name="connsiteX110" fmla="*/ 1238480 w 3429312"/>
              <a:gd name="connsiteY110" fmla="*/ 2198879 h 2590596"/>
              <a:gd name="connsiteX111" fmla="*/ 1228956 w 3429312"/>
              <a:gd name="connsiteY111" fmla="*/ 2170304 h 2590596"/>
              <a:gd name="connsiteX112" fmla="*/ 1219431 w 3429312"/>
              <a:gd name="connsiteY112" fmla="*/ 2151254 h 2590596"/>
              <a:gd name="connsiteX113" fmla="*/ 1219431 w 3429312"/>
              <a:gd name="connsiteY113" fmla="*/ 2122679 h 2590596"/>
              <a:gd name="connsiteX114" fmla="*/ 1209905 w 3429312"/>
              <a:gd name="connsiteY114" fmla="*/ 2113154 h 2590596"/>
              <a:gd name="connsiteX115" fmla="*/ 1200381 w 3429312"/>
              <a:gd name="connsiteY115" fmla="*/ 2084580 h 2590596"/>
              <a:gd name="connsiteX116" fmla="*/ 1190856 w 3429312"/>
              <a:gd name="connsiteY116" fmla="*/ 2065529 h 2590596"/>
              <a:gd name="connsiteX117" fmla="*/ 1190856 w 3429312"/>
              <a:gd name="connsiteY117" fmla="*/ 2046479 h 2590596"/>
              <a:gd name="connsiteX118" fmla="*/ 1181330 w 3429312"/>
              <a:gd name="connsiteY118" fmla="*/ 2027430 h 2590596"/>
              <a:gd name="connsiteX119" fmla="*/ 1181330 w 3429312"/>
              <a:gd name="connsiteY119" fmla="*/ 1722629 h 2590596"/>
              <a:gd name="connsiteX120" fmla="*/ 1190856 w 3429312"/>
              <a:gd name="connsiteY120" fmla="*/ 1703579 h 2590596"/>
              <a:gd name="connsiteX121" fmla="*/ 1190856 w 3429312"/>
              <a:gd name="connsiteY121" fmla="*/ 1665479 h 2590596"/>
              <a:gd name="connsiteX122" fmla="*/ 1200381 w 3429312"/>
              <a:gd name="connsiteY122" fmla="*/ 1646429 h 2590596"/>
              <a:gd name="connsiteX123" fmla="*/ 1200381 w 3429312"/>
              <a:gd name="connsiteY123" fmla="*/ 1608329 h 2590596"/>
              <a:gd name="connsiteX124" fmla="*/ 1209905 w 3429312"/>
              <a:gd name="connsiteY124" fmla="*/ 1589279 h 2590596"/>
              <a:gd name="connsiteX125" fmla="*/ 1209905 w 3429312"/>
              <a:gd name="connsiteY125" fmla="*/ 1484504 h 2590596"/>
              <a:gd name="connsiteX126" fmla="*/ 1219431 w 3429312"/>
              <a:gd name="connsiteY126" fmla="*/ 1474979 h 2590596"/>
              <a:gd name="connsiteX127" fmla="*/ 1219431 w 3429312"/>
              <a:gd name="connsiteY127" fmla="*/ 1151129 h 2590596"/>
              <a:gd name="connsiteX128" fmla="*/ 1209905 w 3429312"/>
              <a:gd name="connsiteY128" fmla="*/ 1132079 h 2590596"/>
              <a:gd name="connsiteX129" fmla="*/ 1209905 w 3429312"/>
              <a:gd name="connsiteY129" fmla="*/ 1103504 h 2590596"/>
              <a:gd name="connsiteX130" fmla="*/ 1200381 w 3429312"/>
              <a:gd name="connsiteY130" fmla="*/ 1093979 h 2590596"/>
              <a:gd name="connsiteX131" fmla="*/ 1190856 w 3429312"/>
              <a:gd name="connsiteY131" fmla="*/ 1046354 h 2590596"/>
              <a:gd name="connsiteX132" fmla="*/ 1181330 w 3429312"/>
              <a:gd name="connsiteY132" fmla="*/ 932054 h 2590596"/>
              <a:gd name="connsiteX133" fmla="*/ 1181330 w 3429312"/>
              <a:gd name="connsiteY133" fmla="*/ 884429 h 2590596"/>
              <a:gd name="connsiteX134" fmla="*/ 1171806 w 3429312"/>
              <a:gd name="connsiteY134" fmla="*/ 874904 h 2590596"/>
              <a:gd name="connsiteX135" fmla="*/ 1181330 w 3429312"/>
              <a:gd name="connsiteY135" fmla="*/ 741554 h 2590596"/>
              <a:gd name="connsiteX136" fmla="*/ 1190856 w 3429312"/>
              <a:gd name="connsiteY136" fmla="*/ 722504 h 2590596"/>
              <a:gd name="connsiteX137" fmla="*/ 1190856 w 3429312"/>
              <a:gd name="connsiteY137" fmla="*/ 712979 h 2590596"/>
              <a:gd name="connsiteX138" fmla="*/ 1200381 w 3429312"/>
              <a:gd name="connsiteY138" fmla="*/ 703454 h 2590596"/>
              <a:gd name="connsiteX139" fmla="*/ 1209905 w 3429312"/>
              <a:gd name="connsiteY139" fmla="*/ 693929 h 2590596"/>
              <a:gd name="connsiteX140" fmla="*/ 1219431 w 3429312"/>
              <a:gd name="connsiteY140" fmla="*/ 684404 h 2590596"/>
              <a:gd name="connsiteX141" fmla="*/ 1219431 w 3429312"/>
              <a:gd name="connsiteY141" fmla="*/ 684404 h 2590596"/>
              <a:gd name="connsiteX142" fmla="*/ 1228956 w 3429312"/>
              <a:gd name="connsiteY142" fmla="*/ 674879 h 2590596"/>
              <a:gd name="connsiteX143" fmla="*/ 1228956 w 3429312"/>
              <a:gd name="connsiteY143" fmla="*/ 674879 h 2590596"/>
              <a:gd name="connsiteX144" fmla="*/ 1238480 w 3429312"/>
              <a:gd name="connsiteY144" fmla="*/ 665354 h 2590596"/>
              <a:gd name="connsiteX145" fmla="*/ 1257531 w 3429312"/>
              <a:gd name="connsiteY145" fmla="*/ 655829 h 2590596"/>
              <a:gd name="connsiteX146" fmla="*/ 1267055 w 3429312"/>
              <a:gd name="connsiteY146" fmla="*/ 655829 h 2590596"/>
              <a:gd name="connsiteX147" fmla="*/ 1276581 w 3429312"/>
              <a:gd name="connsiteY147" fmla="*/ 646304 h 2590596"/>
              <a:gd name="connsiteX148" fmla="*/ 1286106 w 3429312"/>
              <a:gd name="connsiteY148" fmla="*/ 646304 h 2590596"/>
              <a:gd name="connsiteX149" fmla="*/ 1295630 w 3429312"/>
              <a:gd name="connsiteY149" fmla="*/ 636779 h 2590596"/>
              <a:gd name="connsiteX150" fmla="*/ 1314681 w 3429312"/>
              <a:gd name="connsiteY150" fmla="*/ 636779 h 2590596"/>
              <a:gd name="connsiteX151" fmla="*/ 1343256 w 3429312"/>
              <a:gd name="connsiteY151" fmla="*/ 617729 h 2590596"/>
              <a:gd name="connsiteX152" fmla="*/ 1371831 w 3429312"/>
              <a:gd name="connsiteY152" fmla="*/ 608204 h 2590596"/>
              <a:gd name="connsiteX153" fmla="*/ 1381355 w 3429312"/>
              <a:gd name="connsiteY153" fmla="*/ 608204 h 2590596"/>
              <a:gd name="connsiteX154" fmla="*/ 1390881 w 3429312"/>
              <a:gd name="connsiteY154" fmla="*/ 598679 h 2590596"/>
              <a:gd name="connsiteX155" fmla="*/ 1400406 w 3429312"/>
              <a:gd name="connsiteY155" fmla="*/ 598679 h 2590596"/>
              <a:gd name="connsiteX156" fmla="*/ 1419456 w 3429312"/>
              <a:gd name="connsiteY156" fmla="*/ 589154 h 2590596"/>
              <a:gd name="connsiteX157" fmla="*/ 1419456 w 3429312"/>
              <a:gd name="connsiteY157" fmla="*/ 589154 h 2590596"/>
              <a:gd name="connsiteX158" fmla="*/ 1438506 w 3429312"/>
              <a:gd name="connsiteY158" fmla="*/ 579629 h 2590596"/>
              <a:gd name="connsiteX159" fmla="*/ 1486131 w 3429312"/>
              <a:gd name="connsiteY159" fmla="*/ 579629 h 2590596"/>
              <a:gd name="connsiteX160" fmla="*/ 1505181 w 3429312"/>
              <a:gd name="connsiteY160" fmla="*/ 570104 h 2590596"/>
              <a:gd name="connsiteX161" fmla="*/ 1552806 w 3429312"/>
              <a:gd name="connsiteY161" fmla="*/ 560579 h 2590596"/>
              <a:gd name="connsiteX162" fmla="*/ 1581381 w 3429312"/>
              <a:gd name="connsiteY162" fmla="*/ 560579 h 2590596"/>
              <a:gd name="connsiteX163" fmla="*/ 1590906 w 3429312"/>
              <a:gd name="connsiteY163" fmla="*/ 551054 h 2590596"/>
              <a:gd name="connsiteX164" fmla="*/ 2038581 w 3429312"/>
              <a:gd name="connsiteY164" fmla="*/ 560579 h 2590596"/>
              <a:gd name="connsiteX165" fmla="*/ 2057631 w 3429312"/>
              <a:gd name="connsiteY165" fmla="*/ 560579 h 2590596"/>
              <a:gd name="connsiteX166" fmla="*/ 2076681 w 3429312"/>
              <a:gd name="connsiteY166" fmla="*/ 570104 h 2590596"/>
              <a:gd name="connsiteX167" fmla="*/ 2086206 w 3429312"/>
              <a:gd name="connsiteY167" fmla="*/ 579629 h 2590596"/>
              <a:gd name="connsiteX168" fmla="*/ 2095731 w 3429312"/>
              <a:gd name="connsiteY168" fmla="*/ 589154 h 2590596"/>
              <a:gd name="connsiteX169" fmla="*/ 2105256 w 3429312"/>
              <a:gd name="connsiteY169" fmla="*/ 589154 h 2590596"/>
              <a:gd name="connsiteX170" fmla="*/ 2114781 w 3429312"/>
              <a:gd name="connsiteY170" fmla="*/ 598679 h 2590596"/>
              <a:gd name="connsiteX171" fmla="*/ 2133831 w 3429312"/>
              <a:gd name="connsiteY171" fmla="*/ 608204 h 2590596"/>
              <a:gd name="connsiteX172" fmla="*/ 2152881 w 3429312"/>
              <a:gd name="connsiteY172" fmla="*/ 608204 h 2590596"/>
              <a:gd name="connsiteX173" fmla="*/ 2162406 w 3429312"/>
              <a:gd name="connsiteY173" fmla="*/ 617729 h 2590596"/>
              <a:gd name="connsiteX174" fmla="*/ 2181456 w 3429312"/>
              <a:gd name="connsiteY174" fmla="*/ 617729 h 2590596"/>
              <a:gd name="connsiteX175" fmla="*/ 2190981 w 3429312"/>
              <a:gd name="connsiteY175" fmla="*/ 627254 h 2590596"/>
              <a:gd name="connsiteX176" fmla="*/ 2210031 w 3429312"/>
              <a:gd name="connsiteY176" fmla="*/ 636779 h 2590596"/>
              <a:gd name="connsiteX177" fmla="*/ 2219556 w 3429312"/>
              <a:gd name="connsiteY177" fmla="*/ 646304 h 2590596"/>
              <a:gd name="connsiteX178" fmla="*/ 2229081 w 3429312"/>
              <a:gd name="connsiteY178" fmla="*/ 655829 h 2590596"/>
              <a:gd name="connsiteX179" fmla="*/ 2248131 w 3429312"/>
              <a:gd name="connsiteY179" fmla="*/ 655829 h 2590596"/>
              <a:gd name="connsiteX180" fmla="*/ 2257656 w 3429312"/>
              <a:gd name="connsiteY180" fmla="*/ 674879 h 2590596"/>
              <a:gd name="connsiteX181" fmla="*/ 2267181 w 3429312"/>
              <a:gd name="connsiteY181" fmla="*/ 674879 h 2590596"/>
              <a:gd name="connsiteX182" fmla="*/ 2276706 w 3429312"/>
              <a:gd name="connsiteY182" fmla="*/ 684404 h 2590596"/>
              <a:gd name="connsiteX183" fmla="*/ 2286231 w 3429312"/>
              <a:gd name="connsiteY183" fmla="*/ 693929 h 2590596"/>
              <a:gd name="connsiteX184" fmla="*/ 2295756 w 3429312"/>
              <a:gd name="connsiteY184" fmla="*/ 703454 h 2590596"/>
              <a:gd name="connsiteX185" fmla="*/ 2295756 w 3429312"/>
              <a:gd name="connsiteY185" fmla="*/ 712979 h 2590596"/>
              <a:gd name="connsiteX186" fmla="*/ 2305281 w 3429312"/>
              <a:gd name="connsiteY186" fmla="*/ 722504 h 2590596"/>
              <a:gd name="connsiteX187" fmla="*/ 2305281 w 3429312"/>
              <a:gd name="connsiteY187" fmla="*/ 732029 h 2590596"/>
              <a:gd name="connsiteX188" fmla="*/ 2314806 w 3429312"/>
              <a:gd name="connsiteY188" fmla="*/ 741554 h 2590596"/>
              <a:gd name="connsiteX189" fmla="*/ 2314806 w 3429312"/>
              <a:gd name="connsiteY189" fmla="*/ 884429 h 2590596"/>
              <a:gd name="connsiteX190" fmla="*/ 2324331 w 3429312"/>
              <a:gd name="connsiteY190" fmla="*/ 903479 h 2590596"/>
              <a:gd name="connsiteX191" fmla="*/ 2324331 w 3429312"/>
              <a:gd name="connsiteY191" fmla="*/ 1008254 h 2590596"/>
              <a:gd name="connsiteX192" fmla="*/ 2333856 w 3429312"/>
              <a:gd name="connsiteY192" fmla="*/ 1017779 h 2590596"/>
              <a:gd name="connsiteX193" fmla="*/ 2333856 w 3429312"/>
              <a:gd name="connsiteY193" fmla="*/ 1046354 h 2590596"/>
              <a:gd name="connsiteX194" fmla="*/ 2343381 w 3429312"/>
              <a:gd name="connsiteY194" fmla="*/ 1055879 h 2590596"/>
              <a:gd name="connsiteX195" fmla="*/ 2352906 w 3429312"/>
              <a:gd name="connsiteY195" fmla="*/ 1065404 h 2590596"/>
              <a:gd name="connsiteX196" fmla="*/ 2352906 w 3429312"/>
              <a:gd name="connsiteY196" fmla="*/ 1103504 h 2590596"/>
              <a:gd name="connsiteX197" fmla="*/ 2371956 w 3429312"/>
              <a:gd name="connsiteY197" fmla="*/ 1122554 h 2590596"/>
              <a:gd name="connsiteX198" fmla="*/ 2371956 w 3429312"/>
              <a:gd name="connsiteY198" fmla="*/ 1208279 h 2590596"/>
              <a:gd name="connsiteX199" fmla="*/ 2381481 w 3429312"/>
              <a:gd name="connsiteY199" fmla="*/ 1217804 h 2590596"/>
              <a:gd name="connsiteX200" fmla="*/ 2381481 w 3429312"/>
              <a:gd name="connsiteY200" fmla="*/ 1360679 h 2590596"/>
              <a:gd name="connsiteX201" fmla="*/ 2371956 w 3429312"/>
              <a:gd name="connsiteY201" fmla="*/ 1370204 h 2590596"/>
              <a:gd name="connsiteX202" fmla="*/ 2362431 w 3429312"/>
              <a:gd name="connsiteY202" fmla="*/ 1398779 h 2590596"/>
              <a:gd name="connsiteX203" fmla="*/ 2362431 w 3429312"/>
              <a:gd name="connsiteY203" fmla="*/ 1427354 h 2590596"/>
              <a:gd name="connsiteX204" fmla="*/ 2343381 w 3429312"/>
              <a:gd name="connsiteY204" fmla="*/ 1446404 h 2590596"/>
              <a:gd name="connsiteX205" fmla="*/ 2343381 w 3429312"/>
              <a:gd name="connsiteY205" fmla="*/ 1494029 h 2590596"/>
              <a:gd name="connsiteX206" fmla="*/ 2333856 w 3429312"/>
              <a:gd name="connsiteY206" fmla="*/ 1503554 h 2590596"/>
              <a:gd name="connsiteX207" fmla="*/ 2333856 w 3429312"/>
              <a:gd name="connsiteY207" fmla="*/ 1541654 h 2590596"/>
              <a:gd name="connsiteX208" fmla="*/ 2314806 w 3429312"/>
              <a:gd name="connsiteY208" fmla="*/ 1551179 h 2590596"/>
              <a:gd name="connsiteX209" fmla="*/ 2314806 w 3429312"/>
              <a:gd name="connsiteY209" fmla="*/ 1598804 h 2590596"/>
              <a:gd name="connsiteX210" fmla="*/ 2305281 w 3429312"/>
              <a:gd name="connsiteY210" fmla="*/ 1608329 h 2590596"/>
              <a:gd name="connsiteX211" fmla="*/ 2295756 w 3429312"/>
              <a:gd name="connsiteY211" fmla="*/ 1627379 h 2590596"/>
              <a:gd name="connsiteX212" fmla="*/ 2295756 w 3429312"/>
              <a:gd name="connsiteY212" fmla="*/ 1655954 h 2590596"/>
              <a:gd name="connsiteX213" fmla="*/ 2286231 w 3429312"/>
              <a:gd name="connsiteY213" fmla="*/ 1665479 h 2590596"/>
              <a:gd name="connsiteX214" fmla="*/ 2286231 w 3429312"/>
              <a:gd name="connsiteY214" fmla="*/ 1675004 h 2590596"/>
              <a:gd name="connsiteX215" fmla="*/ 2276706 w 3429312"/>
              <a:gd name="connsiteY215" fmla="*/ 1684529 h 2590596"/>
              <a:gd name="connsiteX216" fmla="*/ 2267181 w 3429312"/>
              <a:gd name="connsiteY216" fmla="*/ 1808354 h 2590596"/>
              <a:gd name="connsiteX217" fmla="*/ 2257656 w 3429312"/>
              <a:gd name="connsiteY217" fmla="*/ 1865504 h 2590596"/>
              <a:gd name="connsiteX218" fmla="*/ 2257656 w 3429312"/>
              <a:gd name="connsiteY218" fmla="*/ 1913129 h 2590596"/>
              <a:gd name="connsiteX219" fmla="*/ 2248131 w 3429312"/>
              <a:gd name="connsiteY219" fmla="*/ 1922654 h 2590596"/>
              <a:gd name="connsiteX220" fmla="*/ 2248131 w 3429312"/>
              <a:gd name="connsiteY220" fmla="*/ 2227454 h 2590596"/>
              <a:gd name="connsiteX221" fmla="*/ 2257656 w 3429312"/>
              <a:gd name="connsiteY221" fmla="*/ 2236979 h 2590596"/>
              <a:gd name="connsiteX222" fmla="*/ 2267181 w 3429312"/>
              <a:gd name="connsiteY222" fmla="*/ 2303654 h 2590596"/>
              <a:gd name="connsiteX223" fmla="*/ 2267181 w 3429312"/>
              <a:gd name="connsiteY223" fmla="*/ 2360804 h 2590596"/>
              <a:gd name="connsiteX224" fmla="*/ 2276706 w 3429312"/>
              <a:gd name="connsiteY224" fmla="*/ 2370329 h 2590596"/>
              <a:gd name="connsiteX225" fmla="*/ 2276706 w 3429312"/>
              <a:gd name="connsiteY225" fmla="*/ 2408429 h 2590596"/>
              <a:gd name="connsiteX226" fmla="*/ 2286231 w 3429312"/>
              <a:gd name="connsiteY226" fmla="*/ 2417954 h 2590596"/>
              <a:gd name="connsiteX227" fmla="*/ 2286231 w 3429312"/>
              <a:gd name="connsiteY227" fmla="*/ 2456054 h 2590596"/>
              <a:gd name="connsiteX228" fmla="*/ 2295756 w 3429312"/>
              <a:gd name="connsiteY228" fmla="*/ 2475104 h 2590596"/>
              <a:gd name="connsiteX229" fmla="*/ 2295756 w 3429312"/>
              <a:gd name="connsiteY229" fmla="*/ 2484629 h 2590596"/>
              <a:gd name="connsiteX230" fmla="*/ 2305281 w 3429312"/>
              <a:gd name="connsiteY230" fmla="*/ 2494154 h 2590596"/>
              <a:gd name="connsiteX231" fmla="*/ 2314806 w 3429312"/>
              <a:gd name="connsiteY231" fmla="*/ 2503679 h 2590596"/>
              <a:gd name="connsiteX232" fmla="*/ 2352906 w 3429312"/>
              <a:gd name="connsiteY232" fmla="*/ 2503679 h 2590596"/>
              <a:gd name="connsiteX233" fmla="*/ 2381481 w 3429312"/>
              <a:gd name="connsiteY233" fmla="*/ 2513204 h 2590596"/>
              <a:gd name="connsiteX234" fmla="*/ 2714856 w 3429312"/>
              <a:gd name="connsiteY234" fmla="*/ 2513204 h 2590596"/>
              <a:gd name="connsiteX235" fmla="*/ 2724381 w 3429312"/>
              <a:gd name="connsiteY235" fmla="*/ 2522729 h 2590596"/>
              <a:gd name="connsiteX236" fmla="*/ 2752956 w 3429312"/>
              <a:gd name="connsiteY236" fmla="*/ 2532254 h 2590596"/>
              <a:gd name="connsiteX237" fmla="*/ 2772006 w 3429312"/>
              <a:gd name="connsiteY237" fmla="*/ 2541779 h 2590596"/>
              <a:gd name="connsiteX238" fmla="*/ 2800581 w 3429312"/>
              <a:gd name="connsiteY238" fmla="*/ 2541779 h 2590596"/>
              <a:gd name="connsiteX239" fmla="*/ 2819631 w 3429312"/>
              <a:gd name="connsiteY239" fmla="*/ 2551304 h 2590596"/>
              <a:gd name="connsiteX240" fmla="*/ 2914881 w 3429312"/>
              <a:gd name="connsiteY240" fmla="*/ 2541779 h 2590596"/>
              <a:gd name="connsiteX241" fmla="*/ 2981555 w 3429312"/>
              <a:gd name="connsiteY241" fmla="*/ 2541779 h 2590596"/>
              <a:gd name="connsiteX242" fmla="*/ 2991081 w 3429312"/>
              <a:gd name="connsiteY242" fmla="*/ 2532254 h 2590596"/>
              <a:gd name="connsiteX243" fmla="*/ 3000606 w 3429312"/>
              <a:gd name="connsiteY243" fmla="*/ 2522729 h 2590596"/>
              <a:gd name="connsiteX244" fmla="*/ 3019655 w 3429312"/>
              <a:gd name="connsiteY244" fmla="*/ 2522729 h 2590596"/>
              <a:gd name="connsiteX245" fmla="*/ 3029181 w 3429312"/>
              <a:gd name="connsiteY245" fmla="*/ 2513204 h 2590596"/>
              <a:gd name="connsiteX246" fmla="*/ 3038706 w 3429312"/>
              <a:gd name="connsiteY246" fmla="*/ 2503679 h 2590596"/>
              <a:gd name="connsiteX247" fmla="*/ 3067281 w 3429312"/>
              <a:gd name="connsiteY247" fmla="*/ 2503679 h 2590596"/>
              <a:gd name="connsiteX248" fmla="*/ 3086331 w 3429312"/>
              <a:gd name="connsiteY248" fmla="*/ 2494154 h 2590596"/>
              <a:gd name="connsiteX249" fmla="*/ 3095855 w 3429312"/>
              <a:gd name="connsiteY249" fmla="*/ 2484629 h 2590596"/>
              <a:gd name="connsiteX250" fmla="*/ 3143481 w 3429312"/>
              <a:gd name="connsiteY250" fmla="*/ 2484629 h 2590596"/>
              <a:gd name="connsiteX251" fmla="*/ 3162531 w 3429312"/>
              <a:gd name="connsiteY251" fmla="*/ 2475104 h 2590596"/>
              <a:gd name="connsiteX252" fmla="*/ 3191106 w 3429312"/>
              <a:gd name="connsiteY252" fmla="*/ 2465579 h 2590596"/>
              <a:gd name="connsiteX253" fmla="*/ 3200631 w 3429312"/>
              <a:gd name="connsiteY253" fmla="*/ 2465579 h 2590596"/>
              <a:gd name="connsiteX254" fmla="*/ 3210155 w 3429312"/>
              <a:gd name="connsiteY254" fmla="*/ 2456054 h 2590596"/>
              <a:gd name="connsiteX255" fmla="*/ 3219681 w 3429312"/>
              <a:gd name="connsiteY255" fmla="*/ 2446529 h 2590596"/>
              <a:gd name="connsiteX256" fmla="*/ 3229206 w 3429312"/>
              <a:gd name="connsiteY256" fmla="*/ 2437004 h 2590596"/>
              <a:gd name="connsiteX257" fmla="*/ 3238731 w 3429312"/>
              <a:gd name="connsiteY257" fmla="*/ 2427479 h 2590596"/>
              <a:gd name="connsiteX258" fmla="*/ 3248255 w 3429312"/>
              <a:gd name="connsiteY258" fmla="*/ 2427479 h 2590596"/>
              <a:gd name="connsiteX259" fmla="*/ 3257781 w 3429312"/>
              <a:gd name="connsiteY259" fmla="*/ 2417954 h 2590596"/>
              <a:gd name="connsiteX260" fmla="*/ 3333981 w 3429312"/>
              <a:gd name="connsiteY260" fmla="*/ 2417954 h 2590596"/>
              <a:gd name="connsiteX261" fmla="*/ 3343506 w 3429312"/>
              <a:gd name="connsiteY261" fmla="*/ 2408429 h 2590596"/>
              <a:gd name="connsiteX262" fmla="*/ 3353031 w 3429312"/>
              <a:gd name="connsiteY262" fmla="*/ 2408429 h 2590596"/>
              <a:gd name="connsiteX263" fmla="*/ 3362555 w 3429312"/>
              <a:gd name="connsiteY263" fmla="*/ 2398904 h 2590596"/>
              <a:gd name="connsiteX264" fmla="*/ 3372081 w 3429312"/>
              <a:gd name="connsiteY264" fmla="*/ 2398904 h 2590596"/>
              <a:gd name="connsiteX265" fmla="*/ 3381606 w 3429312"/>
              <a:gd name="connsiteY265" fmla="*/ 2389379 h 2590596"/>
              <a:gd name="connsiteX266" fmla="*/ 3400655 w 3429312"/>
              <a:gd name="connsiteY266" fmla="*/ 2379854 h 2590596"/>
              <a:gd name="connsiteX267" fmla="*/ 3410181 w 3429312"/>
              <a:gd name="connsiteY267" fmla="*/ 2370329 h 2590596"/>
              <a:gd name="connsiteX268" fmla="*/ 3419706 w 3429312"/>
              <a:gd name="connsiteY268" fmla="*/ 2360804 h 2590596"/>
              <a:gd name="connsiteX269" fmla="*/ 3429231 w 3429312"/>
              <a:gd name="connsiteY269" fmla="*/ 2341754 h 2590596"/>
              <a:gd name="connsiteX270" fmla="*/ 3419706 w 3429312"/>
              <a:gd name="connsiteY270" fmla="*/ 2246504 h 2590596"/>
              <a:gd name="connsiteX271" fmla="*/ 3419706 w 3429312"/>
              <a:gd name="connsiteY271" fmla="*/ 2208404 h 2590596"/>
              <a:gd name="connsiteX272" fmla="*/ 3400655 w 3429312"/>
              <a:gd name="connsiteY272" fmla="*/ 2189354 h 2590596"/>
              <a:gd name="connsiteX273" fmla="*/ 3400655 w 3429312"/>
              <a:gd name="connsiteY273" fmla="*/ 2179829 h 2590596"/>
              <a:gd name="connsiteX274" fmla="*/ 3391131 w 3429312"/>
              <a:gd name="connsiteY274" fmla="*/ 2170304 h 2590596"/>
              <a:gd name="connsiteX275" fmla="*/ 3381606 w 3429312"/>
              <a:gd name="connsiteY275" fmla="*/ 2141729 h 2590596"/>
              <a:gd name="connsiteX276" fmla="*/ 3381606 w 3429312"/>
              <a:gd name="connsiteY276" fmla="*/ 2122679 h 2590596"/>
              <a:gd name="connsiteX277" fmla="*/ 3372081 w 3429312"/>
              <a:gd name="connsiteY277" fmla="*/ 2113154 h 2590596"/>
              <a:gd name="connsiteX278" fmla="*/ 3372081 w 3429312"/>
              <a:gd name="connsiteY278" fmla="*/ 2094104 h 2590596"/>
              <a:gd name="connsiteX279" fmla="*/ 3362555 w 3429312"/>
              <a:gd name="connsiteY279" fmla="*/ 2084580 h 2590596"/>
              <a:gd name="connsiteX280" fmla="*/ 3362555 w 3429312"/>
              <a:gd name="connsiteY280" fmla="*/ 2056005 h 2590596"/>
              <a:gd name="connsiteX281" fmla="*/ 3353031 w 3429312"/>
              <a:gd name="connsiteY281" fmla="*/ 2046479 h 2590596"/>
              <a:gd name="connsiteX282" fmla="*/ 3343506 w 3429312"/>
              <a:gd name="connsiteY282" fmla="*/ 2027430 h 2590596"/>
              <a:gd name="connsiteX283" fmla="*/ 3333981 w 3429312"/>
              <a:gd name="connsiteY283" fmla="*/ 2017904 h 2590596"/>
              <a:gd name="connsiteX284" fmla="*/ 3333981 w 3429312"/>
              <a:gd name="connsiteY284" fmla="*/ 1989329 h 2590596"/>
              <a:gd name="connsiteX285" fmla="*/ 3324455 w 3429312"/>
              <a:gd name="connsiteY285" fmla="*/ 1970280 h 2590596"/>
              <a:gd name="connsiteX286" fmla="*/ 3324455 w 3429312"/>
              <a:gd name="connsiteY286" fmla="*/ 1960754 h 2590596"/>
              <a:gd name="connsiteX287" fmla="*/ 3314931 w 3429312"/>
              <a:gd name="connsiteY287" fmla="*/ 1951229 h 2590596"/>
              <a:gd name="connsiteX288" fmla="*/ 3305406 w 3429312"/>
              <a:gd name="connsiteY288" fmla="*/ 1941705 h 2590596"/>
              <a:gd name="connsiteX289" fmla="*/ 3305406 w 3429312"/>
              <a:gd name="connsiteY289" fmla="*/ 1932179 h 2590596"/>
              <a:gd name="connsiteX290" fmla="*/ 3295881 w 3429312"/>
              <a:gd name="connsiteY290" fmla="*/ 1922654 h 2590596"/>
              <a:gd name="connsiteX291" fmla="*/ 3295881 w 3429312"/>
              <a:gd name="connsiteY291" fmla="*/ 1903604 h 2590596"/>
              <a:gd name="connsiteX292" fmla="*/ 3286355 w 3429312"/>
              <a:gd name="connsiteY292" fmla="*/ 1894079 h 2590596"/>
              <a:gd name="connsiteX293" fmla="*/ 3276831 w 3429312"/>
              <a:gd name="connsiteY293" fmla="*/ 1884554 h 2590596"/>
              <a:gd name="connsiteX294" fmla="*/ 3267306 w 3429312"/>
              <a:gd name="connsiteY294" fmla="*/ 1875029 h 2590596"/>
              <a:gd name="connsiteX295" fmla="*/ 3267306 w 3429312"/>
              <a:gd name="connsiteY295" fmla="*/ 1846454 h 2590596"/>
              <a:gd name="connsiteX296" fmla="*/ 3257781 w 3429312"/>
              <a:gd name="connsiteY296" fmla="*/ 1836929 h 2590596"/>
              <a:gd name="connsiteX297" fmla="*/ 3248255 w 3429312"/>
              <a:gd name="connsiteY297" fmla="*/ 1827404 h 2590596"/>
              <a:gd name="connsiteX298" fmla="*/ 3248255 w 3429312"/>
              <a:gd name="connsiteY298" fmla="*/ 1808354 h 2590596"/>
              <a:gd name="connsiteX299" fmla="*/ 3238731 w 3429312"/>
              <a:gd name="connsiteY299" fmla="*/ 1789304 h 2590596"/>
              <a:gd name="connsiteX300" fmla="*/ 3229206 w 3429312"/>
              <a:gd name="connsiteY300" fmla="*/ 1760729 h 2590596"/>
              <a:gd name="connsiteX301" fmla="*/ 3229206 w 3429312"/>
              <a:gd name="connsiteY301" fmla="*/ 1741679 h 2590596"/>
              <a:gd name="connsiteX302" fmla="*/ 3219681 w 3429312"/>
              <a:gd name="connsiteY302" fmla="*/ 1732154 h 2590596"/>
              <a:gd name="connsiteX303" fmla="*/ 3219681 w 3429312"/>
              <a:gd name="connsiteY303" fmla="*/ 1713104 h 2590596"/>
              <a:gd name="connsiteX304" fmla="*/ 3210155 w 3429312"/>
              <a:gd name="connsiteY304" fmla="*/ 1703579 h 2590596"/>
              <a:gd name="connsiteX305" fmla="*/ 3210155 w 3429312"/>
              <a:gd name="connsiteY305" fmla="*/ 1646429 h 2590596"/>
              <a:gd name="connsiteX306" fmla="*/ 3191106 w 3429312"/>
              <a:gd name="connsiteY306" fmla="*/ 1627379 h 2590596"/>
              <a:gd name="connsiteX307" fmla="*/ 3200631 w 3429312"/>
              <a:gd name="connsiteY307" fmla="*/ 1532129 h 2590596"/>
              <a:gd name="connsiteX308" fmla="*/ 3200631 w 3429312"/>
              <a:gd name="connsiteY308" fmla="*/ 1465454 h 2590596"/>
              <a:gd name="connsiteX309" fmla="*/ 3210155 w 3429312"/>
              <a:gd name="connsiteY309" fmla="*/ 1455929 h 2590596"/>
              <a:gd name="connsiteX310" fmla="*/ 3210155 w 3429312"/>
              <a:gd name="connsiteY310" fmla="*/ 1417829 h 2590596"/>
              <a:gd name="connsiteX311" fmla="*/ 3219681 w 3429312"/>
              <a:gd name="connsiteY311" fmla="*/ 1408304 h 2590596"/>
              <a:gd name="connsiteX312" fmla="*/ 3229206 w 3429312"/>
              <a:gd name="connsiteY312" fmla="*/ 1379729 h 2590596"/>
              <a:gd name="connsiteX313" fmla="*/ 3229206 w 3429312"/>
              <a:gd name="connsiteY313" fmla="*/ 1341629 h 2590596"/>
              <a:gd name="connsiteX314" fmla="*/ 3238731 w 3429312"/>
              <a:gd name="connsiteY314" fmla="*/ 1332104 h 2590596"/>
              <a:gd name="connsiteX315" fmla="*/ 3238731 w 3429312"/>
              <a:gd name="connsiteY315" fmla="*/ 1322579 h 2590596"/>
              <a:gd name="connsiteX316" fmla="*/ 3248255 w 3429312"/>
              <a:gd name="connsiteY316" fmla="*/ 1313054 h 2590596"/>
              <a:gd name="connsiteX317" fmla="*/ 3248255 w 3429312"/>
              <a:gd name="connsiteY317" fmla="*/ 560579 h 2590596"/>
              <a:gd name="connsiteX318" fmla="*/ 3238731 w 3429312"/>
              <a:gd name="connsiteY318" fmla="*/ 551054 h 2590596"/>
              <a:gd name="connsiteX319" fmla="*/ 3238731 w 3429312"/>
              <a:gd name="connsiteY319" fmla="*/ 541529 h 2590596"/>
              <a:gd name="connsiteX320" fmla="*/ 3229206 w 3429312"/>
              <a:gd name="connsiteY320" fmla="*/ 522479 h 2590596"/>
              <a:gd name="connsiteX321" fmla="*/ 3219681 w 3429312"/>
              <a:gd name="connsiteY321" fmla="*/ 522479 h 2590596"/>
              <a:gd name="connsiteX322" fmla="*/ 3200631 w 3429312"/>
              <a:gd name="connsiteY322" fmla="*/ 512954 h 2590596"/>
              <a:gd name="connsiteX323" fmla="*/ 3124431 w 3429312"/>
              <a:gd name="connsiteY323" fmla="*/ 512954 h 2590596"/>
              <a:gd name="connsiteX324" fmla="*/ 3114906 w 3429312"/>
              <a:gd name="connsiteY324" fmla="*/ 503429 h 2590596"/>
              <a:gd name="connsiteX325" fmla="*/ 3105381 w 3429312"/>
              <a:gd name="connsiteY325" fmla="*/ 493904 h 2590596"/>
              <a:gd name="connsiteX326" fmla="*/ 3086331 w 3429312"/>
              <a:gd name="connsiteY326" fmla="*/ 493904 h 2590596"/>
              <a:gd name="connsiteX327" fmla="*/ 3076806 w 3429312"/>
              <a:gd name="connsiteY327" fmla="*/ 484379 h 2590596"/>
              <a:gd name="connsiteX328" fmla="*/ 3076806 w 3429312"/>
              <a:gd name="connsiteY328" fmla="*/ 484379 h 2590596"/>
              <a:gd name="connsiteX329" fmla="*/ 3067281 w 3429312"/>
              <a:gd name="connsiteY329" fmla="*/ 474854 h 2590596"/>
              <a:gd name="connsiteX330" fmla="*/ 3067281 w 3429312"/>
              <a:gd name="connsiteY330" fmla="*/ 474854 h 2590596"/>
              <a:gd name="connsiteX331" fmla="*/ 3057755 w 3429312"/>
              <a:gd name="connsiteY331" fmla="*/ 465329 h 2590596"/>
              <a:gd name="connsiteX332" fmla="*/ 3048231 w 3429312"/>
              <a:gd name="connsiteY332" fmla="*/ 455804 h 2590596"/>
              <a:gd name="connsiteX333" fmla="*/ 3038706 w 3429312"/>
              <a:gd name="connsiteY333" fmla="*/ 446279 h 2590596"/>
              <a:gd name="connsiteX334" fmla="*/ 3029181 w 3429312"/>
              <a:gd name="connsiteY334" fmla="*/ 436754 h 2590596"/>
              <a:gd name="connsiteX335" fmla="*/ 3019655 w 3429312"/>
              <a:gd name="connsiteY335" fmla="*/ 417704 h 2590596"/>
              <a:gd name="connsiteX336" fmla="*/ 3010131 w 3429312"/>
              <a:gd name="connsiteY336" fmla="*/ 417704 h 2590596"/>
              <a:gd name="connsiteX337" fmla="*/ 3000606 w 3429312"/>
              <a:gd name="connsiteY337" fmla="*/ 408179 h 2590596"/>
              <a:gd name="connsiteX338" fmla="*/ 2991081 w 3429312"/>
              <a:gd name="connsiteY338" fmla="*/ 398654 h 2590596"/>
              <a:gd name="connsiteX339" fmla="*/ 2924406 w 3429312"/>
              <a:gd name="connsiteY339" fmla="*/ 408179 h 2590596"/>
              <a:gd name="connsiteX340" fmla="*/ 2895831 w 3429312"/>
              <a:gd name="connsiteY340" fmla="*/ 417704 h 2590596"/>
              <a:gd name="connsiteX341" fmla="*/ 2876781 w 3429312"/>
              <a:gd name="connsiteY341" fmla="*/ 427229 h 2590596"/>
              <a:gd name="connsiteX342" fmla="*/ 2867255 w 3429312"/>
              <a:gd name="connsiteY342" fmla="*/ 436754 h 2590596"/>
              <a:gd name="connsiteX343" fmla="*/ 2857731 w 3429312"/>
              <a:gd name="connsiteY343" fmla="*/ 446279 h 2590596"/>
              <a:gd name="connsiteX344" fmla="*/ 2848206 w 3429312"/>
              <a:gd name="connsiteY344" fmla="*/ 455804 h 2590596"/>
              <a:gd name="connsiteX345" fmla="*/ 2838681 w 3429312"/>
              <a:gd name="connsiteY345" fmla="*/ 465329 h 2590596"/>
              <a:gd name="connsiteX346" fmla="*/ 2829155 w 3429312"/>
              <a:gd name="connsiteY346" fmla="*/ 474854 h 2590596"/>
              <a:gd name="connsiteX347" fmla="*/ 2819631 w 3429312"/>
              <a:gd name="connsiteY347" fmla="*/ 484379 h 2590596"/>
              <a:gd name="connsiteX348" fmla="*/ 2810106 w 3429312"/>
              <a:gd name="connsiteY348" fmla="*/ 493904 h 2590596"/>
              <a:gd name="connsiteX349" fmla="*/ 2800581 w 3429312"/>
              <a:gd name="connsiteY349" fmla="*/ 493904 h 2590596"/>
              <a:gd name="connsiteX350" fmla="*/ 2781531 w 3429312"/>
              <a:gd name="connsiteY350" fmla="*/ 484379 h 2590596"/>
              <a:gd name="connsiteX351" fmla="*/ 2781531 w 3429312"/>
              <a:gd name="connsiteY351" fmla="*/ 474854 h 2590596"/>
              <a:gd name="connsiteX352" fmla="*/ 2772006 w 3429312"/>
              <a:gd name="connsiteY352" fmla="*/ 465329 h 2590596"/>
              <a:gd name="connsiteX353" fmla="*/ 2762481 w 3429312"/>
              <a:gd name="connsiteY353" fmla="*/ 446279 h 2590596"/>
              <a:gd name="connsiteX354" fmla="*/ 2752956 w 3429312"/>
              <a:gd name="connsiteY354" fmla="*/ 436754 h 2590596"/>
              <a:gd name="connsiteX355" fmla="*/ 2752956 w 3429312"/>
              <a:gd name="connsiteY355" fmla="*/ 379604 h 2590596"/>
              <a:gd name="connsiteX356" fmla="*/ 2743431 w 3429312"/>
              <a:gd name="connsiteY356" fmla="*/ 370079 h 2590596"/>
              <a:gd name="connsiteX357" fmla="*/ 2733906 w 3429312"/>
              <a:gd name="connsiteY357" fmla="*/ 55754 h 2590596"/>
              <a:gd name="connsiteX358" fmla="*/ 2724381 w 3429312"/>
              <a:gd name="connsiteY358" fmla="*/ 27179 h 2590596"/>
              <a:gd name="connsiteX359" fmla="*/ 2724381 w 3429312"/>
              <a:gd name="connsiteY359" fmla="*/ 17654 h 2590596"/>
              <a:gd name="connsiteX360" fmla="*/ 2705331 w 3429312"/>
              <a:gd name="connsiteY360" fmla="*/ 8129 h 2590596"/>
              <a:gd name="connsiteX361" fmla="*/ 2695806 w 3429312"/>
              <a:gd name="connsiteY361" fmla="*/ -1395 h 2590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</a:cxnLst>
            <a:rect l="l" t="t" r="r" b="b"/>
            <a:pathLst>
              <a:path w="3429312" h="2590596">
                <a:moveTo>
                  <a:pt x="419331" y="8129"/>
                </a:moveTo>
                <a:cubicBezTo>
                  <a:pt x="419330" y="29084"/>
                  <a:pt x="418696" y="300229"/>
                  <a:pt x="419331" y="322454"/>
                </a:cubicBezTo>
                <a:cubicBezTo>
                  <a:pt x="419965" y="344679"/>
                  <a:pt x="427585" y="335154"/>
                  <a:pt x="428856" y="341504"/>
                </a:cubicBezTo>
                <a:cubicBezTo>
                  <a:pt x="430125" y="347854"/>
                  <a:pt x="437745" y="411989"/>
                  <a:pt x="438381" y="417704"/>
                </a:cubicBezTo>
                <a:cubicBezTo>
                  <a:pt x="439016" y="423419"/>
                  <a:pt x="437746" y="425959"/>
                  <a:pt x="438381" y="427229"/>
                </a:cubicBezTo>
                <a:cubicBezTo>
                  <a:pt x="439015" y="428499"/>
                  <a:pt x="446635" y="434849"/>
                  <a:pt x="447906" y="436754"/>
                </a:cubicBezTo>
                <a:cubicBezTo>
                  <a:pt x="449175" y="438659"/>
                  <a:pt x="456795" y="450724"/>
                  <a:pt x="457430" y="455804"/>
                </a:cubicBezTo>
                <a:cubicBezTo>
                  <a:pt x="458066" y="460884"/>
                  <a:pt x="458066" y="508509"/>
                  <a:pt x="457430" y="512954"/>
                </a:cubicBezTo>
                <a:cubicBezTo>
                  <a:pt x="456795" y="517399"/>
                  <a:pt x="449175" y="521209"/>
                  <a:pt x="447906" y="522479"/>
                </a:cubicBezTo>
                <a:cubicBezTo>
                  <a:pt x="446635" y="523749"/>
                  <a:pt x="446635" y="531369"/>
                  <a:pt x="438381" y="532004"/>
                </a:cubicBezTo>
                <a:cubicBezTo>
                  <a:pt x="430125" y="532639"/>
                  <a:pt x="332335" y="532639"/>
                  <a:pt x="324081" y="532004"/>
                </a:cubicBezTo>
                <a:cubicBezTo>
                  <a:pt x="315825" y="531369"/>
                  <a:pt x="316460" y="523749"/>
                  <a:pt x="314556" y="522479"/>
                </a:cubicBezTo>
                <a:cubicBezTo>
                  <a:pt x="312651" y="521209"/>
                  <a:pt x="297410" y="514224"/>
                  <a:pt x="295506" y="512954"/>
                </a:cubicBezTo>
                <a:cubicBezTo>
                  <a:pt x="293600" y="511684"/>
                  <a:pt x="301220" y="504064"/>
                  <a:pt x="285981" y="503429"/>
                </a:cubicBezTo>
                <a:cubicBezTo>
                  <a:pt x="270740" y="502794"/>
                  <a:pt x="82145" y="502794"/>
                  <a:pt x="66906" y="503429"/>
                </a:cubicBezTo>
                <a:cubicBezTo>
                  <a:pt x="51665" y="504064"/>
                  <a:pt x="58650" y="511049"/>
                  <a:pt x="57381" y="512954"/>
                </a:cubicBezTo>
                <a:cubicBezTo>
                  <a:pt x="56110" y="514859"/>
                  <a:pt x="49125" y="530099"/>
                  <a:pt x="47856" y="532004"/>
                </a:cubicBezTo>
                <a:cubicBezTo>
                  <a:pt x="46585" y="533909"/>
                  <a:pt x="39600" y="539624"/>
                  <a:pt x="38331" y="541529"/>
                </a:cubicBezTo>
                <a:cubicBezTo>
                  <a:pt x="37060" y="543434"/>
                  <a:pt x="29440" y="556769"/>
                  <a:pt x="28805" y="560579"/>
                </a:cubicBezTo>
                <a:cubicBezTo>
                  <a:pt x="28171" y="564389"/>
                  <a:pt x="29441" y="595504"/>
                  <a:pt x="28805" y="598679"/>
                </a:cubicBezTo>
                <a:cubicBezTo>
                  <a:pt x="28170" y="601854"/>
                  <a:pt x="20550" y="606299"/>
                  <a:pt x="19281" y="608204"/>
                </a:cubicBezTo>
                <a:cubicBezTo>
                  <a:pt x="18010" y="610109"/>
                  <a:pt x="10390" y="622809"/>
                  <a:pt x="9756" y="627254"/>
                </a:cubicBezTo>
                <a:cubicBezTo>
                  <a:pt x="9121" y="631699"/>
                  <a:pt x="10391" y="671069"/>
                  <a:pt x="9756" y="674879"/>
                </a:cubicBezTo>
                <a:cubicBezTo>
                  <a:pt x="9120" y="678689"/>
                  <a:pt x="230" y="678689"/>
                  <a:pt x="231" y="684404"/>
                </a:cubicBezTo>
                <a:cubicBezTo>
                  <a:pt x="230" y="690119"/>
                  <a:pt x="8485" y="752984"/>
                  <a:pt x="9756" y="760604"/>
                </a:cubicBezTo>
                <a:cubicBezTo>
                  <a:pt x="11025" y="768224"/>
                  <a:pt x="18646" y="794894"/>
                  <a:pt x="19281" y="798704"/>
                </a:cubicBezTo>
                <a:cubicBezTo>
                  <a:pt x="19915" y="802514"/>
                  <a:pt x="18645" y="815849"/>
                  <a:pt x="19281" y="817754"/>
                </a:cubicBezTo>
                <a:cubicBezTo>
                  <a:pt x="19916" y="819659"/>
                  <a:pt x="27535" y="826009"/>
                  <a:pt x="28805" y="827279"/>
                </a:cubicBezTo>
                <a:cubicBezTo>
                  <a:pt x="30075" y="828549"/>
                  <a:pt x="37060" y="835534"/>
                  <a:pt x="38331" y="836804"/>
                </a:cubicBezTo>
                <a:cubicBezTo>
                  <a:pt x="39600" y="838074"/>
                  <a:pt x="46585" y="844424"/>
                  <a:pt x="47856" y="846329"/>
                </a:cubicBezTo>
                <a:cubicBezTo>
                  <a:pt x="49125" y="848234"/>
                  <a:pt x="56110" y="863474"/>
                  <a:pt x="57381" y="865379"/>
                </a:cubicBezTo>
                <a:cubicBezTo>
                  <a:pt x="58650" y="867284"/>
                  <a:pt x="66270" y="872364"/>
                  <a:pt x="66906" y="874904"/>
                </a:cubicBezTo>
                <a:cubicBezTo>
                  <a:pt x="67541" y="877444"/>
                  <a:pt x="66271" y="900939"/>
                  <a:pt x="66906" y="903479"/>
                </a:cubicBezTo>
                <a:cubicBezTo>
                  <a:pt x="67541" y="906019"/>
                  <a:pt x="75796" y="912369"/>
                  <a:pt x="76431" y="913004"/>
                </a:cubicBezTo>
                <a:cubicBezTo>
                  <a:pt x="77066" y="913639"/>
                  <a:pt x="75796" y="912369"/>
                  <a:pt x="76431" y="913004"/>
                </a:cubicBezTo>
                <a:cubicBezTo>
                  <a:pt x="77066" y="913639"/>
                  <a:pt x="85321" y="920624"/>
                  <a:pt x="85956" y="922529"/>
                </a:cubicBezTo>
                <a:cubicBezTo>
                  <a:pt x="86591" y="924434"/>
                  <a:pt x="85320" y="939674"/>
                  <a:pt x="85956" y="941579"/>
                </a:cubicBezTo>
                <a:cubicBezTo>
                  <a:pt x="86591" y="943484"/>
                  <a:pt x="94845" y="950469"/>
                  <a:pt x="95481" y="951104"/>
                </a:cubicBezTo>
                <a:cubicBezTo>
                  <a:pt x="96116" y="951739"/>
                  <a:pt x="94846" y="949834"/>
                  <a:pt x="95481" y="951104"/>
                </a:cubicBezTo>
                <a:cubicBezTo>
                  <a:pt x="96115" y="952374"/>
                  <a:pt x="104371" y="968249"/>
                  <a:pt x="105006" y="970154"/>
                </a:cubicBezTo>
                <a:cubicBezTo>
                  <a:pt x="105640" y="972059"/>
                  <a:pt x="104370" y="978409"/>
                  <a:pt x="105006" y="979679"/>
                </a:cubicBezTo>
                <a:cubicBezTo>
                  <a:pt x="105641" y="980949"/>
                  <a:pt x="113895" y="988569"/>
                  <a:pt x="114530" y="989204"/>
                </a:cubicBezTo>
                <a:cubicBezTo>
                  <a:pt x="115166" y="989839"/>
                  <a:pt x="113896" y="988569"/>
                  <a:pt x="114530" y="989204"/>
                </a:cubicBezTo>
                <a:cubicBezTo>
                  <a:pt x="115165" y="989839"/>
                  <a:pt x="123421" y="998094"/>
                  <a:pt x="124056" y="998729"/>
                </a:cubicBezTo>
                <a:cubicBezTo>
                  <a:pt x="124690" y="999364"/>
                  <a:pt x="123420" y="998094"/>
                  <a:pt x="124056" y="998729"/>
                </a:cubicBezTo>
                <a:cubicBezTo>
                  <a:pt x="124690" y="999364"/>
                  <a:pt x="132945" y="1005714"/>
                  <a:pt x="133581" y="1008254"/>
                </a:cubicBezTo>
                <a:cubicBezTo>
                  <a:pt x="134216" y="1010794"/>
                  <a:pt x="132310" y="1034289"/>
                  <a:pt x="133581" y="1036829"/>
                </a:cubicBezTo>
                <a:cubicBezTo>
                  <a:pt x="134850" y="1039369"/>
                  <a:pt x="150726" y="1044449"/>
                  <a:pt x="152631" y="1046354"/>
                </a:cubicBezTo>
                <a:cubicBezTo>
                  <a:pt x="154535" y="1048259"/>
                  <a:pt x="161521" y="1062229"/>
                  <a:pt x="162156" y="1065404"/>
                </a:cubicBezTo>
                <a:cubicBezTo>
                  <a:pt x="162790" y="1068579"/>
                  <a:pt x="160885" y="1090804"/>
                  <a:pt x="162156" y="1093979"/>
                </a:cubicBezTo>
                <a:cubicBezTo>
                  <a:pt x="163425" y="1097154"/>
                  <a:pt x="179300" y="1109854"/>
                  <a:pt x="181206" y="1113029"/>
                </a:cubicBezTo>
                <a:cubicBezTo>
                  <a:pt x="183110" y="1116204"/>
                  <a:pt x="189460" y="1139064"/>
                  <a:pt x="190731" y="1141604"/>
                </a:cubicBezTo>
                <a:cubicBezTo>
                  <a:pt x="192000" y="1144144"/>
                  <a:pt x="199621" y="1149224"/>
                  <a:pt x="200256" y="1151129"/>
                </a:cubicBezTo>
                <a:cubicBezTo>
                  <a:pt x="200890" y="1153034"/>
                  <a:pt x="199620" y="1167639"/>
                  <a:pt x="200256" y="1170179"/>
                </a:cubicBezTo>
                <a:cubicBezTo>
                  <a:pt x="200891" y="1172719"/>
                  <a:pt x="208510" y="1182879"/>
                  <a:pt x="209781" y="1189229"/>
                </a:cubicBezTo>
                <a:cubicBezTo>
                  <a:pt x="211051" y="1195579"/>
                  <a:pt x="218671" y="1256539"/>
                  <a:pt x="219306" y="1265429"/>
                </a:cubicBezTo>
                <a:cubicBezTo>
                  <a:pt x="219941" y="1274319"/>
                  <a:pt x="218671" y="1318134"/>
                  <a:pt x="219306" y="1322579"/>
                </a:cubicBezTo>
                <a:cubicBezTo>
                  <a:pt x="219941" y="1327024"/>
                  <a:pt x="228196" y="1314324"/>
                  <a:pt x="228831" y="1332104"/>
                </a:cubicBezTo>
                <a:cubicBezTo>
                  <a:pt x="229465" y="1349884"/>
                  <a:pt x="228195" y="1571499"/>
                  <a:pt x="228831" y="1589279"/>
                </a:cubicBezTo>
                <a:cubicBezTo>
                  <a:pt x="229465" y="1607059"/>
                  <a:pt x="237720" y="1597534"/>
                  <a:pt x="238356" y="1598804"/>
                </a:cubicBezTo>
                <a:cubicBezTo>
                  <a:pt x="238991" y="1600074"/>
                  <a:pt x="237720" y="1606424"/>
                  <a:pt x="238356" y="1608329"/>
                </a:cubicBezTo>
                <a:cubicBezTo>
                  <a:pt x="238990" y="1610234"/>
                  <a:pt x="246610" y="1625474"/>
                  <a:pt x="247880" y="1627379"/>
                </a:cubicBezTo>
                <a:cubicBezTo>
                  <a:pt x="249150" y="1629284"/>
                  <a:pt x="256135" y="1634999"/>
                  <a:pt x="257406" y="1636904"/>
                </a:cubicBezTo>
                <a:cubicBezTo>
                  <a:pt x="258675" y="1638809"/>
                  <a:pt x="266296" y="1652779"/>
                  <a:pt x="266931" y="1655954"/>
                </a:cubicBezTo>
                <a:cubicBezTo>
                  <a:pt x="267565" y="1659129"/>
                  <a:pt x="266295" y="1681354"/>
                  <a:pt x="266931" y="1684529"/>
                </a:cubicBezTo>
                <a:cubicBezTo>
                  <a:pt x="267566" y="1687704"/>
                  <a:pt x="275185" y="1702309"/>
                  <a:pt x="276456" y="1703579"/>
                </a:cubicBezTo>
                <a:cubicBezTo>
                  <a:pt x="277725" y="1704849"/>
                  <a:pt x="284710" y="1702944"/>
                  <a:pt x="285981" y="1703579"/>
                </a:cubicBezTo>
                <a:cubicBezTo>
                  <a:pt x="287250" y="1704214"/>
                  <a:pt x="294870" y="1711834"/>
                  <a:pt x="295506" y="1713104"/>
                </a:cubicBezTo>
                <a:cubicBezTo>
                  <a:pt x="296141" y="1714374"/>
                  <a:pt x="294871" y="1721359"/>
                  <a:pt x="295506" y="1722629"/>
                </a:cubicBezTo>
                <a:cubicBezTo>
                  <a:pt x="296140" y="1723899"/>
                  <a:pt x="304396" y="1730249"/>
                  <a:pt x="305031" y="1732154"/>
                </a:cubicBezTo>
                <a:cubicBezTo>
                  <a:pt x="305665" y="1734059"/>
                  <a:pt x="304395" y="1749299"/>
                  <a:pt x="305031" y="1751204"/>
                </a:cubicBezTo>
                <a:cubicBezTo>
                  <a:pt x="305666" y="1753109"/>
                  <a:pt x="313285" y="1758824"/>
                  <a:pt x="314556" y="1760729"/>
                </a:cubicBezTo>
                <a:cubicBezTo>
                  <a:pt x="315825" y="1762634"/>
                  <a:pt x="323446" y="1777874"/>
                  <a:pt x="324081" y="1779779"/>
                </a:cubicBezTo>
                <a:cubicBezTo>
                  <a:pt x="324715" y="1781684"/>
                  <a:pt x="323445" y="1788034"/>
                  <a:pt x="324081" y="1789304"/>
                </a:cubicBezTo>
                <a:cubicBezTo>
                  <a:pt x="324716" y="1790574"/>
                  <a:pt x="332335" y="1795019"/>
                  <a:pt x="333606" y="1798829"/>
                </a:cubicBezTo>
                <a:cubicBezTo>
                  <a:pt x="334875" y="1802639"/>
                  <a:pt x="342496" y="1828674"/>
                  <a:pt x="343131" y="1846454"/>
                </a:cubicBezTo>
                <a:cubicBezTo>
                  <a:pt x="343765" y="1864234"/>
                  <a:pt x="342495" y="2050289"/>
                  <a:pt x="343131" y="2065529"/>
                </a:cubicBezTo>
                <a:cubicBezTo>
                  <a:pt x="343766" y="2080769"/>
                  <a:pt x="351385" y="2070609"/>
                  <a:pt x="352656" y="2075054"/>
                </a:cubicBezTo>
                <a:cubicBezTo>
                  <a:pt x="353926" y="2079499"/>
                  <a:pt x="361546" y="2102359"/>
                  <a:pt x="362181" y="2132204"/>
                </a:cubicBezTo>
                <a:cubicBezTo>
                  <a:pt x="362816" y="2162049"/>
                  <a:pt x="361546" y="2496059"/>
                  <a:pt x="362181" y="2522729"/>
                </a:cubicBezTo>
                <a:cubicBezTo>
                  <a:pt x="362816" y="2549399"/>
                  <a:pt x="355830" y="2531619"/>
                  <a:pt x="371706" y="2532254"/>
                </a:cubicBezTo>
                <a:cubicBezTo>
                  <a:pt x="387581" y="2532889"/>
                  <a:pt x="584430" y="2532889"/>
                  <a:pt x="600306" y="2532254"/>
                </a:cubicBezTo>
                <a:cubicBezTo>
                  <a:pt x="616180" y="2531619"/>
                  <a:pt x="608560" y="2523364"/>
                  <a:pt x="609831" y="2522729"/>
                </a:cubicBezTo>
                <a:cubicBezTo>
                  <a:pt x="611100" y="2522094"/>
                  <a:pt x="617450" y="2523364"/>
                  <a:pt x="619356" y="2522729"/>
                </a:cubicBezTo>
                <a:cubicBezTo>
                  <a:pt x="621260" y="2522094"/>
                  <a:pt x="635865" y="2513839"/>
                  <a:pt x="638406" y="2513204"/>
                </a:cubicBezTo>
                <a:cubicBezTo>
                  <a:pt x="640945" y="2512569"/>
                  <a:pt x="655550" y="2513839"/>
                  <a:pt x="657456" y="2513204"/>
                </a:cubicBezTo>
                <a:cubicBezTo>
                  <a:pt x="659360" y="2512569"/>
                  <a:pt x="658725" y="2504314"/>
                  <a:pt x="666981" y="2503679"/>
                </a:cubicBezTo>
                <a:cubicBezTo>
                  <a:pt x="675235" y="2503044"/>
                  <a:pt x="773026" y="2503044"/>
                  <a:pt x="781281" y="2503679"/>
                </a:cubicBezTo>
                <a:cubicBezTo>
                  <a:pt x="789535" y="2504314"/>
                  <a:pt x="789535" y="2511934"/>
                  <a:pt x="790806" y="2513204"/>
                </a:cubicBezTo>
                <a:cubicBezTo>
                  <a:pt x="792075" y="2514474"/>
                  <a:pt x="797790" y="2522094"/>
                  <a:pt x="800331" y="2522729"/>
                </a:cubicBezTo>
                <a:cubicBezTo>
                  <a:pt x="802871" y="2523364"/>
                  <a:pt x="825730" y="2522094"/>
                  <a:pt x="828906" y="2522729"/>
                </a:cubicBezTo>
                <a:cubicBezTo>
                  <a:pt x="832080" y="2523364"/>
                  <a:pt x="845415" y="2531619"/>
                  <a:pt x="847956" y="2532254"/>
                </a:cubicBezTo>
                <a:cubicBezTo>
                  <a:pt x="850495" y="2532889"/>
                  <a:pt x="865101" y="2531619"/>
                  <a:pt x="867005" y="2532254"/>
                </a:cubicBezTo>
                <a:cubicBezTo>
                  <a:pt x="868910" y="2532889"/>
                  <a:pt x="873991" y="2541144"/>
                  <a:pt x="876531" y="2541779"/>
                </a:cubicBezTo>
                <a:cubicBezTo>
                  <a:pt x="879071" y="2542414"/>
                  <a:pt x="902566" y="2541144"/>
                  <a:pt x="905106" y="2541779"/>
                </a:cubicBezTo>
                <a:cubicBezTo>
                  <a:pt x="907646" y="2542414"/>
                  <a:pt x="911456" y="2550669"/>
                  <a:pt x="914631" y="2551304"/>
                </a:cubicBezTo>
                <a:cubicBezTo>
                  <a:pt x="917805" y="2551939"/>
                  <a:pt x="948920" y="2550669"/>
                  <a:pt x="952730" y="2551304"/>
                </a:cubicBezTo>
                <a:cubicBezTo>
                  <a:pt x="956540" y="2551939"/>
                  <a:pt x="969240" y="2559559"/>
                  <a:pt x="971781" y="2560829"/>
                </a:cubicBezTo>
                <a:cubicBezTo>
                  <a:pt x="974320" y="2562099"/>
                  <a:pt x="981305" y="2569719"/>
                  <a:pt x="990831" y="2570354"/>
                </a:cubicBezTo>
                <a:cubicBezTo>
                  <a:pt x="1000355" y="2570989"/>
                  <a:pt x="1105766" y="2569719"/>
                  <a:pt x="1114656" y="2570354"/>
                </a:cubicBezTo>
                <a:cubicBezTo>
                  <a:pt x="1123545" y="2570989"/>
                  <a:pt x="1122276" y="2578609"/>
                  <a:pt x="1124180" y="2579879"/>
                </a:cubicBezTo>
                <a:cubicBezTo>
                  <a:pt x="1126085" y="2581149"/>
                  <a:pt x="1136880" y="2588769"/>
                  <a:pt x="1143231" y="2589404"/>
                </a:cubicBezTo>
                <a:cubicBezTo>
                  <a:pt x="1149581" y="2590039"/>
                  <a:pt x="1213715" y="2590039"/>
                  <a:pt x="1219431" y="2589404"/>
                </a:cubicBezTo>
                <a:cubicBezTo>
                  <a:pt x="1225145" y="2588769"/>
                  <a:pt x="1227685" y="2581149"/>
                  <a:pt x="1228956" y="2579879"/>
                </a:cubicBezTo>
                <a:cubicBezTo>
                  <a:pt x="1230226" y="2578609"/>
                  <a:pt x="1237210" y="2572259"/>
                  <a:pt x="1238480" y="2570354"/>
                </a:cubicBezTo>
                <a:cubicBezTo>
                  <a:pt x="1239750" y="2568449"/>
                  <a:pt x="1246735" y="2553209"/>
                  <a:pt x="1248006" y="2551304"/>
                </a:cubicBezTo>
                <a:cubicBezTo>
                  <a:pt x="1249275" y="2549399"/>
                  <a:pt x="1256895" y="2557654"/>
                  <a:pt x="1257531" y="2541779"/>
                </a:cubicBezTo>
                <a:cubicBezTo>
                  <a:pt x="1258165" y="2525904"/>
                  <a:pt x="1258165" y="2329054"/>
                  <a:pt x="1257531" y="2313179"/>
                </a:cubicBezTo>
                <a:cubicBezTo>
                  <a:pt x="1256895" y="2297304"/>
                  <a:pt x="1248641" y="2310639"/>
                  <a:pt x="1248006" y="2303654"/>
                </a:cubicBezTo>
                <a:cubicBezTo>
                  <a:pt x="1247370" y="2296669"/>
                  <a:pt x="1248640" y="2215389"/>
                  <a:pt x="1248006" y="2208404"/>
                </a:cubicBezTo>
                <a:cubicBezTo>
                  <a:pt x="1247370" y="2201419"/>
                  <a:pt x="1239750" y="2201419"/>
                  <a:pt x="1238480" y="2198879"/>
                </a:cubicBezTo>
                <a:cubicBezTo>
                  <a:pt x="1237210" y="2196339"/>
                  <a:pt x="1230226" y="2173479"/>
                  <a:pt x="1228956" y="2170304"/>
                </a:cubicBezTo>
                <a:cubicBezTo>
                  <a:pt x="1227685" y="2167129"/>
                  <a:pt x="1220066" y="2154429"/>
                  <a:pt x="1219431" y="2151254"/>
                </a:cubicBezTo>
                <a:cubicBezTo>
                  <a:pt x="1218795" y="2148079"/>
                  <a:pt x="1220066" y="2125219"/>
                  <a:pt x="1219431" y="2122679"/>
                </a:cubicBezTo>
                <a:cubicBezTo>
                  <a:pt x="1218795" y="2120139"/>
                  <a:pt x="1211176" y="2115694"/>
                  <a:pt x="1209905" y="2113154"/>
                </a:cubicBezTo>
                <a:cubicBezTo>
                  <a:pt x="1208635" y="2110614"/>
                  <a:pt x="1201650" y="2087754"/>
                  <a:pt x="1200381" y="2084580"/>
                </a:cubicBezTo>
                <a:cubicBezTo>
                  <a:pt x="1199110" y="2081404"/>
                  <a:pt x="1191490" y="2068069"/>
                  <a:pt x="1190856" y="2065529"/>
                </a:cubicBezTo>
                <a:cubicBezTo>
                  <a:pt x="1190220" y="2062989"/>
                  <a:pt x="1191491" y="2049019"/>
                  <a:pt x="1190856" y="2046479"/>
                </a:cubicBezTo>
                <a:cubicBezTo>
                  <a:pt x="1190220" y="2043939"/>
                  <a:pt x="1181966" y="2049019"/>
                  <a:pt x="1181330" y="2027430"/>
                </a:cubicBezTo>
                <a:cubicBezTo>
                  <a:pt x="1180695" y="2005839"/>
                  <a:pt x="1180695" y="1744219"/>
                  <a:pt x="1181330" y="1722629"/>
                </a:cubicBezTo>
                <a:cubicBezTo>
                  <a:pt x="1181966" y="1701039"/>
                  <a:pt x="1190220" y="1707389"/>
                  <a:pt x="1190856" y="1703579"/>
                </a:cubicBezTo>
                <a:cubicBezTo>
                  <a:pt x="1191491" y="1699769"/>
                  <a:pt x="1190220" y="1669289"/>
                  <a:pt x="1190856" y="1665479"/>
                </a:cubicBezTo>
                <a:cubicBezTo>
                  <a:pt x="1191490" y="1661669"/>
                  <a:pt x="1199746" y="1650239"/>
                  <a:pt x="1200381" y="1646429"/>
                </a:cubicBezTo>
                <a:cubicBezTo>
                  <a:pt x="1201015" y="1642619"/>
                  <a:pt x="1199745" y="1612139"/>
                  <a:pt x="1200381" y="1608329"/>
                </a:cubicBezTo>
                <a:cubicBezTo>
                  <a:pt x="1201015" y="1604519"/>
                  <a:pt x="1209270" y="1597534"/>
                  <a:pt x="1209905" y="1589279"/>
                </a:cubicBezTo>
                <a:cubicBezTo>
                  <a:pt x="1210541" y="1581024"/>
                  <a:pt x="1209271" y="1492124"/>
                  <a:pt x="1209905" y="1484504"/>
                </a:cubicBezTo>
                <a:cubicBezTo>
                  <a:pt x="1210541" y="1476884"/>
                  <a:pt x="1218795" y="1497204"/>
                  <a:pt x="1219431" y="1474979"/>
                </a:cubicBezTo>
                <a:cubicBezTo>
                  <a:pt x="1220066" y="1452754"/>
                  <a:pt x="1220066" y="1173989"/>
                  <a:pt x="1219431" y="1151129"/>
                </a:cubicBezTo>
                <a:cubicBezTo>
                  <a:pt x="1218795" y="1128269"/>
                  <a:pt x="1210541" y="1135254"/>
                  <a:pt x="1209905" y="1132079"/>
                </a:cubicBezTo>
                <a:cubicBezTo>
                  <a:pt x="1209271" y="1128904"/>
                  <a:pt x="1210541" y="1106044"/>
                  <a:pt x="1209905" y="1103504"/>
                </a:cubicBezTo>
                <a:cubicBezTo>
                  <a:pt x="1209270" y="1100964"/>
                  <a:pt x="1201650" y="1097789"/>
                  <a:pt x="1200381" y="1093979"/>
                </a:cubicBezTo>
                <a:cubicBezTo>
                  <a:pt x="1199110" y="1090169"/>
                  <a:pt x="1192125" y="1057149"/>
                  <a:pt x="1190856" y="1046354"/>
                </a:cubicBezTo>
                <a:cubicBezTo>
                  <a:pt x="1189585" y="1035559"/>
                  <a:pt x="1181966" y="942849"/>
                  <a:pt x="1181330" y="932054"/>
                </a:cubicBezTo>
                <a:cubicBezTo>
                  <a:pt x="1180695" y="921259"/>
                  <a:pt x="1181965" y="888239"/>
                  <a:pt x="1181330" y="884429"/>
                </a:cubicBezTo>
                <a:cubicBezTo>
                  <a:pt x="1180696" y="880619"/>
                  <a:pt x="1171805" y="884429"/>
                  <a:pt x="1171806" y="874904"/>
                </a:cubicBezTo>
                <a:cubicBezTo>
                  <a:pt x="1171805" y="865379"/>
                  <a:pt x="1180060" y="751714"/>
                  <a:pt x="1181330" y="741554"/>
                </a:cubicBezTo>
                <a:cubicBezTo>
                  <a:pt x="1182600" y="731394"/>
                  <a:pt x="1190220" y="724409"/>
                  <a:pt x="1190856" y="722504"/>
                </a:cubicBezTo>
                <a:cubicBezTo>
                  <a:pt x="1191491" y="720599"/>
                  <a:pt x="1190220" y="714249"/>
                  <a:pt x="1190856" y="712979"/>
                </a:cubicBezTo>
                <a:cubicBezTo>
                  <a:pt x="1191490" y="711709"/>
                  <a:pt x="1199110" y="704724"/>
                  <a:pt x="1200381" y="703454"/>
                </a:cubicBezTo>
                <a:cubicBezTo>
                  <a:pt x="1201650" y="702184"/>
                  <a:pt x="1208635" y="695199"/>
                  <a:pt x="1209905" y="693929"/>
                </a:cubicBezTo>
                <a:cubicBezTo>
                  <a:pt x="1211176" y="692659"/>
                  <a:pt x="1218795" y="685039"/>
                  <a:pt x="1219431" y="684404"/>
                </a:cubicBezTo>
                <a:cubicBezTo>
                  <a:pt x="1220066" y="683769"/>
                  <a:pt x="1218795" y="685039"/>
                  <a:pt x="1219431" y="684404"/>
                </a:cubicBezTo>
                <a:cubicBezTo>
                  <a:pt x="1220066" y="683769"/>
                  <a:pt x="1228321" y="675514"/>
                  <a:pt x="1228956" y="674879"/>
                </a:cubicBezTo>
                <a:cubicBezTo>
                  <a:pt x="1229590" y="674244"/>
                  <a:pt x="1228320" y="675514"/>
                  <a:pt x="1228956" y="674879"/>
                </a:cubicBezTo>
                <a:cubicBezTo>
                  <a:pt x="1229590" y="674244"/>
                  <a:pt x="1236576" y="666624"/>
                  <a:pt x="1238480" y="665354"/>
                </a:cubicBezTo>
                <a:cubicBezTo>
                  <a:pt x="1240385" y="664084"/>
                  <a:pt x="1255626" y="656464"/>
                  <a:pt x="1257531" y="655829"/>
                </a:cubicBezTo>
                <a:cubicBezTo>
                  <a:pt x="1259435" y="655194"/>
                  <a:pt x="1265785" y="656464"/>
                  <a:pt x="1267055" y="655829"/>
                </a:cubicBezTo>
                <a:cubicBezTo>
                  <a:pt x="1268325" y="655194"/>
                  <a:pt x="1275310" y="646939"/>
                  <a:pt x="1276581" y="646304"/>
                </a:cubicBezTo>
                <a:cubicBezTo>
                  <a:pt x="1277850" y="645669"/>
                  <a:pt x="1284835" y="646939"/>
                  <a:pt x="1286106" y="646304"/>
                </a:cubicBezTo>
                <a:cubicBezTo>
                  <a:pt x="1287375" y="645669"/>
                  <a:pt x="1293726" y="637414"/>
                  <a:pt x="1295630" y="636779"/>
                </a:cubicBezTo>
                <a:cubicBezTo>
                  <a:pt x="1297535" y="636144"/>
                  <a:pt x="1311506" y="638049"/>
                  <a:pt x="1314681" y="636779"/>
                </a:cubicBezTo>
                <a:cubicBezTo>
                  <a:pt x="1317855" y="635509"/>
                  <a:pt x="1339445" y="619634"/>
                  <a:pt x="1343256" y="617729"/>
                </a:cubicBezTo>
                <a:cubicBezTo>
                  <a:pt x="1347066" y="615824"/>
                  <a:pt x="1369290" y="608839"/>
                  <a:pt x="1371831" y="608204"/>
                </a:cubicBezTo>
                <a:cubicBezTo>
                  <a:pt x="1374370" y="607569"/>
                  <a:pt x="1380085" y="608839"/>
                  <a:pt x="1381355" y="608204"/>
                </a:cubicBezTo>
                <a:cubicBezTo>
                  <a:pt x="1382625" y="607569"/>
                  <a:pt x="1389610" y="599314"/>
                  <a:pt x="1390881" y="598679"/>
                </a:cubicBezTo>
                <a:cubicBezTo>
                  <a:pt x="1392150" y="598044"/>
                  <a:pt x="1398500" y="599314"/>
                  <a:pt x="1400406" y="598679"/>
                </a:cubicBezTo>
                <a:cubicBezTo>
                  <a:pt x="1402310" y="598044"/>
                  <a:pt x="1418185" y="589789"/>
                  <a:pt x="1419456" y="589154"/>
                </a:cubicBezTo>
                <a:cubicBezTo>
                  <a:pt x="1420725" y="588519"/>
                  <a:pt x="1418185" y="589789"/>
                  <a:pt x="1419456" y="589154"/>
                </a:cubicBezTo>
                <a:cubicBezTo>
                  <a:pt x="1420725" y="588519"/>
                  <a:pt x="1434061" y="580264"/>
                  <a:pt x="1438506" y="579629"/>
                </a:cubicBezTo>
                <a:cubicBezTo>
                  <a:pt x="1442950" y="578994"/>
                  <a:pt x="1481686" y="580264"/>
                  <a:pt x="1486131" y="579629"/>
                </a:cubicBezTo>
                <a:cubicBezTo>
                  <a:pt x="1490575" y="578994"/>
                  <a:pt x="1500735" y="571374"/>
                  <a:pt x="1505181" y="570104"/>
                </a:cubicBezTo>
                <a:cubicBezTo>
                  <a:pt x="1509625" y="568834"/>
                  <a:pt x="1547725" y="561214"/>
                  <a:pt x="1552806" y="560579"/>
                </a:cubicBezTo>
                <a:cubicBezTo>
                  <a:pt x="1557886" y="559944"/>
                  <a:pt x="1578840" y="561214"/>
                  <a:pt x="1581381" y="560579"/>
                </a:cubicBezTo>
                <a:cubicBezTo>
                  <a:pt x="1583920" y="559944"/>
                  <a:pt x="1560426" y="551054"/>
                  <a:pt x="1590906" y="551054"/>
                </a:cubicBezTo>
                <a:cubicBezTo>
                  <a:pt x="1621385" y="551054"/>
                  <a:pt x="2007465" y="559944"/>
                  <a:pt x="2038581" y="560579"/>
                </a:cubicBezTo>
                <a:cubicBezTo>
                  <a:pt x="2069695" y="561214"/>
                  <a:pt x="2055090" y="559944"/>
                  <a:pt x="2057631" y="560579"/>
                </a:cubicBezTo>
                <a:cubicBezTo>
                  <a:pt x="2060170" y="561214"/>
                  <a:pt x="2074775" y="568834"/>
                  <a:pt x="2076681" y="570104"/>
                </a:cubicBezTo>
                <a:cubicBezTo>
                  <a:pt x="2078585" y="571374"/>
                  <a:pt x="2084935" y="578359"/>
                  <a:pt x="2086206" y="579629"/>
                </a:cubicBezTo>
                <a:cubicBezTo>
                  <a:pt x="2087475" y="580899"/>
                  <a:pt x="2094460" y="588519"/>
                  <a:pt x="2095731" y="589154"/>
                </a:cubicBezTo>
                <a:cubicBezTo>
                  <a:pt x="2097000" y="589789"/>
                  <a:pt x="2103985" y="588519"/>
                  <a:pt x="2105256" y="589154"/>
                </a:cubicBezTo>
                <a:cubicBezTo>
                  <a:pt x="2106525" y="589789"/>
                  <a:pt x="2112875" y="597409"/>
                  <a:pt x="2114781" y="598679"/>
                </a:cubicBezTo>
                <a:cubicBezTo>
                  <a:pt x="2116685" y="599949"/>
                  <a:pt x="2131290" y="607569"/>
                  <a:pt x="2133831" y="608204"/>
                </a:cubicBezTo>
                <a:cubicBezTo>
                  <a:pt x="2136370" y="608839"/>
                  <a:pt x="2150976" y="607569"/>
                  <a:pt x="2152881" y="608204"/>
                </a:cubicBezTo>
                <a:cubicBezTo>
                  <a:pt x="2154785" y="608839"/>
                  <a:pt x="2160500" y="617094"/>
                  <a:pt x="2162406" y="617729"/>
                </a:cubicBezTo>
                <a:cubicBezTo>
                  <a:pt x="2164310" y="618364"/>
                  <a:pt x="2179550" y="617094"/>
                  <a:pt x="2181456" y="617729"/>
                </a:cubicBezTo>
                <a:cubicBezTo>
                  <a:pt x="2183360" y="618364"/>
                  <a:pt x="2189075" y="625984"/>
                  <a:pt x="2190981" y="627254"/>
                </a:cubicBezTo>
                <a:cubicBezTo>
                  <a:pt x="2192885" y="628524"/>
                  <a:pt x="2208125" y="635509"/>
                  <a:pt x="2210031" y="636779"/>
                </a:cubicBezTo>
                <a:cubicBezTo>
                  <a:pt x="2211935" y="638049"/>
                  <a:pt x="2218285" y="645034"/>
                  <a:pt x="2219556" y="646304"/>
                </a:cubicBezTo>
                <a:cubicBezTo>
                  <a:pt x="2220825" y="647574"/>
                  <a:pt x="2227175" y="655194"/>
                  <a:pt x="2229081" y="655829"/>
                </a:cubicBezTo>
                <a:cubicBezTo>
                  <a:pt x="2230985" y="656464"/>
                  <a:pt x="2246225" y="654559"/>
                  <a:pt x="2248131" y="655829"/>
                </a:cubicBezTo>
                <a:cubicBezTo>
                  <a:pt x="2250035" y="657099"/>
                  <a:pt x="2256385" y="673609"/>
                  <a:pt x="2257656" y="674879"/>
                </a:cubicBezTo>
                <a:cubicBezTo>
                  <a:pt x="2258925" y="676149"/>
                  <a:pt x="2265910" y="674244"/>
                  <a:pt x="2267181" y="674879"/>
                </a:cubicBezTo>
                <a:cubicBezTo>
                  <a:pt x="2268450" y="675514"/>
                  <a:pt x="2275435" y="683134"/>
                  <a:pt x="2276706" y="684404"/>
                </a:cubicBezTo>
                <a:cubicBezTo>
                  <a:pt x="2277975" y="685674"/>
                  <a:pt x="2284960" y="692659"/>
                  <a:pt x="2286231" y="693929"/>
                </a:cubicBezTo>
                <a:cubicBezTo>
                  <a:pt x="2287500" y="695199"/>
                  <a:pt x="2295120" y="702184"/>
                  <a:pt x="2295756" y="703454"/>
                </a:cubicBezTo>
                <a:cubicBezTo>
                  <a:pt x="2296391" y="704724"/>
                  <a:pt x="2295120" y="711709"/>
                  <a:pt x="2295756" y="712979"/>
                </a:cubicBezTo>
                <a:cubicBezTo>
                  <a:pt x="2296390" y="714249"/>
                  <a:pt x="2304645" y="721234"/>
                  <a:pt x="2305281" y="722504"/>
                </a:cubicBezTo>
                <a:cubicBezTo>
                  <a:pt x="2305915" y="723774"/>
                  <a:pt x="2304645" y="730759"/>
                  <a:pt x="2305281" y="732029"/>
                </a:cubicBezTo>
                <a:cubicBezTo>
                  <a:pt x="2305916" y="733299"/>
                  <a:pt x="2314170" y="731394"/>
                  <a:pt x="2314806" y="741554"/>
                </a:cubicBezTo>
                <a:cubicBezTo>
                  <a:pt x="2315441" y="751714"/>
                  <a:pt x="2314170" y="873634"/>
                  <a:pt x="2314806" y="884429"/>
                </a:cubicBezTo>
                <a:cubicBezTo>
                  <a:pt x="2315440" y="895224"/>
                  <a:pt x="2323695" y="895224"/>
                  <a:pt x="2324331" y="903479"/>
                </a:cubicBezTo>
                <a:cubicBezTo>
                  <a:pt x="2324965" y="911734"/>
                  <a:pt x="2323695" y="1000634"/>
                  <a:pt x="2324331" y="1008254"/>
                </a:cubicBezTo>
                <a:cubicBezTo>
                  <a:pt x="2324966" y="1015874"/>
                  <a:pt x="2333220" y="1015239"/>
                  <a:pt x="2333856" y="1017779"/>
                </a:cubicBezTo>
                <a:cubicBezTo>
                  <a:pt x="2334491" y="1020319"/>
                  <a:pt x="2333220" y="1043814"/>
                  <a:pt x="2333856" y="1046354"/>
                </a:cubicBezTo>
                <a:cubicBezTo>
                  <a:pt x="2334490" y="1048894"/>
                  <a:pt x="2342110" y="1054609"/>
                  <a:pt x="2343381" y="1055879"/>
                </a:cubicBezTo>
                <a:cubicBezTo>
                  <a:pt x="2344650" y="1057149"/>
                  <a:pt x="2352270" y="1062229"/>
                  <a:pt x="2352906" y="1065404"/>
                </a:cubicBezTo>
                <a:cubicBezTo>
                  <a:pt x="2353541" y="1068579"/>
                  <a:pt x="2351635" y="1099694"/>
                  <a:pt x="2352906" y="1103504"/>
                </a:cubicBezTo>
                <a:cubicBezTo>
                  <a:pt x="2354175" y="1107314"/>
                  <a:pt x="2370685" y="1115569"/>
                  <a:pt x="2371956" y="1122554"/>
                </a:cubicBezTo>
                <a:cubicBezTo>
                  <a:pt x="2373225" y="1129539"/>
                  <a:pt x="2371320" y="1201929"/>
                  <a:pt x="2371956" y="1208279"/>
                </a:cubicBezTo>
                <a:cubicBezTo>
                  <a:pt x="2372591" y="1214629"/>
                  <a:pt x="2380845" y="1207644"/>
                  <a:pt x="2381481" y="1217804"/>
                </a:cubicBezTo>
                <a:cubicBezTo>
                  <a:pt x="2382116" y="1227964"/>
                  <a:pt x="2382116" y="1350519"/>
                  <a:pt x="2381481" y="1360679"/>
                </a:cubicBezTo>
                <a:cubicBezTo>
                  <a:pt x="2380845" y="1370839"/>
                  <a:pt x="2373225" y="1367664"/>
                  <a:pt x="2371956" y="1370204"/>
                </a:cubicBezTo>
                <a:cubicBezTo>
                  <a:pt x="2370685" y="1372744"/>
                  <a:pt x="2363065" y="1394969"/>
                  <a:pt x="2362431" y="1398779"/>
                </a:cubicBezTo>
                <a:cubicBezTo>
                  <a:pt x="2361795" y="1402589"/>
                  <a:pt x="2363700" y="1424179"/>
                  <a:pt x="2362431" y="1427354"/>
                </a:cubicBezTo>
                <a:cubicBezTo>
                  <a:pt x="2361160" y="1430529"/>
                  <a:pt x="2344650" y="1441959"/>
                  <a:pt x="2343381" y="1446404"/>
                </a:cubicBezTo>
                <a:cubicBezTo>
                  <a:pt x="2342110" y="1450849"/>
                  <a:pt x="2344015" y="1490219"/>
                  <a:pt x="2343381" y="1494029"/>
                </a:cubicBezTo>
                <a:cubicBezTo>
                  <a:pt x="2342745" y="1497839"/>
                  <a:pt x="2334490" y="1500379"/>
                  <a:pt x="2333856" y="1503554"/>
                </a:cubicBezTo>
                <a:cubicBezTo>
                  <a:pt x="2333220" y="1506729"/>
                  <a:pt x="2335125" y="1538479"/>
                  <a:pt x="2333856" y="1541654"/>
                </a:cubicBezTo>
                <a:cubicBezTo>
                  <a:pt x="2332585" y="1544829"/>
                  <a:pt x="2316075" y="1547369"/>
                  <a:pt x="2314806" y="1551179"/>
                </a:cubicBezTo>
                <a:cubicBezTo>
                  <a:pt x="2313535" y="1554989"/>
                  <a:pt x="2315441" y="1594994"/>
                  <a:pt x="2314806" y="1598804"/>
                </a:cubicBezTo>
                <a:cubicBezTo>
                  <a:pt x="2314170" y="1602614"/>
                  <a:pt x="2306550" y="1606424"/>
                  <a:pt x="2305281" y="1608329"/>
                </a:cubicBezTo>
                <a:cubicBezTo>
                  <a:pt x="2304010" y="1610234"/>
                  <a:pt x="2296390" y="1624204"/>
                  <a:pt x="2295756" y="1627379"/>
                </a:cubicBezTo>
                <a:cubicBezTo>
                  <a:pt x="2295120" y="1630554"/>
                  <a:pt x="2296390" y="1653414"/>
                  <a:pt x="2295756" y="1655954"/>
                </a:cubicBezTo>
                <a:cubicBezTo>
                  <a:pt x="2295120" y="1658494"/>
                  <a:pt x="2286865" y="1664209"/>
                  <a:pt x="2286231" y="1665479"/>
                </a:cubicBezTo>
                <a:cubicBezTo>
                  <a:pt x="2285595" y="1666749"/>
                  <a:pt x="2286865" y="1673734"/>
                  <a:pt x="2286231" y="1675004"/>
                </a:cubicBezTo>
                <a:cubicBezTo>
                  <a:pt x="2285595" y="1676274"/>
                  <a:pt x="2277975" y="1675639"/>
                  <a:pt x="2276706" y="1684529"/>
                </a:cubicBezTo>
                <a:cubicBezTo>
                  <a:pt x="2275435" y="1693419"/>
                  <a:pt x="2268450" y="1796289"/>
                  <a:pt x="2267181" y="1808354"/>
                </a:cubicBezTo>
                <a:cubicBezTo>
                  <a:pt x="2265910" y="1820419"/>
                  <a:pt x="2258290" y="1858519"/>
                  <a:pt x="2257656" y="1865504"/>
                </a:cubicBezTo>
                <a:cubicBezTo>
                  <a:pt x="2257020" y="1872489"/>
                  <a:pt x="2258290" y="1909319"/>
                  <a:pt x="2257656" y="1913129"/>
                </a:cubicBezTo>
                <a:cubicBezTo>
                  <a:pt x="2257020" y="1916939"/>
                  <a:pt x="2248765" y="1901699"/>
                  <a:pt x="2248131" y="1922654"/>
                </a:cubicBezTo>
                <a:cubicBezTo>
                  <a:pt x="2247495" y="1943609"/>
                  <a:pt x="2247495" y="2206499"/>
                  <a:pt x="2248131" y="2227454"/>
                </a:cubicBezTo>
                <a:cubicBezTo>
                  <a:pt x="2248766" y="2248409"/>
                  <a:pt x="2256385" y="2231899"/>
                  <a:pt x="2257656" y="2236979"/>
                </a:cubicBezTo>
                <a:cubicBezTo>
                  <a:pt x="2258925" y="2242059"/>
                  <a:pt x="2266545" y="2295399"/>
                  <a:pt x="2267181" y="2303654"/>
                </a:cubicBezTo>
                <a:cubicBezTo>
                  <a:pt x="2267815" y="2311909"/>
                  <a:pt x="2266545" y="2356359"/>
                  <a:pt x="2267181" y="2360804"/>
                </a:cubicBezTo>
                <a:cubicBezTo>
                  <a:pt x="2267816" y="2365249"/>
                  <a:pt x="2276070" y="2367154"/>
                  <a:pt x="2276706" y="2370329"/>
                </a:cubicBezTo>
                <a:cubicBezTo>
                  <a:pt x="2277341" y="2373504"/>
                  <a:pt x="2276070" y="2405254"/>
                  <a:pt x="2276706" y="2408429"/>
                </a:cubicBezTo>
                <a:cubicBezTo>
                  <a:pt x="2277340" y="2411604"/>
                  <a:pt x="2285595" y="2414779"/>
                  <a:pt x="2286231" y="2417954"/>
                </a:cubicBezTo>
                <a:cubicBezTo>
                  <a:pt x="2286865" y="2421129"/>
                  <a:pt x="2285595" y="2452244"/>
                  <a:pt x="2286231" y="2456054"/>
                </a:cubicBezTo>
                <a:cubicBezTo>
                  <a:pt x="2286866" y="2459864"/>
                  <a:pt x="2295120" y="2473199"/>
                  <a:pt x="2295756" y="2475104"/>
                </a:cubicBezTo>
                <a:cubicBezTo>
                  <a:pt x="2296391" y="2477009"/>
                  <a:pt x="2295120" y="2483359"/>
                  <a:pt x="2295756" y="2484629"/>
                </a:cubicBezTo>
                <a:cubicBezTo>
                  <a:pt x="2296390" y="2485899"/>
                  <a:pt x="2304010" y="2492884"/>
                  <a:pt x="2305281" y="2494154"/>
                </a:cubicBezTo>
                <a:cubicBezTo>
                  <a:pt x="2306550" y="2495424"/>
                  <a:pt x="2311630" y="2503044"/>
                  <a:pt x="2314806" y="2503679"/>
                </a:cubicBezTo>
                <a:cubicBezTo>
                  <a:pt x="2317980" y="2504314"/>
                  <a:pt x="2348461" y="2503044"/>
                  <a:pt x="2352906" y="2503679"/>
                </a:cubicBezTo>
                <a:cubicBezTo>
                  <a:pt x="2357350" y="2504314"/>
                  <a:pt x="2357350" y="2512569"/>
                  <a:pt x="2381481" y="2513204"/>
                </a:cubicBezTo>
                <a:cubicBezTo>
                  <a:pt x="2405610" y="2513839"/>
                  <a:pt x="2691995" y="2512569"/>
                  <a:pt x="2714856" y="2513204"/>
                </a:cubicBezTo>
                <a:cubicBezTo>
                  <a:pt x="2737715" y="2513839"/>
                  <a:pt x="2721840" y="2521459"/>
                  <a:pt x="2724381" y="2522729"/>
                </a:cubicBezTo>
                <a:cubicBezTo>
                  <a:pt x="2726920" y="2523999"/>
                  <a:pt x="2749780" y="2530984"/>
                  <a:pt x="2752956" y="2532254"/>
                </a:cubicBezTo>
                <a:cubicBezTo>
                  <a:pt x="2756130" y="2533524"/>
                  <a:pt x="2768830" y="2541144"/>
                  <a:pt x="2772006" y="2541779"/>
                </a:cubicBezTo>
                <a:cubicBezTo>
                  <a:pt x="2775180" y="2542414"/>
                  <a:pt x="2797405" y="2541144"/>
                  <a:pt x="2800581" y="2541779"/>
                </a:cubicBezTo>
                <a:cubicBezTo>
                  <a:pt x="2803755" y="2542414"/>
                  <a:pt x="2812010" y="2551304"/>
                  <a:pt x="2819631" y="2551304"/>
                </a:cubicBezTo>
                <a:cubicBezTo>
                  <a:pt x="2827250" y="2551304"/>
                  <a:pt x="2904085" y="2542414"/>
                  <a:pt x="2914881" y="2541779"/>
                </a:cubicBezTo>
                <a:cubicBezTo>
                  <a:pt x="2925675" y="2541144"/>
                  <a:pt x="2976474" y="2542414"/>
                  <a:pt x="2981555" y="2541779"/>
                </a:cubicBezTo>
                <a:cubicBezTo>
                  <a:pt x="2986635" y="2541144"/>
                  <a:pt x="2989810" y="2533524"/>
                  <a:pt x="2991081" y="2532254"/>
                </a:cubicBezTo>
                <a:cubicBezTo>
                  <a:pt x="2992351" y="2530984"/>
                  <a:pt x="2998701" y="2523364"/>
                  <a:pt x="3000606" y="2522729"/>
                </a:cubicBezTo>
                <a:cubicBezTo>
                  <a:pt x="3002510" y="2522094"/>
                  <a:pt x="3017749" y="2523364"/>
                  <a:pt x="3019655" y="2522729"/>
                </a:cubicBezTo>
                <a:cubicBezTo>
                  <a:pt x="3021559" y="2522094"/>
                  <a:pt x="3027910" y="2514474"/>
                  <a:pt x="3029181" y="2513204"/>
                </a:cubicBezTo>
                <a:cubicBezTo>
                  <a:pt x="3030451" y="2511934"/>
                  <a:pt x="3036166" y="2504314"/>
                  <a:pt x="3038706" y="2503679"/>
                </a:cubicBezTo>
                <a:cubicBezTo>
                  <a:pt x="3041245" y="2503044"/>
                  <a:pt x="3064105" y="2504314"/>
                  <a:pt x="3067281" y="2503679"/>
                </a:cubicBezTo>
                <a:cubicBezTo>
                  <a:pt x="3070455" y="2503044"/>
                  <a:pt x="3084425" y="2495424"/>
                  <a:pt x="3086331" y="2494154"/>
                </a:cubicBezTo>
                <a:cubicBezTo>
                  <a:pt x="3088235" y="2492884"/>
                  <a:pt x="3092044" y="2485264"/>
                  <a:pt x="3095855" y="2484629"/>
                </a:cubicBezTo>
                <a:cubicBezTo>
                  <a:pt x="3099665" y="2483994"/>
                  <a:pt x="3139035" y="2485264"/>
                  <a:pt x="3143481" y="2484629"/>
                </a:cubicBezTo>
                <a:cubicBezTo>
                  <a:pt x="3147925" y="2483994"/>
                  <a:pt x="3159355" y="2476374"/>
                  <a:pt x="3162531" y="2475104"/>
                </a:cubicBezTo>
                <a:cubicBezTo>
                  <a:pt x="3165705" y="2473834"/>
                  <a:pt x="3188566" y="2466214"/>
                  <a:pt x="3191106" y="2465579"/>
                </a:cubicBezTo>
                <a:cubicBezTo>
                  <a:pt x="3193645" y="2464944"/>
                  <a:pt x="3199360" y="2466214"/>
                  <a:pt x="3200631" y="2465579"/>
                </a:cubicBezTo>
                <a:cubicBezTo>
                  <a:pt x="3201901" y="2464944"/>
                  <a:pt x="3208884" y="2457324"/>
                  <a:pt x="3210155" y="2456054"/>
                </a:cubicBezTo>
                <a:cubicBezTo>
                  <a:pt x="3211425" y="2454784"/>
                  <a:pt x="3218411" y="2447799"/>
                  <a:pt x="3219681" y="2446529"/>
                </a:cubicBezTo>
                <a:cubicBezTo>
                  <a:pt x="3220950" y="2445259"/>
                  <a:pt x="3227936" y="2438274"/>
                  <a:pt x="3229206" y="2437004"/>
                </a:cubicBezTo>
                <a:cubicBezTo>
                  <a:pt x="3230476" y="2435734"/>
                  <a:pt x="3237460" y="2428114"/>
                  <a:pt x="3238731" y="2427479"/>
                </a:cubicBezTo>
                <a:cubicBezTo>
                  <a:pt x="3240001" y="2426844"/>
                  <a:pt x="3246985" y="2428114"/>
                  <a:pt x="3248255" y="2427479"/>
                </a:cubicBezTo>
                <a:cubicBezTo>
                  <a:pt x="3249525" y="2426844"/>
                  <a:pt x="3252065" y="2418589"/>
                  <a:pt x="3257781" y="2417954"/>
                </a:cubicBezTo>
                <a:cubicBezTo>
                  <a:pt x="3263495" y="2417319"/>
                  <a:pt x="3328265" y="2418589"/>
                  <a:pt x="3333981" y="2417954"/>
                </a:cubicBezTo>
                <a:cubicBezTo>
                  <a:pt x="3339695" y="2417319"/>
                  <a:pt x="3342235" y="2409064"/>
                  <a:pt x="3343506" y="2408429"/>
                </a:cubicBezTo>
                <a:cubicBezTo>
                  <a:pt x="3344776" y="2407794"/>
                  <a:pt x="3351761" y="2409064"/>
                  <a:pt x="3353031" y="2408429"/>
                </a:cubicBezTo>
                <a:cubicBezTo>
                  <a:pt x="3354301" y="2407794"/>
                  <a:pt x="3361285" y="2399539"/>
                  <a:pt x="3362555" y="2398904"/>
                </a:cubicBezTo>
                <a:cubicBezTo>
                  <a:pt x="3363824" y="2398269"/>
                  <a:pt x="3370810" y="2399539"/>
                  <a:pt x="3372081" y="2398904"/>
                </a:cubicBezTo>
                <a:cubicBezTo>
                  <a:pt x="3373351" y="2398269"/>
                  <a:pt x="3379701" y="2390649"/>
                  <a:pt x="3381606" y="2389379"/>
                </a:cubicBezTo>
                <a:cubicBezTo>
                  <a:pt x="3383511" y="2388109"/>
                  <a:pt x="3398750" y="2381124"/>
                  <a:pt x="3400655" y="2379854"/>
                </a:cubicBezTo>
                <a:cubicBezTo>
                  <a:pt x="3402559" y="2378584"/>
                  <a:pt x="3408910" y="2371599"/>
                  <a:pt x="3410181" y="2370329"/>
                </a:cubicBezTo>
                <a:cubicBezTo>
                  <a:pt x="3411451" y="2369059"/>
                  <a:pt x="3418435" y="2362709"/>
                  <a:pt x="3419706" y="2360804"/>
                </a:cubicBezTo>
                <a:cubicBezTo>
                  <a:pt x="3420976" y="2358899"/>
                  <a:pt x="3429230" y="2349374"/>
                  <a:pt x="3429231" y="2341754"/>
                </a:cubicBezTo>
                <a:cubicBezTo>
                  <a:pt x="3429230" y="2334134"/>
                  <a:pt x="3420341" y="2255394"/>
                  <a:pt x="3419706" y="2246504"/>
                </a:cubicBezTo>
                <a:cubicBezTo>
                  <a:pt x="3419071" y="2237614"/>
                  <a:pt x="3420976" y="2212214"/>
                  <a:pt x="3419706" y="2208404"/>
                </a:cubicBezTo>
                <a:cubicBezTo>
                  <a:pt x="3418435" y="2204594"/>
                  <a:pt x="3401925" y="2191259"/>
                  <a:pt x="3400655" y="2189354"/>
                </a:cubicBezTo>
                <a:cubicBezTo>
                  <a:pt x="3399384" y="2187449"/>
                  <a:pt x="3401289" y="2181099"/>
                  <a:pt x="3400655" y="2179829"/>
                </a:cubicBezTo>
                <a:cubicBezTo>
                  <a:pt x="3400019" y="2178559"/>
                  <a:pt x="3392400" y="2172844"/>
                  <a:pt x="3391131" y="2170304"/>
                </a:cubicBezTo>
                <a:cubicBezTo>
                  <a:pt x="3389861" y="2167764"/>
                  <a:pt x="3382241" y="2144904"/>
                  <a:pt x="3381606" y="2141729"/>
                </a:cubicBezTo>
                <a:cubicBezTo>
                  <a:pt x="3380971" y="2138554"/>
                  <a:pt x="3382241" y="2124584"/>
                  <a:pt x="3381606" y="2122679"/>
                </a:cubicBezTo>
                <a:cubicBezTo>
                  <a:pt x="3380970" y="2120774"/>
                  <a:pt x="3372715" y="2115059"/>
                  <a:pt x="3372081" y="2113154"/>
                </a:cubicBezTo>
                <a:cubicBezTo>
                  <a:pt x="3371445" y="2111249"/>
                  <a:pt x="3372715" y="2096009"/>
                  <a:pt x="3372081" y="2094104"/>
                </a:cubicBezTo>
                <a:cubicBezTo>
                  <a:pt x="3371445" y="2092199"/>
                  <a:pt x="3363189" y="2087119"/>
                  <a:pt x="3362555" y="2084580"/>
                </a:cubicBezTo>
                <a:cubicBezTo>
                  <a:pt x="3361919" y="2082039"/>
                  <a:pt x="3363189" y="2058544"/>
                  <a:pt x="3362555" y="2056005"/>
                </a:cubicBezTo>
                <a:cubicBezTo>
                  <a:pt x="3361919" y="2053464"/>
                  <a:pt x="3354301" y="2048384"/>
                  <a:pt x="3353031" y="2046479"/>
                </a:cubicBezTo>
                <a:cubicBezTo>
                  <a:pt x="3351761" y="2044574"/>
                  <a:pt x="3344776" y="2029334"/>
                  <a:pt x="3343506" y="2027430"/>
                </a:cubicBezTo>
                <a:cubicBezTo>
                  <a:pt x="3342235" y="2025525"/>
                  <a:pt x="3334615" y="2020444"/>
                  <a:pt x="3333981" y="2017904"/>
                </a:cubicBezTo>
                <a:cubicBezTo>
                  <a:pt x="3333345" y="2015364"/>
                  <a:pt x="3334615" y="1992505"/>
                  <a:pt x="3333981" y="1989329"/>
                </a:cubicBezTo>
                <a:cubicBezTo>
                  <a:pt x="3333345" y="1986154"/>
                  <a:pt x="3325089" y="1972184"/>
                  <a:pt x="3324455" y="1970280"/>
                </a:cubicBezTo>
                <a:cubicBezTo>
                  <a:pt x="3323819" y="1968375"/>
                  <a:pt x="3325089" y="1962024"/>
                  <a:pt x="3324455" y="1960754"/>
                </a:cubicBezTo>
                <a:cubicBezTo>
                  <a:pt x="3323819" y="1959485"/>
                  <a:pt x="3316201" y="1952499"/>
                  <a:pt x="3314931" y="1951229"/>
                </a:cubicBezTo>
                <a:cubicBezTo>
                  <a:pt x="3313660" y="1949959"/>
                  <a:pt x="3306041" y="1942974"/>
                  <a:pt x="3305406" y="1941705"/>
                </a:cubicBezTo>
                <a:cubicBezTo>
                  <a:pt x="3304770" y="1940434"/>
                  <a:pt x="3306041" y="1933449"/>
                  <a:pt x="3305406" y="1932179"/>
                </a:cubicBezTo>
                <a:cubicBezTo>
                  <a:pt x="3304771" y="1930909"/>
                  <a:pt x="3296515" y="1924559"/>
                  <a:pt x="3295881" y="1922654"/>
                </a:cubicBezTo>
                <a:cubicBezTo>
                  <a:pt x="3295245" y="1920749"/>
                  <a:pt x="3296515" y="1905509"/>
                  <a:pt x="3295881" y="1903604"/>
                </a:cubicBezTo>
                <a:cubicBezTo>
                  <a:pt x="3295245" y="1901699"/>
                  <a:pt x="3287624" y="1895349"/>
                  <a:pt x="3286355" y="1894079"/>
                </a:cubicBezTo>
                <a:cubicBezTo>
                  <a:pt x="3285085" y="1892809"/>
                  <a:pt x="3278101" y="1885824"/>
                  <a:pt x="3276831" y="1884554"/>
                </a:cubicBezTo>
                <a:cubicBezTo>
                  <a:pt x="3275560" y="1883284"/>
                  <a:pt x="3267941" y="1877569"/>
                  <a:pt x="3267306" y="1875029"/>
                </a:cubicBezTo>
                <a:cubicBezTo>
                  <a:pt x="3266670" y="1872489"/>
                  <a:pt x="3267941" y="1848994"/>
                  <a:pt x="3267306" y="1846454"/>
                </a:cubicBezTo>
                <a:cubicBezTo>
                  <a:pt x="3266671" y="1843914"/>
                  <a:pt x="3259050" y="1838199"/>
                  <a:pt x="3257781" y="1836929"/>
                </a:cubicBezTo>
                <a:cubicBezTo>
                  <a:pt x="3256511" y="1835659"/>
                  <a:pt x="3248889" y="1829309"/>
                  <a:pt x="3248255" y="1827404"/>
                </a:cubicBezTo>
                <a:cubicBezTo>
                  <a:pt x="3247619" y="1825499"/>
                  <a:pt x="3248890" y="1810894"/>
                  <a:pt x="3248255" y="1808354"/>
                </a:cubicBezTo>
                <a:cubicBezTo>
                  <a:pt x="3247619" y="1805814"/>
                  <a:pt x="3240001" y="1792479"/>
                  <a:pt x="3238731" y="1789304"/>
                </a:cubicBezTo>
                <a:cubicBezTo>
                  <a:pt x="3237460" y="1786129"/>
                  <a:pt x="3229841" y="1763904"/>
                  <a:pt x="3229206" y="1760729"/>
                </a:cubicBezTo>
                <a:cubicBezTo>
                  <a:pt x="3228571" y="1757554"/>
                  <a:pt x="3229841" y="1743584"/>
                  <a:pt x="3229206" y="1741679"/>
                </a:cubicBezTo>
                <a:cubicBezTo>
                  <a:pt x="3228571" y="1739774"/>
                  <a:pt x="3220315" y="1734059"/>
                  <a:pt x="3219681" y="1732154"/>
                </a:cubicBezTo>
                <a:cubicBezTo>
                  <a:pt x="3219045" y="1730249"/>
                  <a:pt x="3220315" y="1715009"/>
                  <a:pt x="3219681" y="1713104"/>
                </a:cubicBezTo>
                <a:cubicBezTo>
                  <a:pt x="3219045" y="1711199"/>
                  <a:pt x="3210789" y="1708024"/>
                  <a:pt x="3210155" y="1703579"/>
                </a:cubicBezTo>
                <a:cubicBezTo>
                  <a:pt x="3209519" y="1699134"/>
                  <a:pt x="3211425" y="1651509"/>
                  <a:pt x="3210155" y="1646429"/>
                </a:cubicBezTo>
                <a:cubicBezTo>
                  <a:pt x="3208884" y="1641349"/>
                  <a:pt x="3191741" y="1634999"/>
                  <a:pt x="3191106" y="1627379"/>
                </a:cubicBezTo>
                <a:cubicBezTo>
                  <a:pt x="3190470" y="1619759"/>
                  <a:pt x="3199995" y="1542924"/>
                  <a:pt x="3200631" y="1532129"/>
                </a:cubicBezTo>
                <a:cubicBezTo>
                  <a:pt x="3201265" y="1521334"/>
                  <a:pt x="3199995" y="1470534"/>
                  <a:pt x="3200631" y="1465454"/>
                </a:cubicBezTo>
                <a:cubicBezTo>
                  <a:pt x="3201265" y="1460374"/>
                  <a:pt x="3209519" y="1459104"/>
                  <a:pt x="3210155" y="1455929"/>
                </a:cubicBezTo>
                <a:cubicBezTo>
                  <a:pt x="3210790" y="1452754"/>
                  <a:pt x="3209519" y="1421004"/>
                  <a:pt x="3210155" y="1417829"/>
                </a:cubicBezTo>
                <a:cubicBezTo>
                  <a:pt x="3210789" y="1414654"/>
                  <a:pt x="3218411" y="1410844"/>
                  <a:pt x="3219681" y="1408304"/>
                </a:cubicBezTo>
                <a:cubicBezTo>
                  <a:pt x="3220950" y="1405764"/>
                  <a:pt x="3228571" y="1384174"/>
                  <a:pt x="3229206" y="1379729"/>
                </a:cubicBezTo>
                <a:cubicBezTo>
                  <a:pt x="3229841" y="1375284"/>
                  <a:pt x="3228571" y="1344804"/>
                  <a:pt x="3229206" y="1341629"/>
                </a:cubicBezTo>
                <a:cubicBezTo>
                  <a:pt x="3229841" y="1338454"/>
                  <a:pt x="3238095" y="1333374"/>
                  <a:pt x="3238731" y="1332104"/>
                </a:cubicBezTo>
                <a:cubicBezTo>
                  <a:pt x="3239365" y="1330834"/>
                  <a:pt x="3238095" y="1323849"/>
                  <a:pt x="3238731" y="1322579"/>
                </a:cubicBezTo>
                <a:cubicBezTo>
                  <a:pt x="3239365" y="1321309"/>
                  <a:pt x="3247619" y="1363854"/>
                  <a:pt x="3248255" y="1313054"/>
                </a:cubicBezTo>
                <a:cubicBezTo>
                  <a:pt x="3248890" y="1262254"/>
                  <a:pt x="3248890" y="611379"/>
                  <a:pt x="3248255" y="560579"/>
                </a:cubicBezTo>
                <a:cubicBezTo>
                  <a:pt x="3247619" y="509779"/>
                  <a:pt x="3239365" y="552324"/>
                  <a:pt x="3238731" y="551054"/>
                </a:cubicBezTo>
                <a:cubicBezTo>
                  <a:pt x="3238095" y="549784"/>
                  <a:pt x="3239365" y="543434"/>
                  <a:pt x="3238731" y="541529"/>
                </a:cubicBezTo>
                <a:cubicBezTo>
                  <a:pt x="3238095" y="539624"/>
                  <a:pt x="3230476" y="523749"/>
                  <a:pt x="3229206" y="522479"/>
                </a:cubicBezTo>
                <a:cubicBezTo>
                  <a:pt x="3227936" y="521209"/>
                  <a:pt x="3221585" y="523114"/>
                  <a:pt x="3219681" y="522479"/>
                </a:cubicBezTo>
                <a:cubicBezTo>
                  <a:pt x="3217775" y="521844"/>
                  <a:pt x="3206980" y="513589"/>
                  <a:pt x="3200631" y="512954"/>
                </a:cubicBezTo>
                <a:cubicBezTo>
                  <a:pt x="3194280" y="512319"/>
                  <a:pt x="3130145" y="513589"/>
                  <a:pt x="3124431" y="512954"/>
                </a:cubicBezTo>
                <a:cubicBezTo>
                  <a:pt x="3118715" y="512319"/>
                  <a:pt x="3116175" y="504699"/>
                  <a:pt x="3114906" y="503429"/>
                </a:cubicBezTo>
                <a:cubicBezTo>
                  <a:pt x="3113636" y="502159"/>
                  <a:pt x="3107285" y="494539"/>
                  <a:pt x="3105381" y="493904"/>
                </a:cubicBezTo>
                <a:cubicBezTo>
                  <a:pt x="3103475" y="493269"/>
                  <a:pt x="3088235" y="494539"/>
                  <a:pt x="3086331" y="493904"/>
                </a:cubicBezTo>
                <a:cubicBezTo>
                  <a:pt x="3084425" y="493269"/>
                  <a:pt x="3077441" y="485014"/>
                  <a:pt x="3076806" y="484379"/>
                </a:cubicBezTo>
                <a:cubicBezTo>
                  <a:pt x="3076171" y="483744"/>
                  <a:pt x="3077441" y="485014"/>
                  <a:pt x="3076806" y="484379"/>
                </a:cubicBezTo>
                <a:cubicBezTo>
                  <a:pt x="3076171" y="483744"/>
                  <a:pt x="3067915" y="475489"/>
                  <a:pt x="3067281" y="474854"/>
                </a:cubicBezTo>
                <a:cubicBezTo>
                  <a:pt x="3066645" y="474219"/>
                  <a:pt x="3067915" y="475489"/>
                  <a:pt x="3067281" y="474854"/>
                </a:cubicBezTo>
                <a:cubicBezTo>
                  <a:pt x="3066645" y="474219"/>
                  <a:pt x="3059025" y="466599"/>
                  <a:pt x="3057755" y="465329"/>
                </a:cubicBezTo>
                <a:cubicBezTo>
                  <a:pt x="3056484" y="464059"/>
                  <a:pt x="3049500" y="457074"/>
                  <a:pt x="3048231" y="455804"/>
                </a:cubicBezTo>
                <a:cubicBezTo>
                  <a:pt x="3046961" y="454534"/>
                  <a:pt x="3039975" y="447549"/>
                  <a:pt x="3038706" y="446279"/>
                </a:cubicBezTo>
                <a:cubicBezTo>
                  <a:pt x="3037436" y="445009"/>
                  <a:pt x="3030451" y="438659"/>
                  <a:pt x="3029181" y="436754"/>
                </a:cubicBezTo>
                <a:cubicBezTo>
                  <a:pt x="3027910" y="434849"/>
                  <a:pt x="3020925" y="418974"/>
                  <a:pt x="3019655" y="417704"/>
                </a:cubicBezTo>
                <a:cubicBezTo>
                  <a:pt x="3018384" y="416434"/>
                  <a:pt x="3011400" y="418339"/>
                  <a:pt x="3010131" y="417704"/>
                </a:cubicBezTo>
                <a:cubicBezTo>
                  <a:pt x="3008861" y="417069"/>
                  <a:pt x="3001875" y="409449"/>
                  <a:pt x="3000606" y="408179"/>
                </a:cubicBezTo>
                <a:cubicBezTo>
                  <a:pt x="2999336" y="406909"/>
                  <a:pt x="2996160" y="398654"/>
                  <a:pt x="2991081" y="398654"/>
                </a:cubicBezTo>
                <a:cubicBezTo>
                  <a:pt x="2986000" y="398654"/>
                  <a:pt x="2930756" y="406909"/>
                  <a:pt x="2924406" y="408179"/>
                </a:cubicBezTo>
                <a:cubicBezTo>
                  <a:pt x="2918055" y="409449"/>
                  <a:pt x="2899005" y="416434"/>
                  <a:pt x="2895831" y="417704"/>
                </a:cubicBezTo>
                <a:cubicBezTo>
                  <a:pt x="2892655" y="418974"/>
                  <a:pt x="2878685" y="425959"/>
                  <a:pt x="2876781" y="427229"/>
                </a:cubicBezTo>
                <a:cubicBezTo>
                  <a:pt x="2874875" y="428499"/>
                  <a:pt x="2868524" y="435484"/>
                  <a:pt x="2867255" y="436754"/>
                </a:cubicBezTo>
                <a:cubicBezTo>
                  <a:pt x="2865985" y="438024"/>
                  <a:pt x="2859000" y="445009"/>
                  <a:pt x="2857731" y="446279"/>
                </a:cubicBezTo>
                <a:cubicBezTo>
                  <a:pt x="2856461" y="447549"/>
                  <a:pt x="2849476" y="454534"/>
                  <a:pt x="2848206" y="455804"/>
                </a:cubicBezTo>
                <a:cubicBezTo>
                  <a:pt x="2846935" y="457074"/>
                  <a:pt x="2839951" y="464059"/>
                  <a:pt x="2838681" y="465329"/>
                </a:cubicBezTo>
                <a:cubicBezTo>
                  <a:pt x="2837410" y="466599"/>
                  <a:pt x="2830424" y="473584"/>
                  <a:pt x="2829155" y="474854"/>
                </a:cubicBezTo>
                <a:cubicBezTo>
                  <a:pt x="2827885" y="476124"/>
                  <a:pt x="2820900" y="483109"/>
                  <a:pt x="2819631" y="484379"/>
                </a:cubicBezTo>
                <a:cubicBezTo>
                  <a:pt x="2818361" y="485649"/>
                  <a:pt x="2811376" y="493269"/>
                  <a:pt x="2810106" y="493904"/>
                </a:cubicBezTo>
                <a:cubicBezTo>
                  <a:pt x="2808835" y="494539"/>
                  <a:pt x="2802485" y="494539"/>
                  <a:pt x="2800581" y="493904"/>
                </a:cubicBezTo>
                <a:cubicBezTo>
                  <a:pt x="2798675" y="493269"/>
                  <a:pt x="2782800" y="485649"/>
                  <a:pt x="2781531" y="484379"/>
                </a:cubicBezTo>
                <a:cubicBezTo>
                  <a:pt x="2780260" y="483109"/>
                  <a:pt x="2782166" y="476124"/>
                  <a:pt x="2781531" y="474854"/>
                </a:cubicBezTo>
                <a:cubicBezTo>
                  <a:pt x="2780895" y="473584"/>
                  <a:pt x="2773275" y="467234"/>
                  <a:pt x="2772006" y="465329"/>
                </a:cubicBezTo>
                <a:cubicBezTo>
                  <a:pt x="2770735" y="463424"/>
                  <a:pt x="2763750" y="448184"/>
                  <a:pt x="2762481" y="446279"/>
                </a:cubicBezTo>
                <a:cubicBezTo>
                  <a:pt x="2761210" y="444374"/>
                  <a:pt x="2753590" y="441199"/>
                  <a:pt x="2752956" y="436754"/>
                </a:cubicBezTo>
                <a:cubicBezTo>
                  <a:pt x="2752320" y="432309"/>
                  <a:pt x="2753590" y="384049"/>
                  <a:pt x="2752956" y="379604"/>
                </a:cubicBezTo>
                <a:cubicBezTo>
                  <a:pt x="2752320" y="375159"/>
                  <a:pt x="2744700" y="391669"/>
                  <a:pt x="2743431" y="370079"/>
                </a:cubicBezTo>
                <a:cubicBezTo>
                  <a:pt x="2742160" y="348489"/>
                  <a:pt x="2735175" y="78614"/>
                  <a:pt x="2733906" y="55754"/>
                </a:cubicBezTo>
                <a:cubicBezTo>
                  <a:pt x="2732635" y="32894"/>
                  <a:pt x="2725015" y="29719"/>
                  <a:pt x="2724381" y="27179"/>
                </a:cubicBezTo>
                <a:cubicBezTo>
                  <a:pt x="2723745" y="24639"/>
                  <a:pt x="2725650" y="18924"/>
                  <a:pt x="2724381" y="17654"/>
                </a:cubicBezTo>
                <a:cubicBezTo>
                  <a:pt x="2723110" y="16384"/>
                  <a:pt x="2707235" y="9399"/>
                  <a:pt x="2705331" y="8129"/>
                </a:cubicBezTo>
                <a:cubicBezTo>
                  <a:pt x="2703425" y="6859"/>
                  <a:pt x="2696441" y="-760"/>
                  <a:pt x="2695806" y="-139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11</ep:Words>
  <ep:PresentationFormat>화면 슬라이드 쇼(4:3)</ep:PresentationFormat>
  <ep:Paragraphs>4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2016-11-25T05:00:20.454</dcterms:created>
  <dc:creator>user</dc:creator>
  <dc:description/>
  <cp:keywords/>
  <cp:lastModifiedBy>user</cp:lastModifiedBy>
  <dcterms:modified xsi:type="dcterms:W3CDTF">2016-11-25T06:10:15.340</dcterms:modified>
  <cp:revision>10</cp:revision>
  <dc:subject/>
  <dc:title/>
</cp:coreProperties>
</file>