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5636-90E0-420D-AC35-F20306079B2E}" type="datetimeFigureOut">
              <a:rPr lang="ko-KR" altLang="en-US" smtClean="0"/>
              <a:pPr/>
              <a:t>2015-01-14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6EB71-F49C-48EB-90E2-79AECFB5C4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332656"/>
            <a:ext cx="7776864" cy="5832648"/>
            <a:chOff x="827584" y="332656"/>
            <a:chExt cx="7776864" cy="58326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3284" t="28512" r="22929" b="11688"/>
            <a:stretch>
              <a:fillRect/>
            </a:stretch>
          </p:blipFill>
          <p:spPr bwMode="auto">
            <a:xfrm>
              <a:off x="827584" y="332656"/>
              <a:ext cx="7776864" cy="583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자유형 5"/>
            <p:cNvSpPr/>
            <p:nvPr/>
          </p:nvSpPr>
          <p:spPr>
            <a:xfrm>
              <a:off x="6805870" y="4681330"/>
              <a:ext cx="998376" cy="886409"/>
            </a:xfrm>
            <a:custGeom>
              <a:avLst/>
              <a:gdLst>
                <a:gd name="connsiteX0" fmla="*/ 0 w 998376"/>
                <a:gd name="connsiteY0" fmla="*/ 130629 h 886409"/>
                <a:gd name="connsiteX1" fmla="*/ 130629 w 998376"/>
                <a:gd name="connsiteY1" fmla="*/ 0 h 886409"/>
                <a:gd name="connsiteX2" fmla="*/ 690466 w 998376"/>
                <a:gd name="connsiteY2" fmla="*/ 74645 h 886409"/>
                <a:gd name="connsiteX3" fmla="*/ 998376 w 998376"/>
                <a:gd name="connsiteY3" fmla="*/ 774441 h 886409"/>
                <a:gd name="connsiteX4" fmla="*/ 587829 w 998376"/>
                <a:gd name="connsiteY4" fmla="*/ 839756 h 886409"/>
                <a:gd name="connsiteX5" fmla="*/ 475861 w 998376"/>
                <a:gd name="connsiteY5" fmla="*/ 886409 h 88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8376" h="886409">
                  <a:moveTo>
                    <a:pt x="0" y="130629"/>
                  </a:moveTo>
                  <a:lnTo>
                    <a:pt x="130629" y="0"/>
                  </a:lnTo>
                  <a:lnTo>
                    <a:pt x="690466" y="74645"/>
                  </a:lnTo>
                  <a:lnTo>
                    <a:pt x="998376" y="774441"/>
                  </a:lnTo>
                  <a:lnTo>
                    <a:pt x="587829" y="839756"/>
                  </a:lnTo>
                  <a:lnTo>
                    <a:pt x="475861" y="886409"/>
                  </a:ln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6948264" y="4974435"/>
              <a:ext cx="288032" cy="280118"/>
              <a:chOff x="2778125" y="409575"/>
              <a:chExt cx="203200" cy="203200"/>
            </a:xfrm>
          </p:grpSpPr>
          <p:sp>
            <p:nvSpPr>
              <p:cNvPr id="8" name="자유형 7"/>
              <p:cNvSpPr/>
              <p:nvPr/>
            </p:nvSpPr>
            <p:spPr>
              <a:xfrm>
                <a:off x="2778125" y="409575"/>
                <a:ext cx="196850" cy="200025"/>
              </a:xfrm>
              <a:custGeom>
                <a:avLst/>
                <a:gdLst>
                  <a:gd name="connsiteX0" fmla="*/ 0 w 196850"/>
                  <a:gd name="connsiteY0" fmla="*/ 0 h 200025"/>
                  <a:gd name="connsiteX1" fmla="*/ 196850 w 196850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850" h="200025">
                    <a:moveTo>
                      <a:pt x="0" y="0"/>
                    </a:moveTo>
                    <a:lnTo>
                      <a:pt x="196850" y="200025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2778125" y="409575"/>
                <a:ext cx="203200" cy="203200"/>
              </a:xfrm>
              <a:custGeom>
                <a:avLst/>
                <a:gdLst>
                  <a:gd name="connsiteX0" fmla="*/ 203200 w 203200"/>
                  <a:gd name="connsiteY0" fmla="*/ 0 h 203200"/>
                  <a:gd name="connsiteX1" fmla="*/ 0 w 203200"/>
                  <a:gd name="connsiteY1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3200" h="203200">
                    <a:moveTo>
                      <a:pt x="203200" y="0"/>
                    </a:moveTo>
                    <a:lnTo>
                      <a:pt x="0" y="20320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자유형 9"/>
            <p:cNvSpPr/>
            <p:nvPr/>
          </p:nvSpPr>
          <p:spPr>
            <a:xfrm>
              <a:off x="6768548" y="4802628"/>
              <a:ext cx="130628" cy="139960"/>
            </a:xfrm>
            <a:custGeom>
              <a:avLst/>
              <a:gdLst>
                <a:gd name="connsiteX0" fmla="*/ 130628 w 130628"/>
                <a:gd name="connsiteY0" fmla="*/ 0 h 139960"/>
                <a:gd name="connsiteX1" fmla="*/ 0 w 130628"/>
                <a:gd name="connsiteY1" fmla="*/ 139960 h 13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28" h="139960">
                  <a:moveTo>
                    <a:pt x="130628" y="0"/>
                  </a:moveTo>
                  <a:lnTo>
                    <a:pt x="0" y="13996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7132442" y="5474432"/>
              <a:ext cx="149289" cy="65315"/>
            </a:xfrm>
            <a:custGeom>
              <a:avLst/>
              <a:gdLst>
                <a:gd name="connsiteX0" fmla="*/ 0 w 149289"/>
                <a:gd name="connsiteY0" fmla="*/ 65315 h 65315"/>
                <a:gd name="connsiteX1" fmla="*/ 149289 w 149289"/>
                <a:gd name="connsiteY1" fmla="*/ 0 h 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289" h="65315">
                  <a:moveTo>
                    <a:pt x="0" y="65315"/>
                  </a:moveTo>
                  <a:lnTo>
                    <a:pt x="149289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7557" t="30805" r="20469" b="13086"/>
            <a:stretch>
              <a:fillRect/>
            </a:stretch>
          </p:blipFill>
          <p:spPr bwMode="auto">
            <a:xfrm>
              <a:off x="1187624" y="2996952"/>
              <a:ext cx="3501863" cy="3024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4" name="자유형 13"/>
            <p:cNvSpPr/>
            <p:nvPr/>
          </p:nvSpPr>
          <p:spPr>
            <a:xfrm>
              <a:off x="2121903" y="3328392"/>
              <a:ext cx="2239347" cy="2034073"/>
            </a:xfrm>
            <a:custGeom>
              <a:avLst/>
              <a:gdLst>
                <a:gd name="connsiteX0" fmla="*/ 0 w 2239347"/>
                <a:gd name="connsiteY0" fmla="*/ 363894 h 2034073"/>
                <a:gd name="connsiteX1" fmla="*/ 363894 w 2239347"/>
                <a:gd name="connsiteY1" fmla="*/ 0 h 2034073"/>
                <a:gd name="connsiteX2" fmla="*/ 1614196 w 2239347"/>
                <a:gd name="connsiteY2" fmla="*/ 223934 h 2034073"/>
                <a:gd name="connsiteX3" fmla="*/ 2183363 w 2239347"/>
                <a:gd name="connsiteY3" fmla="*/ 1530220 h 2034073"/>
                <a:gd name="connsiteX4" fmla="*/ 2239347 w 2239347"/>
                <a:gd name="connsiteY4" fmla="*/ 1735494 h 2034073"/>
                <a:gd name="connsiteX5" fmla="*/ 1007706 w 2239347"/>
                <a:gd name="connsiteY5" fmla="*/ 2034073 h 203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9347" h="2034073">
                  <a:moveTo>
                    <a:pt x="0" y="363894"/>
                  </a:moveTo>
                  <a:lnTo>
                    <a:pt x="363894" y="0"/>
                  </a:lnTo>
                  <a:lnTo>
                    <a:pt x="1614196" y="223934"/>
                  </a:lnTo>
                  <a:lnTo>
                    <a:pt x="2183363" y="1530220"/>
                  </a:lnTo>
                  <a:lnTo>
                    <a:pt x="2239347" y="1735494"/>
                  </a:lnTo>
                  <a:lnTo>
                    <a:pt x="1007706" y="2034073"/>
                  </a:lnTo>
                </a:path>
              </a:pathLst>
            </a:cu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2267744" y="3826364"/>
              <a:ext cx="144016" cy="136102"/>
              <a:chOff x="2778125" y="409575"/>
              <a:chExt cx="203200" cy="203200"/>
            </a:xfrm>
          </p:grpSpPr>
          <p:sp>
            <p:nvSpPr>
              <p:cNvPr id="16" name="자유형 15"/>
              <p:cNvSpPr/>
              <p:nvPr/>
            </p:nvSpPr>
            <p:spPr>
              <a:xfrm>
                <a:off x="2778125" y="409575"/>
                <a:ext cx="196850" cy="200025"/>
              </a:xfrm>
              <a:custGeom>
                <a:avLst/>
                <a:gdLst>
                  <a:gd name="connsiteX0" fmla="*/ 0 w 196850"/>
                  <a:gd name="connsiteY0" fmla="*/ 0 h 200025"/>
                  <a:gd name="connsiteX1" fmla="*/ 196850 w 196850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850" h="200025">
                    <a:moveTo>
                      <a:pt x="0" y="0"/>
                    </a:moveTo>
                    <a:lnTo>
                      <a:pt x="196850" y="200025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자유형 16"/>
              <p:cNvSpPr/>
              <p:nvPr/>
            </p:nvSpPr>
            <p:spPr>
              <a:xfrm>
                <a:off x="2778125" y="409575"/>
                <a:ext cx="203200" cy="203200"/>
              </a:xfrm>
              <a:custGeom>
                <a:avLst/>
                <a:gdLst>
                  <a:gd name="connsiteX0" fmla="*/ 203200 w 203200"/>
                  <a:gd name="connsiteY0" fmla="*/ 0 h 203200"/>
                  <a:gd name="connsiteX1" fmla="*/ 0 w 203200"/>
                  <a:gd name="connsiteY1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3200" h="203200">
                    <a:moveTo>
                      <a:pt x="203200" y="0"/>
                    </a:moveTo>
                    <a:lnTo>
                      <a:pt x="0" y="20320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2627784" y="4156994"/>
              <a:ext cx="144016" cy="136102"/>
              <a:chOff x="2778125" y="409575"/>
              <a:chExt cx="203200" cy="203200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2778125" y="409575"/>
                <a:ext cx="196850" cy="200025"/>
              </a:xfrm>
              <a:custGeom>
                <a:avLst/>
                <a:gdLst>
                  <a:gd name="connsiteX0" fmla="*/ 0 w 196850"/>
                  <a:gd name="connsiteY0" fmla="*/ 0 h 200025"/>
                  <a:gd name="connsiteX1" fmla="*/ 196850 w 196850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850" h="200025">
                    <a:moveTo>
                      <a:pt x="0" y="0"/>
                    </a:moveTo>
                    <a:lnTo>
                      <a:pt x="196850" y="200025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2778125" y="409575"/>
                <a:ext cx="203200" cy="203200"/>
              </a:xfrm>
              <a:custGeom>
                <a:avLst/>
                <a:gdLst>
                  <a:gd name="connsiteX0" fmla="*/ 203200 w 203200"/>
                  <a:gd name="connsiteY0" fmla="*/ 0 h 203200"/>
                  <a:gd name="connsiteX1" fmla="*/ 0 w 203200"/>
                  <a:gd name="connsiteY1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3200" h="203200">
                    <a:moveTo>
                      <a:pt x="203200" y="0"/>
                    </a:moveTo>
                    <a:lnTo>
                      <a:pt x="0" y="20320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2843808" y="4524948"/>
              <a:ext cx="144016" cy="136102"/>
              <a:chOff x="2778125" y="409575"/>
              <a:chExt cx="203200" cy="203200"/>
            </a:xfrm>
          </p:grpSpPr>
          <p:sp>
            <p:nvSpPr>
              <p:cNvPr id="22" name="자유형 21"/>
              <p:cNvSpPr/>
              <p:nvPr/>
            </p:nvSpPr>
            <p:spPr>
              <a:xfrm>
                <a:off x="2778125" y="409575"/>
                <a:ext cx="196850" cy="200025"/>
              </a:xfrm>
              <a:custGeom>
                <a:avLst/>
                <a:gdLst>
                  <a:gd name="connsiteX0" fmla="*/ 0 w 196850"/>
                  <a:gd name="connsiteY0" fmla="*/ 0 h 200025"/>
                  <a:gd name="connsiteX1" fmla="*/ 196850 w 196850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850" h="200025">
                    <a:moveTo>
                      <a:pt x="0" y="0"/>
                    </a:moveTo>
                    <a:lnTo>
                      <a:pt x="196850" y="200025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자유형 22"/>
              <p:cNvSpPr/>
              <p:nvPr/>
            </p:nvSpPr>
            <p:spPr>
              <a:xfrm>
                <a:off x="2778125" y="409575"/>
                <a:ext cx="203200" cy="203200"/>
              </a:xfrm>
              <a:custGeom>
                <a:avLst/>
                <a:gdLst>
                  <a:gd name="connsiteX0" fmla="*/ 203200 w 203200"/>
                  <a:gd name="connsiteY0" fmla="*/ 0 h 203200"/>
                  <a:gd name="connsiteX1" fmla="*/ 0 w 203200"/>
                  <a:gd name="connsiteY1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3200" h="203200">
                    <a:moveTo>
                      <a:pt x="203200" y="0"/>
                    </a:moveTo>
                    <a:lnTo>
                      <a:pt x="0" y="20320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2962471" y="4949082"/>
              <a:ext cx="144016" cy="136102"/>
              <a:chOff x="2778125" y="409575"/>
              <a:chExt cx="203200" cy="203200"/>
            </a:xfrm>
          </p:grpSpPr>
          <p:sp>
            <p:nvSpPr>
              <p:cNvPr id="25" name="자유형 24"/>
              <p:cNvSpPr/>
              <p:nvPr/>
            </p:nvSpPr>
            <p:spPr>
              <a:xfrm>
                <a:off x="2778125" y="409575"/>
                <a:ext cx="196850" cy="200025"/>
              </a:xfrm>
              <a:custGeom>
                <a:avLst/>
                <a:gdLst>
                  <a:gd name="connsiteX0" fmla="*/ 0 w 196850"/>
                  <a:gd name="connsiteY0" fmla="*/ 0 h 200025"/>
                  <a:gd name="connsiteX1" fmla="*/ 196850 w 196850"/>
                  <a:gd name="connsiteY1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850" h="200025">
                    <a:moveTo>
                      <a:pt x="0" y="0"/>
                    </a:moveTo>
                    <a:lnTo>
                      <a:pt x="196850" y="200025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자유형 25"/>
              <p:cNvSpPr/>
              <p:nvPr/>
            </p:nvSpPr>
            <p:spPr>
              <a:xfrm>
                <a:off x="2778125" y="409575"/>
                <a:ext cx="203200" cy="203200"/>
              </a:xfrm>
              <a:custGeom>
                <a:avLst/>
                <a:gdLst>
                  <a:gd name="connsiteX0" fmla="*/ 203200 w 203200"/>
                  <a:gd name="connsiteY0" fmla="*/ 0 h 203200"/>
                  <a:gd name="connsiteX1" fmla="*/ 0 w 203200"/>
                  <a:gd name="connsiteY1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3200" h="203200">
                    <a:moveTo>
                      <a:pt x="203200" y="0"/>
                    </a:moveTo>
                    <a:lnTo>
                      <a:pt x="0" y="20320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7" name="자유형 26"/>
            <p:cNvSpPr/>
            <p:nvPr/>
          </p:nvSpPr>
          <p:spPr>
            <a:xfrm>
              <a:off x="2095735" y="3651715"/>
              <a:ext cx="130628" cy="139960"/>
            </a:xfrm>
            <a:custGeom>
              <a:avLst/>
              <a:gdLst>
                <a:gd name="connsiteX0" fmla="*/ 130628 w 130628"/>
                <a:gd name="connsiteY0" fmla="*/ 0 h 139960"/>
                <a:gd name="connsiteX1" fmla="*/ 0 w 130628"/>
                <a:gd name="connsiteY1" fmla="*/ 139960 h 13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28" h="139960">
                  <a:moveTo>
                    <a:pt x="130628" y="0"/>
                  </a:moveTo>
                  <a:lnTo>
                    <a:pt x="0" y="13996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3031839" y="5257193"/>
              <a:ext cx="149289" cy="65315"/>
            </a:xfrm>
            <a:custGeom>
              <a:avLst/>
              <a:gdLst>
                <a:gd name="connsiteX0" fmla="*/ 0 w 149289"/>
                <a:gd name="connsiteY0" fmla="*/ 65315 h 65315"/>
                <a:gd name="connsiteX1" fmla="*/ 149289 w 149289"/>
                <a:gd name="connsiteY1" fmla="*/ 0 h 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289" h="65315">
                  <a:moveTo>
                    <a:pt x="0" y="65315"/>
                  </a:moveTo>
                  <a:lnTo>
                    <a:pt x="149289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665149" y="4725144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용문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중고교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seoul</dc:creator>
  <cp:lastModifiedBy>seoul</cp:lastModifiedBy>
  <cp:revision>2</cp:revision>
  <dcterms:created xsi:type="dcterms:W3CDTF">2014-06-02T06:01:31Z</dcterms:created>
  <dcterms:modified xsi:type="dcterms:W3CDTF">2015-01-14T05:04:11Z</dcterms:modified>
</cp:coreProperties>
</file>