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63"/>
    <p:restoredTop sz="96396"/>
  </p:normalViewPr>
  <p:slideViewPr>
    <p:cSldViewPr snapToObjects="1">
      <p:cViewPr varScale="1">
        <p:scale>
          <a:sx n="103" d="100"/>
          <a:sy n="103" d="100"/>
        </p:scale>
        <p:origin x="-228" y="-84"/>
      </p:cViewPr>
      <p:guideLst>
        <p:guide orient="horz" pos="2159"/>
        <p:guide pos="2878"/>
      </p:guideLst>
    </p:cSldViewPr>
  </p:slideViewPr>
  <p:notesTextViewPr>
    <p:cViewPr>
      <p:scale>
        <a:sx n="100" d="100"/>
        <a:sy n="100" d="100"/>
      </p:scale>
      <p:origin x="0" y="0"/>
    </p:cViewPr>
  </p:notesTextViewPr>
  <p:gridSpacing cx="73737788" cy="7373778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1" name="직사각형 20"/>
          <p:cNvSpPr/>
          <p:nvPr/>
        </p:nvSpPr>
        <p:spPr>
          <a:xfrm>
            <a:off x="428596" y="6"/>
            <a:ext cx="8286808"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ctrTitle"/>
          </p:nvPr>
        </p:nvSpPr>
        <p:spPr>
          <a:xfrm>
            <a:off x="714348" y="2143116"/>
            <a:ext cx="7643866" cy="1500198"/>
          </a:xfrm>
        </p:spPr>
        <p:txBody>
          <a:bodyPr anchor="ctr"/>
          <a:lstStyle>
            <a:lvl1pPr algn="ctr">
              <a:defRPr>
                <a:solidFill>
                  <a:schemeClr val="tx1"/>
                </a:solidFill>
              </a:defRPr>
            </a:lvl1pPr>
          </a:lstStyle>
          <a:p>
            <a:r>
              <a:rPr kumimoji="0" lang="ko-KR" altLang="en-US" smtClean="0"/>
              <a:t>마스터 제목 스타일 편집</a:t>
            </a:r>
            <a:endParaRPr kumimoji="0" lang="en-US"/>
          </a:p>
        </p:txBody>
      </p:sp>
      <p:sp>
        <p:nvSpPr>
          <p:cNvPr id="3" name="부제목 2"/>
          <p:cNvSpPr>
            <a:spLocks noGrp="1"/>
          </p:cNvSpPr>
          <p:nvPr>
            <p:ph type="subTitle" idx="1"/>
          </p:nvPr>
        </p:nvSpPr>
        <p:spPr>
          <a:xfrm>
            <a:off x="785786" y="3786190"/>
            <a:ext cx="7500990" cy="857256"/>
          </a:xfrm>
        </p:spPr>
        <p:txBody>
          <a:bodyPr anchor="t"/>
          <a:lstStyle>
            <a:lvl1pPr marL="0" indent="0" algn="ctr">
              <a:buNone/>
              <a:defRPr sz="2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ko-KR" altLang="en-US" smtClean="0"/>
              <a:t>마스터 부제목 스타일 편집</a:t>
            </a:r>
            <a:endParaRPr kumimoji="0" lang="en-US"/>
          </a:p>
        </p:txBody>
      </p:sp>
      <p:sp>
        <p:nvSpPr>
          <p:cNvPr id="4" name="날짜 개체 틀 3"/>
          <p:cNvSpPr>
            <a:spLocks noGrp="1"/>
          </p:cNvSpPr>
          <p:nvPr>
            <p:ph type="dt" sz="half" idx="10"/>
          </p:nvPr>
        </p:nvSpPr>
        <p:spPr/>
        <p:txBody>
          <a:bodyPr/>
          <a:lstStyle/>
          <a:p>
            <a:pPr>
              <a:defRPr lang="ko-KR" altLang="en-US"/>
            </a:pPr>
            <a:fld id="{ACEF6D59-8E4E-4625-B4F3-786AFB7640D4}" type="datetime1">
              <a:rPr lang="ko-KR" altLang="en-US" smtClean="0"/>
              <a:pPr>
                <a:defRPr lang="ko-KR" altLang="en-US"/>
              </a:pPr>
              <a:t>2014-12-01</a:t>
            </a:fld>
            <a:endParaRPr lang="en-US" altLang="en-US"/>
          </a:p>
        </p:txBody>
      </p:sp>
      <p:sp>
        <p:nvSpPr>
          <p:cNvPr id="5" name="바닥글 개체 틀 4"/>
          <p:cNvSpPr>
            <a:spLocks noGrp="1"/>
          </p:cNvSpPr>
          <p:nvPr>
            <p:ph type="ftr" sz="quarter" idx="11"/>
          </p:nvPr>
        </p:nvSpPr>
        <p:spPr/>
        <p:txBody>
          <a:bodyPr/>
          <a:lstStyle/>
          <a:p>
            <a:pPr>
              <a:defRPr lang="ko-KR" altLang="en-US"/>
            </a:pPr>
            <a:endParaRPr lang="en-US" altLang="en-US"/>
          </a:p>
        </p:txBody>
      </p:sp>
      <p:sp>
        <p:nvSpPr>
          <p:cNvPr id="6" name="슬라이드 번호 개체 틀 5"/>
          <p:cNvSpPr>
            <a:spLocks noGrp="1"/>
          </p:cNvSpPr>
          <p:nvPr>
            <p:ph type="sldNum" sz="quarter" idx="12"/>
          </p:nvPr>
        </p:nvSpPr>
        <p:spPr/>
        <p:txBody>
          <a:bodyPr/>
          <a:lstStyle/>
          <a:p>
            <a:pPr>
              <a:defRPr lang="ko-KR" altLang="en-US"/>
            </a:pPr>
            <a:fld id="{DF28FB93-0A08-4E7D-8E63-9EFA29F1E093}" type="slidenum">
              <a:rPr lang="en-US" altLang="en-US" smtClean="0"/>
              <a:pPr>
                <a:defRPr lang="ko-KR"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bg>
      <p:bgRef idx="1003">
        <a:schemeClr val="bg1"/>
      </p:bgRef>
    </p:bg>
    <p:spTree>
      <p:nvGrpSpPr>
        <p:cNvPr id="1" name=""/>
        <p:cNvGrpSpPr/>
        <p:nvPr/>
      </p:nvGrpSpPr>
      <p:grpSpPr>
        <a:xfrm>
          <a:off x="0" y="0"/>
          <a:ext cx="0" cy="0"/>
          <a:chOff x="0" y="0"/>
          <a:chExt cx="0" cy="0"/>
        </a:xfrm>
      </p:grpSpPr>
      <p:sp>
        <p:nvSpPr>
          <p:cNvPr id="11" name="직사각형 10"/>
          <p:cNvSpPr/>
          <p:nvPr/>
        </p:nvSpPr>
        <p:spPr>
          <a:xfrm>
            <a:off x="0" y="1"/>
            <a:ext cx="285720" cy="6858000"/>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3" name="내용 개체 틀 2"/>
          <p:cNvSpPr>
            <a:spLocks noGrp="1"/>
          </p:cNvSpPr>
          <p:nvPr>
            <p:ph idx="1"/>
          </p:nvPr>
        </p:nvSpPr>
        <p:spPr/>
        <p:txBody>
          <a:bodyPr/>
          <a:lstStyle>
            <a:lvl1pPr>
              <a:buSzPct val="70000"/>
              <a:buFont typeface="Wingdings"/>
              <a:buChar char=""/>
              <a:defRPr/>
            </a:lvl1pPr>
            <a:lvl2pPr>
              <a:buSzPct val="120000"/>
              <a:defRPr/>
            </a:lvl2pPr>
            <a:lvl3pPr>
              <a:buSzPct val="120000"/>
              <a:defRPr/>
            </a:lvl3pPr>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4" name="날짜 개체 틀 3"/>
          <p:cNvSpPr>
            <a:spLocks noGrp="1"/>
          </p:cNvSpPr>
          <p:nvPr>
            <p:ph type="dt" sz="half" idx="10"/>
          </p:nvPr>
        </p:nvSpPr>
        <p:spPr/>
        <p:txBody>
          <a:bodyPr/>
          <a:lstStyle/>
          <a:p>
            <a:pPr>
              <a:defRPr lang="ko-KR" altLang="en-US"/>
            </a:pPr>
            <a:fld id="{5845A96F-7001-446B-97BA-9FE0BACB7512}" type="datetime1">
              <a:rPr lang="ko-KR" altLang="en-US" smtClean="0"/>
              <a:pPr>
                <a:defRPr lang="ko-KR" altLang="en-US"/>
              </a:pPr>
              <a:t>2014-12-01</a:t>
            </a:fld>
            <a:endParaRPr lang="en-US" altLang="en-US"/>
          </a:p>
        </p:txBody>
      </p:sp>
      <p:sp>
        <p:nvSpPr>
          <p:cNvPr id="5" name="바닥글 개체 틀 4"/>
          <p:cNvSpPr>
            <a:spLocks noGrp="1"/>
          </p:cNvSpPr>
          <p:nvPr>
            <p:ph type="ftr" sz="quarter" idx="11"/>
          </p:nvPr>
        </p:nvSpPr>
        <p:spPr/>
        <p:txBody>
          <a:bodyPr/>
          <a:lstStyle/>
          <a:p>
            <a:pPr>
              <a:defRPr lang="ko-KR" altLang="en-US"/>
            </a:pPr>
            <a:endParaRPr lang="en-US" altLang="en-US"/>
          </a:p>
        </p:txBody>
      </p:sp>
      <p:sp>
        <p:nvSpPr>
          <p:cNvPr id="6" name="슬라이드 번호 개체 틀 5"/>
          <p:cNvSpPr>
            <a:spLocks noGrp="1"/>
          </p:cNvSpPr>
          <p:nvPr>
            <p:ph type="sldNum" sz="quarter" idx="12"/>
          </p:nvPr>
        </p:nvSpPr>
        <p:spPr/>
        <p:txBody>
          <a:bodyPr/>
          <a:lstStyle/>
          <a:p>
            <a:pPr>
              <a:defRPr lang="ko-KR" altLang="en-US"/>
            </a:pPr>
            <a:fld id="{DF28FB93-0A08-4E7D-8E63-9EFA29F1E093}" type="slidenum">
              <a:rPr lang="en-US" altLang="en-US" smtClean="0"/>
              <a:pPr>
                <a:defRPr lang="ko-KR" altLang="en-US"/>
              </a:pPr>
              <a:t>‹#›</a:t>
            </a:fld>
            <a:endParaRPr lang="en-US" altLang="en-US"/>
          </a:p>
        </p:txBody>
      </p:sp>
      <p:sp>
        <p:nvSpPr>
          <p:cNvPr id="2" name="제목 1"/>
          <p:cNvSpPr>
            <a:spLocks noGrp="1"/>
          </p:cNvSpPr>
          <p:nvPr>
            <p:ph type="title"/>
          </p:nvPr>
        </p:nvSpPr>
        <p:spPr>
          <a:xfrm>
            <a:off x="303475" y="285728"/>
            <a:ext cx="8554805" cy="939784"/>
          </a:xfrm>
        </p:spPr>
        <p:txBody>
          <a:bodyPr/>
          <a:lstStyle>
            <a:lvl1pPr>
              <a:defRPr b="0"/>
            </a:lvl1pPr>
          </a:lstStyle>
          <a:p>
            <a:r>
              <a:rPr kumimoji="0" lang="ko-KR" altLang="en-US" smtClean="0"/>
              <a:t>마스터 제목 스타일 편집</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bg>
      <p:bgRef idx="1001">
        <a:schemeClr val="bg1"/>
      </p:bgRef>
    </p:bg>
    <p:spTree>
      <p:nvGrpSpPr>
        <p:cNvPr id="1" name=""/>
        <p:cNvGrpSpPr/>
        <p:nvPr/>
      </p:nvGrpSpPr>
      <p:grpSpPr>
        <a:xfrm>
          <a:off x="0" y="0"/>
          <a:ext cx="0" cy="0"/>
          <a:chOff x="0" y="0"/>
          <a:chExt cx="0" cy="0"/>
        </a:xfrm>
      </p:grpSpPr>
      <p:sp>
        <p:nvSpPr>
          <p:cNvPr id="9" name="직사각형 8"/>
          <p:cNvSpPr/>
          <p:nvPr/>
        </p:nvSpPr>
        <p:spPr>
          <a:xfrm>
            <a:off x="0" y="9"/>
            <a:ext cx="456478" cy="6857999"/>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a:xfrm>
            <a:off x="500034" y="3071810"/>
            <a:ext cx="7715304" cy="1504952"/>
          </a:xfrm>
        </p:spPr>
        <p:txBody>
          <a:bodyPr anchor="ctr"/>
          <a:lstStyle>
            <a:lvl1pPr algn="l">
              <a:defRPr sz="4000" b="0" cap="all">
                <a:effectLst>
                  <a:outerShdw blurRad="44450" dist="25400" dir="2700000" algn="tl" rotWithShape="0">
                    <a:schemeClr val="bg1">
                      <a:alpha val="51000"/>
                    </a:schemeClr>
                  </a:outerShdw>
                </a:effectLst>
              </a:defRPr>
            </a:lvl1pPr>
          </a:lstStyle>
          <a:p>
            <a:r>
              <a:rPr kumimoji="0" lang="ko-KR" altLang="en-US" smtClean="0"/>
              <a:t>마스터 제목 스타일 편집</a:t>
            </a:r>
            <a:endParaRPr kumimoji="0" lang="en-US"/>
          </a:p>
        </p:txBody>
      </p:sp>
      <p:sp>
        <p:nvSpPr>
          <p:cNvPr id="3" name="텍스트 개체 틀 2"/>
          <p:cNvSpPr>
            <a:spLocks noGrp="1"/>
          </p:cNvSpPr>
          <p:nvPr>
            <p:ph type="body" idx="1"/>
          </p:nvPr>
        </p:nvSpPr>
        <p:spPr>
          <a:xfrm>
            <a:off x="500034" y="4500570"/>
            <a:ext cx="7715304" cy="1643064"/>
          </a:xfrm>
        </p:spPr>
        <p:txBody>
          <a:bodyPr anchor="t"/>
          <a:lstStyle>
            <a:lvl1pPr marL="0" indent="0">
              <a:buNone/>
              <a:defRPr sz="2000">
                <a:solidFill>
                  <a:schemeClr val="tx2"/>
                </a:solidFill>
              </a:defRPr>
            </a:lvl1pPr>
            <a:lvl2pPr marL="457200" indent="0">
              <a:buNone/>
              <a:defRPr sz="1800">
                <a:solidFill>
                  <a:schemeClr val="tx2"/>
                </a:solidFill>
              </a:defRPr>
            </a:lvl2pPr>
            <a:lvl3pPr marL="914400" indent="0">
              <a:buNone/>
              <a:defRPr sz="16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5" name="바닥글 개체 틀 4"/>
          <p:cNvSpPr>
            <a:spLocks noGrp="1"/>
          </p:cNvSpPr>
          <p:nvPr>
            <p:ph type="ftr" sz="quarter" idx="11"/>
          </p:nvPr>
        </p:nvSpPr>
        <p:spPr/>
        <p:txBody>
          <a:bodyPr/>
          <a:lstStyle/>
          <a:p>
            <a:pPr>
              <a:defRPr lang="ko-KR" altLang="en-US"/>
            </a:pPr>
            <a:endParaRPr lang="en-US" altLang="en-US"/>
          </a:p>
        </p:txBody>
      </p:sp>
      <p:sp>
        <p:nvSpPr>
          <p:cNvPr id="6" name="슬라이드 번호 개체 틀 5"/>
          <p:cNvSpPr>
            <a:spLocks noGrp="1"/>
          </p:cNvSpPr>
          <p:nvPr>
            <p:ph type="sldNum" sz="quarter" idx="12"/>
          </p:nvPr>
        </p:nvSpPr>
        <p:spPr/>
        <p:txBody>
          <a:bodyPr/>
          <a:lstStyle/>
          <a:p>
            <a:pPr>
              <a:defRPr lang="ko-KR" altLang="en-US"/>
            </a:pPr>
            <a:fld id="{DF28FB93-0A08-4E7D-8E63-9EFA29F1E093}" type="slidenum">
              <a:rPr lang="en-US" altLang="en-US" smtClean="0"/>
              <a:pPr>
                <a:defRPr lang="ko-KR" altLang="en-US"/>
              </a:pPr>
              <a:t>‹#›</a:t>
            </a:fld>
            <a:endParaRPr lang="en-US" altLang="en-US"/>
          </a:p>
        </p:txBody>
      </p:sp>
      <p:cxnSp>
        <p:nvCxnSpPr>
          <p:cNvPr id="16" name="직선 연결선 15"/>
          <p:cNvCxnSpPr/>
          <p:nvPr/>
        </p:nvCxnSpPr>
        <p:spPr>
          <a:xfrm>
            <a:off x="500034" y="4429132"/>
            <a:ext cx="7715304" cy="1588"/>
          </a:xfrm>
          <a:prstGeom prst="line">
            <a:avLst/>
          </a:prstGeom>
        </p:spPr>
        <p:style>
          <a:lnRef idx="3">
            <a:schemeClr val="accent1"/>
          </a:lnRef>
          <a:fillRef idx="0">
            <a:schemeClr val="accent1"/>
          </a:fillRef>
          <a:effectRef idx="2">
            <a:schemeClr val="accent1"/>
          </a:effectRef>
          <a:fontRef idx="minor">
            <a:schemeClr val="tx1"/>
          </a:fontRef>
        </p:style>
      </p:cxnSp>
      <p:sp>
        <p:nvSpPr>
          <p:cNvPr id="8" name="날짜 개체 틀 7"/>
          <p:cNvSpPr>
            <a:spLocks noGrp="1"/>
          </p:cNvSpPr>
          <p:nvPr>
            <p:ph type="dt" sz="half" idx="13"/>
          </p:nvPr>
        </p:nvSpPr>
        <p:spPr/>
        <p:txBody>
          <a:bodyPr/>
          <a:lstStyle/>
          <a:p>
            <a:pPr>
              <a:defRPr lang="ko-KR" altLang="en-US"/>
            </a:pPr>
            <a:fld id="{2B790BE2-1B78-46DA-A9F8-EC77F26FF846}" type="datetime1">
              <a:rPr lang="ko-KR" altLang="en-US" smtClean="0"/>
              <a:pPr>
                <a:defRPr lang="ko-KR" altLang="en-US"/>
              </a:pPr>
              <a:t>2014-12-01</a:t>
            </a:fld>
            <a:endParaRPr lang="en-US"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8" name="직사각형 7"/>
          <p:cNvSpPr/>
          <p:nvPr/>
        </p:nvSpPr>
        <p:spPr>
          <a:xfrm>
            <a:off x="0" y="285728"/>
            <a:ext cx="9144032" cy="1143010"/>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p:txBody>
          <a:bodyPr/>
          <a:lstStyle>
            <a:lvl1pPr>
              <a:defRPr b="0"/>
            </a:lvl1pPr>
          </a:lstStyle>
          <a:p>
            <a:r>
              <a:rPr kumimoji="0" lang="ko-KR" altLang="en-US" smtClean="0"/>
              <a:t>마스터 제목 스타일 편집</a:t>
            </a:r>
            <a:endParaRPr kumimoji="0" lang="en-US"/>
          </a:p>
        </p:txBody>
      </p:sp>
      <p:sp>
        <p:nvSpPr>
          <p:cNvPr id="3" name="내용 개체 틀 2"/>
          <p:cNvSpPr>
            <a:spLocks noGrp="1"/>
          </p:cNvSpPr>
          <p:nvPr>
            <p:ph sz="half" idx="1"/>
          </p:nvPr>
        </p:nvSpPr>
        <p:spPr bwMode="invGray">
          <a:xfrm>
            <a:off x="785782" y="1643050"/>
            <a:ext cx="3786218" cy="4429156"/>
          </a:xfrm>
          <a:prstGeom prst="roundRect">
            <a:avLst>
              <a:gd name="adj" fmla="val 5345"/>
            </a:avLst>
          </a:prstGeom>
          <a:solidFill>
            <a:schemeClr val="tx2">
              <a:tint val="50000"/>
              <a:alpha val="50000"/>
            </a:schemeClr>
          </a:solidFill>
          <a:effectLst/>
          <a:scene3d>
            <a:camera prst="orthographicFront"/>
            <a:lightRig rig="threePt" dir="t"/>
          </a:scene3d>
          <a:sp3d contourW="12700">
            <a:bevelT/>
            <a:contourClr>
              <a:schemeClr val="bg2"/>
            </a:contourClr>
          </a:sp3d>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4" name="내용 개체 틀 3"/>
          <p:cNvSpPr>
            <a:spLocks noGrp="1"/>
          </p:cNvSpPr>
          <p:nvPr>
            <p:ph sz="half" idx="2"/>
          </p:nvPr>
        </p:nvSpPr>
        <p:spPr bwMode="invGray">
          <a:xfrm>
            <a:off x="4714876" y="1643050"/>
            <a:ext cx="3785616" cy="4429156"/>
          </a:xfrm>
          <a:prstGeom prst="roundRect">
            <a:avLst>
              <a:gd name="adj" fmla="val 6980"/>
            </a:avLst>
          </a:prstGeom>
          <a:solidFill>
            <a:schemeClr val="tx2">
              <a:tint val="75000"/>
              <a:alpha val="50000"/>
            </a:schemeClr>
          </a:solidFill>
          <a:effectLst/>
          <a:scene3d>
            <a:camera prst="orthographicFront"/>
            <a:lightRig rig="threePt" dir="t"/>
          </a:scene3d>
          <a:sp3d contourW="12700">
            <a:bevelT/>
            <a:contourClr>
              <a:schemeClr val="bg2"/>
            </a:contourClr>
          </a:sp3d>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5" name="날짜 개체 틀 4"/>
          <p:cNvSpPr>
            <a:spLocks noGrp="1"/>
          </p:cNvSpPr>
          <p:nvPr>
            <p:ph type="dt" sz="half" idx="10"/>
          </p:nvPr>
        </p:nvSpPr>
        <p:spPr/>
        <p:txBody>
          <a:bodyPr/>
          <a:lstStyle/>
          <a:p>
            <a:pPr>
              <a:defRPr lang="ko-KR" altLang="en-US"/>
            </a:pPr>
            <a:fld id="{077B7E06-821E-4DF1-948D-195788D35901}" type="datetime1">
              <a:rPr lang="ko-KR" altLang="en-US" smtClean="0"/>
              <a:pPr>
                <a:defRPr lang="ko-KR" altLang="en-US"/>
              </a:pPr>
              <a:t>2014-12-01</a:t>
            </a:fld>
            <a:endParaRPr lang="en-US" altLang="en-US"/>
          </a:p>
        </p:txBody>
      </p:sp>
      <p:sp>
        <p:nvSpPr>
          <p:cNvPr id="6" name="바닥글 개체 틀 5"/>
          <p:cNvSpPr>
            <a:spLocks noGrp="1"/>
          </p:cNvSpPr>
          <p:nvPr>
            <p:ph type="ftr" sz="quarter" idx="11"/>
          </p:nvPr>
        </p:nvSpPr>
        <p:spPr/>
        <p:txBody>
          <a:bodyPr/>
          <a:lstStyle/>
          <a:p>
            <a:pPr>
              <a:defRPr lang="ko-KR" altLang="en-US"/>
            </a:pPr>
            <a:endParaRPr lang="en-US" altLang="en-US"/>
          </a:p>
        </p:txBody>
      </p:sp>
      <p:sp>
        <p:nvSpPr>
          <p:cNvPr id="7" name="슬라이드 번호 개체 틀 6"/>
          <p:cNvSpPr>
            <a:spLocks noGrp="1"/>
          </p:cNvSpPr>
          <p:nvPr>
            <p:ph type="sldNum" sz="quarter" idx="12"/>
          </p:nvPr>
        </p:nvSpPr>
        <p:spPr/>
        <p:txBody>
          <a:bodyPr/>
          <a:lstStyle/>
          <a:p>
            <a:pPr>
              <a:defRPr lang="ko-KR" altLang="en-US"/>
            </a:pPr>
            <a:fld id="{DF28FB93-0A08-4E7D-8E63-9EFA29F1E093}" type="slidenum">
              <a:rPr lang="en-US" altLang="en-US" smtClean="0"/>
              <a:pPr>
                <a:defRPr lang="ko-KR" altLang="en-US"/>
              </a:pPr>
              <a:t>‹#›</a:t>
            </a:fld>
            <a:endParaRPr lang="en-US" alt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b="0"/>
            </a:lvl1pPr>
          </a:lstStyle>
          <a:p>
            <a:r>
              <a:rPr kumimoji="0" lang="ko-KR" altLang="en-US" smtClean="0"/>
              <a:t>마스터 제목 스타일 편집</a:t>
            </a:r>
            <a:endParaRPr kumimoji="0" lang="en-US"/>
          </a:p>
        </p:txBody>
      </p:sp>
      <p:sp>
        <p:nvSpPr>
          <p:cNvPr id="7" name="날짜 개체 틀 6"/>
          <p:cNvSpPr>
            <a:spLocks noGrp="1"/>
          </p:cNvSpPr>
          <p:nvPr>
            <p:ph type="dt" sz="half" idx="10"/>
          </p:nvPr>
        </p:nvSpPr>
        <p:spPr/>
        <p:txBody>
          <a:bodyPr/>
          <a:lstStyle/>
          <a:p>
            <a:pPr>
              <a:defRPr lang="ko-KR" altLang="en-US"/>
            </a:pPr>
            <a:fld id="{077B7E06-821E-4DF1-948D-195788D35901}" type="datetime1">
              <a:rPr lang="ko-KR" altLang="en-US" smtClean="0"/>
              <a:pPr>
                <a:defRPr lang="ko-KR" altLang="en-US"/>
              </a:pPr>
              <a:t>2014-12-01</a:t>
            </a:fld>
            <a:endParaRPr lang="en-US" altLang="en-US"/>
          </a:p>
        </p:txBody>
      </p:sp>
      <p:sp>
        <p:nvSpPr>
          <p:cNvPr id="8" name="바닥글 개체 틀 7"/>
          <p:cNvSpPr>
            <a:spLocks noGrp="1"/>
          </p:cNvSpPr>
          <p:nvPr>
            <p:ph type="ftr" sz="quarter" idx="11"/>
          </p:nvPr>
        </p:nvSpPr>
        <p:spPr/>
        <p:txBody>
          <a:bodyPr/>
          <a:lstStyle/>
          <a:p>
            <a:pPr>
              <a:defRPr lang="ko-KR" altLang="en-US"/>
            </a:pPr>
            <a:endParaRPr lang="en-US" altLang="en-US"/>
          </a:p>
        </p:txBody>
      </p:sp>
      <p:sp>
        <p:nvSpPr>
          <p:cNvPr id="9" name="슬라이드 번호 개체 틀 8"/>
          <p:cNvSpPr>
            <a:spLocks noGrp="1"/>
          </p:cNvSpPr>
          <p:nvPr>
            <p:ph type="sldNum" sz="quarter" idx="12"/>
          </p:nvPr>
        </p:nvSpPr>
        <p:spPr/>
        <p:txBody>
          <a:bodyPr/>
          <a:lstStyle/>
          <a:p>
            <a:pPr>
              <a:defRPr lang="ko-KR" altLang="en-US"/>
            </a:pPr>
            <a:fld id="{DF28FB93-0A08-4E7D-8E63-9EFA29F1E093}" type="slidenum">
              <a:rPr lang="en-US" altLang="en-US" smtClean="0"/>
              <a:pPr>
                <a:defRPr lang="ko-KR" altLang="en-US"/>
              </a:pPr>
              <a:t>‹#›</a:t>
            </a:fld>
            <a:endParaRPr lang="en-US" altLang="en-US"/>
          </a:p>
        </p:txBody>
      </p:sp>
      <p:sp>
        <p:nvSpPr>
          <p:cNvPr id="10" name="내용 개체 틀 9"/>
          <p:cNvSpPr>
            <a:spLocks noGrp="1"/>
          </p:cNvSpPr>
          <p:nvPr>
            <p:ph sz="half" idx="2"/>
          </p:nvPr>
        </p:nvSpPr>
        <p:spPr bwMode="invGray">
          <a:xfrm>
            <a:off x="500038" y="1500174"/>
            <a:ext cx="4000529" cy="3786214"/>
          </a:xfrm>
          <a:prstGeom prst="roundRect">
            <a:avLst>
              <a:gd name="adj" fmla="val 5345"/>
            </a:avLst>
          </a:prstGeom>
          <a:gradFill flip="none" rotWithShape="1">
            <a:gsLst>
              <a:gs pos="0">
                <a:schemeClr val="accent1">
                  <a:shade val="75000"/>
                  <a:alpha val="50000"/>
                </a:schemeClr>
              </a:gs>
              <a:gs pos="100000">
                <a:schemeClr val="accent1">
                  <a:shade val="75000"/>
                  <a:tint val="20000"/>
                  <a:alpha val="50000"/>
                </a:schemeClr>
              </a:gs>
            </a:gsLst>
            <a:lin ang="13500000" scaled="1"/>
            <a:tileRect/>
          </a:gradFill>
          <a:effectLst/>
          <a:scene3d>
            <a:camera prst="orthographicFront"/>
            <a:lightRig rig="glow" dir="t">
              <a:rot lat="0" lon="0" rev="4800000"/>
            </a:lightRig>
          </a:scene3d>
          <a:sp3d extrusionH="12700" contourW="12700" prstMaterial="powder">
            <a:bevelT h="12700"/>
            <a:bevelB h="50800"/>
            <a:contourClr>
              <a:schemeClr val="bg2"/>
            </a:contourClr>
          </a:sp3d>
        </p:spPr>
        <p:txBody>
          <a:bodyPr/>
          <a:lstStyle>
            <a:lvl1pPr>
              <a:defRPr sz="2800">
                <a:solidFill>
                  <a:schemeClr val="tx1">
                    <a:tint val="95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3" name="텍스트 개체 틀 2"/>
          <p:cNvSpPr>
            <a:spLocks noGrp="1"/>
          </p:cNvSpPr>
          <p:nvPr>
            <p:ph type="body" idx="1"/>
          </p:nvPr>
        </p:nvSpPr>
        <p:spPr bwMode="ltGray">
          <a:xfrm>
            <a:off x="500038" y="5429264"/>
            <a:ext cx="4005072" cy="714380"/>
          </a:xfrm>
          <a:prstGeom prst="roundRect">
            <a:avLst>
              <a:gd name="adj" fmla="val 16667"/>
            </a:avLst>
          </a:prstGeom>
          <a:noFill/>
          <a:ln>
            <a:noFill/>
          </a:ln>
          <a:effectLst/>
        </p:spPr>
        <p:txBody>
          <a:bodyPr anchor="ctr"/>
          <a:lstStyle>
            <a:lvl1pPr marL="0" indent="0" algn="ctr">
              <a:buNone/>
              <a:defRPr sz="2400" b="0">
                <a:solidFill>
                  <a:schemeClr val="tx1"/>
                </a:solidFill>
              </a:defRPr>
            </a:lvl1pPr>
            <a:lvl2pPr marL="457200" indent="0" algn="ctr">
              <a:buNone/>
              <a:defRPr sz="2000" b="0">
                <a:solidFill>
                  <a:schemeClr val="tx1"/>
                </a:solidFill>
              </a:defRPr>
            </a:lvl2pPr>
            <a:lvl3pPr marL="914400" indent="0" algn="ctr">
              <a:buNone/>
              <a:defRPr sz="1800" b="0">
                <a:solidFill>
                  <a:schemeClr val="tx1"/>
                </a:solidFill>
              </a:defRPr>
            </a:lvl3pPr>
            <a:lvl4pPr marL="1371600" indent="0" algn="ctr">
              <a:buNone/>
              <a:defRPr sz="1600" b="0">
                <a:solidFill>
                  <a:schemeClr val="tx1"/>
                </a:solidFill>
              </a:defRPr>
            </a:lvl4pPr>
            <a:lvl5pPr marL="1828800" indent="0" algn="ctr">
              <a:buNone/>
              <a:defRPr sz="1600" b="0">
                <a:solidFill>
                  <a:schemeClr val="tx1"/>
                </a:solidFill>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ko-KR" altLang="en-US" smtClean="0"/>
              <a:t>마스터 텍스트 스타일을 편집합니다</a:t>
            </a:r>
          </a:p>
        </p:txBody>
      </p:sp>
      <p:sp>
        <p:nvSpPr>
          <p:cNvPr id="12" name="내용 개체 틀 11"/>
          <p:cNvSpPr>
            <a:spLocks noGrp="1"/>
          </p:cNvSpPr>
          <p:nvPr>
            <p:ph sz="half" idx="4"/>
          </p:nvPr>
        </p:nvSpPr>
        <p:spPr bwMode="invGray">
          <a:xfrm>
            <a:off x="4716932" y="1500174"/>
            <a:ext cx="4000529" cy="3786214"/>
          </a:xfrm>
          <a:prstGeom prst="roundRect">
            <a:avLst>
              <a:gd name="adj" fmla="val 5345"/>
            </a:avLst>
          </a:prstGeom>
          <a:gradFill flip="none" rotWithShape="1">
            <a:gsLst>
              <a:gs pos="0">
                <a:schemeClr val="accent2">
                  <a:shade val="75000"/>
                  <a:alpha val="50000"/>
                </a:schemeClr>
              </a:gs>
              <a:gs pos="100000">
                <a:schemeClr val="accent2">
                  <a:tint val="20000"/>
                  <a:alpha val="50000"/>
                </a:schemeClr>
              </a:gs>
            </a:gsLst>
            <a:lin ang="13500000" scaled="1"/>
            <a:tileRect/>
          </a:gradFill>
          <a:effectLst/>
          <a:scene3d>
            <a:camera prst="orthographicFront"/>
            <a:lightRig rig="glow" dir="t">
              <a:rot lat="0" lon="0" rev="4800000"/>
            </a:lightRig>
          </a:scene3d>
          <a:sp3d extrusionH="12700" contourW="12700" prstMaterial="powder">
            <a:bevelT h="12700"/>
            <a:bevelB h="50800"/>
            <a:contourClr>
              <a:schemeClr val="bg2"/>
            </a:contourClr>
          </a:sp3d>
        </p:spPr>
        <p:txBody>
          <a:bodyPr/>
          <a:lstStyle>
            <a:lvl1pPr>
              <a:defRPr sz="2800">
                <a:solidFill>
                  <a:schemeClr val="tx1">
                    <a:tint val="95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5" name="텍스트 개체 틀 4"/>
          <p:cNvSpPr>
            <a:spLocks noGrp="1"/>
          </p:cNvSpPr>
          <p:nvPr>
            <p:ph type="body" sz="quarter" idx="3"/>
          </p:nvPr>
        </p:nvSpPr>
        <p:spPr bwMode="ltGray">
          <a:xfrm>
            <a:off x="4714876" y="5429264"/>
            <a:ext cx="4000528" cy="714380"/>
          </a:xfrm>
          <a:prstGeom prst="roundRect">
            <a:avLst>
              <a:gd name="adj" fmla="val 16667"/>
            </a:avLst>
          </a:prstGeom>
          <a:noFill/>
          <a:ln>
            <a:noFill/>
          </a:ln>
          <a:effectLst/>
        </p:spPr>
        <p:txBody>
          <a:bodyPr anchor="ctr"/>
          <a:lstStyle>
            <a:lvl1pPr marL="0" indent="0" algn="ctr">
              <a:buNone/>
              <a:defRPr sz="2400" b="0">
                <a:solidFill>
                  <a:schemeClr val="tx1"/>
                </a:solidFill>
              </a:defRPr>
            </a:lvl1pPr>
            <a:lvl2pPr marL="457200" indent="0" algn="ctr">
              <a:buNone/>
              <a:defRPr sz="2000" b="0">
                <a:solidFill>
                  <a:schemeClr val="tx1"/>
                </a:solidFill>
              </a:defRPr>
            </a:lvl2pPr>
            <a:lvl3pPr marL="914400" indent="0" algn="ctr">
              <a:buNone/>
              <a:defRPr sz="1800" b="0">
                <a:solidFill>
                  <a:schemeClr val="tx1"/>
                </a:solidFill>
              </a:defRPr>
            </a:lvl3pPr>
            <a:lvl4pPr marL="1371600" indent="0" algn="ctr">
              <a:buNone/>
              <a:defRPr sz="1600" b="0">
                <a:solidFill>
                  <a:schemeClr val="tx1"/>
                </a:solidFill>
              </a:defRPr>
            </a:lvl4pPr>
            <a:lvl5pPr marL="1828800" indent="0" algn="ctr">
              <a:buNone/>
              <a:defRPr sz="1600" b="0">
                <a:solidFill>
                  <a:schemeClr val="tx1"/>
                </a:solidFill>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ko-KR" altLang="en-US" smtClean="0"/>
              <a:t>마스터 텍스트 스타일을 편집합니다</a:t>
            </a:r>
          </a:p>
        </p:txBody>
      </p:sp>
      <p:sp>
        <p:nvSpPr>
          <p:cNvPr id="11" name="직사각형 10"/>
          <p:cNvSpPr/>
          <p:nvPr/>
        </p:nvSpPr>
        <p:spPr>
          <a:xfrm>
            <a:off x="0" y="4"/>
            <a:ext cx="285720"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13" name="직사각형 12"/>
          <p:cNvSpPr/>
          <p:nvPr/>
        </p:nvSpPr>
        <p:spPr>
          <a:xfrm>
            <a:off x="8859915" y="4"/>
            <a:ext cx="285720"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6" name="직사각형 5"/>
          <p:cNvSpPr/>
          <p:nvPr/>
        </p:nvSpPr>
        <p:spPr>
          <a:xfrm>
            <a:off x="428596" y="6"/>
            <a:ext cx="8286808"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a:xfrm>
            <a:off x="500034" y="428604"/>
            <a:ext cx="8186766" cy="1143000"/>
          </a:xfrm>
        </p:spPr>
        <p:txBody>
          <a:bodyPr/>
          <a:lstStyle>
            <a:lvl1pPr algn="l">
              <a:defRPr b="0"/>
            </a:lvl1pPr>
          </a:lstStyle>
          <a:p>
            <a:r>
              <a:rPr kumimoji="0" lang="ko-KR" altLang="en-US" smtClean="0"/>
              <a:t>마스터 제목 스타일 편집</a:t>
            </a:r>
            <a:endParaRPr kumimoji="0" lang="en-US"/>
          </a:p>
        </p:txBody>
      </p:sp>
      <p:sp>
        <p:nvSpPr>
          <p:cNvPr id="3" name="날짜 개체 틀 2"/>
          <p:cNvSpPr>
            <a:spLocks noGrp="1"/>
          </p:cNvSpPr>
          <p:nvPr>
            <p:ph type="dt" sz="half" idx="10"/>
          </p:nvPr>
        </p:nvSpPr>
        <p:spPr/>
        <p:txBody>
          <a:bodyPr/>
          <a:lstStyle/>
          <a:p>
            <a:pPr>
              <a:defRPr lang="ko-KR" altLang="en-US"/>
            </a:pPr>
            <a:fld id="{3664CE95-E121-438F-AFB6-40C99D04B0D1}" type="datetime1">
              <a:rPr lang="ko-KR" altLang="en-US" smtClean="0"/>
              <a:pPr>
                <a:defRPr lang="ko-KR" altLang="en-US"/>
              </a:pPr>
              <a:t>2014-12-01</a:t>
            </a:fld>
            <a:endParaRPr lang="en-US" altLang="en-US"/>
          </a:p>
        </p:txBody>
      </p:sp>
      <p:sp>
        <p:nvSpPr>
          <p:cNvPr id="4" name="바닥글 개체 틀 3"/>
          <p:cNvSpPr>
            <a:spLocks noGrp="1"/>
          </p:cNvSpPr>
          <p:nvPr>
            <p:ph type="ftr" sz="quarter" idx="11"/>
          </p:nvPr>
        </p:nvSpPr>
        <p:spPr/>
        <p:txBody>
          <a:bodyPr/>
          <a:lstStyle/>
          <a:p>
            <a:pPr>
              <a:defRPr lang="ko-KR" altLang="en-US"/>
            </a:pPr>
            <a:endParaRPr lang="en-US" altLang="en-US"/>
          </a:p>
        </p:txBody>
      </p:sp>
      <p:sp>
        <p:nvSpPr>
          <p:cNvPr id="5" name="슬라이드 번호 개체 틀 4"/>
          <p:cNvSpPr>
            <a:spLocks noGrp="1"/>
          </p:cNvSpPr>
          <p:nvPr>
            <p:ph type="sldNum" sz="quarter" idx="12"/>
          </p:nvPr>
        </p:nvSpPr>
        <p:spPr/>
        <p:txBody>
          <a:bodyPr/>
          <a:lstStyle/>
          <a:p>
            <a:pPr>
              <a:defRPr lang="ko-KR" altLang="en-US"/>
            </a:pPr>
            <a:fld id="{DF28FB93-0A08-4E7D-8E63-9EFA29F1E093}" type="slidenum">
              <a:rPr lang="en-US" altLang="en-US" smtClean="0"/>
              <a:pPr>
                <a:defRPr lang="ko-KR"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pPr>
              <a:defRPr lang="ko-KR" altLang="en-US"/>
            </a:pPr>
            <a:fld id="{F43EC8C1-5870-485C-9EC3-D16DFEA1F4BA}" type="datetime1">
              <a:rPr lang="ko-KR" altLang="en-US" smtClean="0"/>
              <a:pPr>
                <a:defRPr lang="ko-KR" altLang="en-US"/>
              </a:pPr>
              <a:t>2014-12-01</a:t>
            </a:fld>
            <a:endParaRPr lang="en-US" altLang="en-US"/>
          </a:p>
        </p:txBody>
      </p:sp>
      <p:sp>
        <p:nvSpPr>
          <p:cNvPr id="3" name="바닥글 개체 틀 2"/>
          <p:cNvSpPr>
            <a:spLocks noGrp="1"/>
          </p:cNvSpPr>
          <p:nvPr>
            <p:ph type="ftr" sz="quarter" idx="11"/>
          </p:nvPr>
        </p:nvSpPr>
        <p:spPr/>
        <p:txBody>
          <a:bodyPr/>
          <a:lstStyle/>
          <a:p>
            <a:pPr>
              <a:defRPr lang="ko-KR" altLang="en-US"/>
            </a:pPr>
            <a:endParaRPr lang="en-US" altLang="en-US"/>
          </a:p>
        </p:txBody>
      </p:sp>
      <p:sp>
        <p:nvSpPr>
          <p:cNvPr id="4" name="슬라이드 번호 개체 틀 3"/>
          <p:cNvSpPr>
            <a:spLocks noGrp="1"/>
          </p:cNvSpPr>
          <p:nvPr>
            <p:ph type="sldNum" sz="quarter" idx="12"/>
          </p:nvPr>
        </p:nvSpPr>
        <p:spPr/>
        <p:txBody>
          <a:bodyPr/>
          <a:lstStyle/>
          <a:p>
            <a:pPr>
              <a:defRPr lang="ko-KR" altLang="en-US"/>
            </a:pPr>
            <a:fld id="{DF28FB93-0A08-4E7D-8E63-9EFA29F1E093}" type="slidenum">
              <a:rPr lang="en-US" altLang="en-US" smtClean="0"/>
              <a:pPr>
                <a:defRPr lang="ko-KR"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bg>
      <p:bgRef idx="1002">
        <a:schemeClr val="bg1"/>
      </p:bgRef>
    </p:bg>
    <p:spTree>
      <p:nvGrpSpPr>
        <p:cNvPr id="1" name=""/>
        <p:cNvGrpSpPr/>
        <p:nvPr/>
      </p:nvGrpSpPr>
      <p:grpSpPr>
        <a:xfrm>
          <a:off x="0" y="0"/>
          <a:ext cx="0" cy="0"/>
          <a:chOff x="0" y="0"/>
          <a:chExt cx="0" cy="0"/>
        </a:xfrm>
      </p:grpSpPr>
      <p:sp>
        <p:nvSpPr>
          <p:cNvPr id="12" name="직사각형 11"/>
          <p:cNvSpPr/>
          <p:nvPr/>
        </p:nvSpPr>
        <p:spPr bwMode="invGray">
          <a:xfrm>
            <a:off x="285720" y="263808"/>
            <a:ext cx="8858280" cy="664862"/>
          </a:xfrm>
          <a:prstGeom prst="rect">
            <a:avLst/>
          </a:prstGeom>
          <a:solidFill>
            <a:schemeClr val="tx1">
              <a:tint val="95000"/>
              <a:alpha val="69804"/>
            </a:scheme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bwMode="invGray">
          <a:xfrm>
            <a:off x="500034" y="285728"/>
            <a:ext cx="8143932" cy="642942"/>
          </a:xfrm>
          <a:noFill/>
        </p:spPr>
        <p:txBody>
          <a:bodyPr anchor="b">
            <a:noAutofit/>
          </a:bodyPr>
          <a:lstStyle>
            <a:lvl1pPr algn="l">
              <a:defRPr sz="2800" b="1">
                <a:ln w="9525" cmpd="sng">
                  <a:noFill/>
                </a:ln>
                <a:solidFill>
                  <a:schemeClr val="bg1"/>
                </a:solidFill>
                <a:effectLst>
                  <a:outerShdw blurRad="44450" dist="25400" dir="2700000" algn="tl" rotWithShape="0">
                    <a:schemeClr val="tx1">
                      <a:alpha val="51000"/>
                    </a:schemeClr>
                  </a:outerShdw>
                </a:effectLst>
              </a:defRPr>
            </a:lvl1pPr>
          </a:lstStyle>
          <a:p>
            <a:r>
              <a:rPr kumimoji="0" lang="ko-KR" altLang="en-US" smtClean="0"/>
              <a:t>마스터 제목 스타일 편집</a:t>
            </a:r>
            <a:endParaRPr kumimoji="0" lang="en-US"/>
          </a:p>
        </p:txBody>
      </p:sp>
      <p:sp>
        <p:nvSpPr>
          <p:cNvPr id="4" name="텍스트 개체 틀 3"/>
          <p:cNvSpPr>
            <a:spLocks noGrp="1"/>
          </p:cNvSpPr>
          <p:nvPr>
            <p:ph type="body" sz="half" idx="2"/>
          </p:nvPr>
        </p:nvSpPr>
        <p:spPr>
          <a:xfrm>
            <a:off x="500034" y="1006230"/>
            <a:ext cx="2214578" cy="5351729"/>
          </a:xfrm>
        </p:spPr>
        <p:txBody>
          <a:bodyPr/>
          <a:lstStyle>
            <a:lvl1pPr marL="0" indent="0">
              <a:buNone/>
              <a:defRPr sz="1600"/>
            </a:lvl1pPr>
            <a:lvl2pPr marL="457200" indent="0">
              <a:buNone/>
              <a:defRPr sz="14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5" name="날짜 개체 틀 4"/>
          <p:cNvSpPr>
            <a:spLocks noGrp="1"/>
          </p:cNvSpPr>
          <p:nvPr>
            <p:ph type="dt" sz="half" idx="10"/>
          </p:nvPr>
        </p:nvSpPr>
        <p:spPr/>
        <p:txBody>
          <a:bodyPr/>
          <a:lstStyle/>
          <a:p>
            <a:pPr>
              <a:defRPr lang="ko-KR" altLang="en-US"/>
            </a:pPr>
            <a:fld id="{077B7E06-821E-4DF1-948D-195788D35901}" type="datetime1">
              <a:rPr lang="ko-KR" altLang="en-US" smtClean="0"/>
              <a:pPr>
                <a:defRPr lang="ko-KR" altLang="en-US"/>
              </a:pPr>
              <a:t>2014-12-01</a:t>
            </a:fld>
            <a:endParaRPr lang="en-US" altLang="en-US"/>
          </a:p>
        </p:txBody>
      </p:sp>
      <p:sp>
        <p:nvSpPr>
          <p:cNvPr id="6" name="바닥글 개체 틀 5"/>
          <p:cNvSpPr>
            <a:spLocks noGrp="1"/>
          </p:cNvSpPr>
          <p:nvPr>
            <p:ph type="ftr" sz="quarter" idx="11"/>
          </p:nvPr>
        </p:nvSpPr>
        <p:spPr/>
        <p:txBody>
          <a:bodyPr/>
          <a:lstStyle/>
          <a:p>
            <a:pPr>
              <a:defRPr lang="ko-KR" altLang="en-US"/>
            </a:pPr>
            <a:endParaRPr lang="en-US" altLang="en-US"/>
          </a:p>
        </p:txBody>
      </p:sp>
      <p:sp>
        <p:nvSpPr>
          <p:cNvPr id="7" name="슬라이드 번호 개체 틀 6"/>
          <p:cNvSpPr>
            <a:spLocks noGrp="1"/>
          </p:cNvSpPr>
          <p:nvPr>
            <p:ph type="sldNum" sz="quarter" idx="12"/>
          </p:nvPr>
        </p:nvSpPr>
        <p:spPr/>
        <p:txBody>
          <a:bodyPr/>
          <a:lstStyle/>
          <a:p>
            <a:pPr>
              <a:defRPr lang="ko-KR" altLang="en-US"/>
            </a:pPr>
            <a:fld id="{DF28FB93-0A08-4E7D-8E63-9EFA29F1E093}" type="slidenum">
              <a:rPr lang="en-US" altLang="en-US" smtClean="0"/>
              <a:pPr>
                <a:defRPr lang="ko-KR" altLang="en-US"/>
              </a:pPr>
              <a:t>‹#›</a:t>
            </a:fld>
            <a:endParaRPr lang="en-US" altLang="en-US"/>
          </a:p>
        </p:txBody>
      </p:sp>
      <p:sp>
        <p:nvSpPr>
          <p:cNvPr id="15" name="내용 개체 틀 14"/>
          <p:cNvSpPr>
            <a:spLocks noGrp="1"/>
          </p:cNvSpPr>
          <p:nvPr>
            <p:ph sz="quarter" idx="1"/>
          </p:nvPr>
        </p:nvSpPr>
        <p:spPr>
          <a:xfrm>
            <a:off x="2786064" y="1000108"/>
            <a:ext cx="5857875" cy="5357830"/>
          </a:xfrm>
        </p:spPr>
        <p:txBody>
          <a:bodyPr/>
          <a:lstStyle>
            <a:lvl1pPr>
              <a:defRPr sz="2800"/>
            </a:lvl1pPr>
            <a:lvl2pPr>
              <a:defRPr sz="2600"/>
            </a:lvl2pPr>
            <a:lvl3pPr>
              <a:defRPr sz="2400"/>
            </a:lvl3pPr>
            <a:lvl4pPr>
              <a:defRPr sz="2000"/>
            </a:lvl4pPr>
            <a:lvl5pPr>
              <a:defRPr sz="1800"/>
            </a:lvl5pPr>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9" name="직사각형 8"/>
          <p:cNvSpPr/>
          <p:nvPr/>
        </p:nvSpPr>
        <p:spPr>
          <a:xfrm>
            <a:off x="0" y="4"/>
            <a:ext cx="285720"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9" name="직사각형 8"/>
          <p:cNvSpPr/>
          <p:nvPr/>
        </p:nvSpPr>
        <p:spPr>
          <a:xfrm>
            <a:off x="0" y="3571876"/>
            <a:ext cx="9144000" cy="3286126"/>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1"/>
          <p:cNvSpPr>
            <a:spLocks noGrp="1"/>
          </p:cNvSpPr>
          <p:nvPr>
            <p:ph type="title"/>
          </p:nvPr>
        </p:nvSpPr>
        <p:spPr>
          <a:xfrm>
            <a:off x="500034" y="3571876"/>
            <a:ext cx="3286148" cy="1138242"/>
          </a:xfrm>
        </p:spPr>
        <p:txBody>
          <a:bodyPr anchor="b"/>
          <a:lstStyle>
            <a:lvl1pPr algn="l">
              <a:defRPr sz="2000" b="1"/>
            </a:lvl1pPr>
          </a:lstStyle>
          <a:p>
            <a:r>
              <a:rPr kumimoji="0" lang="ko-KR" altLang="en-US" smtClean="0"/>
              <a:t>마스터 제목 스타일 편집</a:t>
            </a:r>
            <a:endParaRPr kumimoji="0" lang="en-US"/>
          </a:p>
        </p:txBody>
      </p:sp>
      <p:sp>
        <p:nvSpPr>
          <p:cNvPr id="4" name="텍스트 개체 틀 3"/>
          <p:cNvSpPr>
            <a:spLocks noGrp="1"/>
          </p:cNvSpPr>
          <p:nvPr>
            <p:ph type="body" sz="half" idx="2"/>
          </p:nvPr>
        </p:nvSpPr>
        <p:spPr>
          <a:xfrm>
            <a:off x="500034" y="4714884"/>
            <a:ext cx="3286148" cy="1143008"/>
          </a:xfrm>
        </p:spPr>
        <p:txBody>
          <a:bodyPr/>
          <a:lstStyle>
            <a:lvl1pPr marL="0" indent="0">
              <a:buNone/>
              <a:defRPr sz="1600"/>
            </a:lvl1pPr>
            <a:lvl2pPr marL="457200" indent="0">
              <a:buNone/>
              <a:defRPr sz="1400"/>
            </a:lvl2pPr>
            <a:lvl3pPr marL="914400" indent="0">
              <a:buNone/>
              <a:defRPr sz="1400"/>
            </a:lvl3pPr>
            <a:lvl4pPr marL="1371600" indent="0">
              <a:buNone/>
              <a:defRPr sz="1200"/>
            </a:lvl4pPr>
            <a:lvl5pPr marL="1828800" indent="0">
              <a:buNone/>
              <a:defRPr sz="12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5" name="날짜 개체 틀 4"/>
          <p:cNvSpPr>
            <a:spLocks noGrp="1"/>
          </p:cNvSpPr>
          <p:nvPr>
            <p:ph type="dt" sz="half" idx="10"/>
          </p:nvPr>
        </p:nvSpPr>
        <p:spPr/>
        <p:txBody>
          <a:bodyPr/>
          <a:lstStyle/>
          <a:p>
            <a:pPr>
              <a:defRPr lang="ko-KR" altLang="en-US"/>
            </a:pPr>
            <a:fld id="{077B7E06-821E-4DF1-948D-195788D35901}" type="datetime1">
              <a:rPr lang="ko-KR" altLang="en-US" smtClean="0"/>
              <a:pPr>
                <a:defRPr lang="ko-KR" altLang="en-US"/>
              </a:pPr>
              <a:t>2014-12-01</a:t>
            </a:fld>
            <a:endParaRPr lang="en-US" altLang="en-US"/>
          </a:p>
        </p:txBody>
      </p:sp>
      <p:sp>
        <p:nvSpPr>
          <p:cNvPr id="6" name="바닥글 개체 틀 5"/>
          <p:cNvSpPr>
            <a:spLocks noGrp="1"/>
          </p:cNvSpPr>
          <p:nvPr>
            <p:ph type="ftr" sz="quarter" idx="11"/>
          </p:nvPr>
        </p:nvSpPr>
        <p:spPr>
          <a:xfrm>
            <a:off x="3124200" y="6572272"/>
            <a:ext cx="2895600" cy="297750"/>
          </a:xfrm>
        </p:spPr>
        <p:txBody>
          <a:bodyPr/>
          <a:lstStyle/>
          <a:p>
            <a:pPr>
              <a:defRPr lang="ko-KR" altLang="en-US"/>
            </a:pPr>
            <a:endParaRPr lang="en-US" altLang="en-US"/>
          </a:p>
        </p:txBody>
      </p:sp>
      <p:sp>
        <p:nvSpPr>
          <p:cNvPr id="7" name="슬라이드 번호 개체 틀 6"/>
          <p:cNvSpPr>
            <a:spLocks noGrp="1"/>
          </p:cNvSpPr>
          <p:nvPr>
            <p:ph type="sldNum" sz="quarter" idx="12"/>
          </p:nvPr>
        </p:nvSpPr>
        <p:spPr/>
        <p:txBody>
          <a:bodyPr/>
          <a:lstStyle/>
          <a:p>
            <a:pPr>
              <a:defRPr lang="ko-KR" altLang="en-US"/>
            </a:pPr>
            <a:fld id="{DF28FB93-0A08-4E7D-8E63-9EFA29F1E093}" type="slidenum">
              <a:rPr lang="en-US" altLang="en-US" smtClean="0"/>
              <a:pPr>
                <a:defRPr lang="ko-KR" altLang="en-US"/>
              </a:pPr>
              <a:t>‹#›</a:t>
            </a:fld>
            <a:endParaRPr lang="en-US" altLang="en-US"/>
          </a:p>
        </p:txBody>
      </p:sp>
      <p:sp>
        <p:nvSpPr>
          <p:cNvPr id="8" name="그림 개체 틀 7"/>
          <p:cNvSpPr>
            <a:spLocks noGrp="1"/>
          </p:cNvSpPr>
          <p:nvPr>
            <p:ph type="pic" idx="1"/>
          </p:nvPr>
        </p:nvSpPr>
        <p:spPr>
          <a:xfrm>
            <a:off x="4000496" y="1071546"/>
            <a:ext cx="4214842" cy="4714908"/>
          </a:xfrm>
          <a:solidFill>
            <a:schemeClr val="tx2"/>
          </a:solidFill>
          <a:ln w="152400" cap="rnd">
            <a:solidFill>
              <a:srgbClr val="FFFFFF"/>
            </a:solidFill>
            <a:round/>
          </a:ln>
          <a:effectLst>
            <a:outerShdw blurRad="50800" dist="50800" dir="2700000" algn="tl" rotWithShape="0">
              <a:srgbClr val="000000">
                <a:alpha val="43137"/>
              </a:srgbClr>
            </a:outerShdw>
          </a:effectLst>
          <a:scene3d>
            <a:camera prst="orthographicFront"/>
            <a:lightRig rig="twoPt" dir="t">
              <a:rot lat="0" lon="0" rev="10800000"/>
            </a:lightRig>
          </a:scene3d>
          <a:sp3d contourW="6350">
            <a:bevelT w="50800" h="16510"/>
            <a:contourClr>
              <a:srgbClr val="C0C0C0"/>
            </a:contourClr>
          </a:sp3d>
        </p:spPr>
        <p:txBody>
          <a:bodyPr/>
          <a:lstStyle>
            <a:lvl1pPr marL="0" indent="0">
              <a:buNone/>
              <a:defRPr sz="3200">
                <a:solidFill>
                  <a:schemeClr val="tx2">
                    <a:tint val="10000"/>
                  </a:schemeClr>
                </a:solidFill>
                <a:effectLst>
                  <a:outerShdw blurRad="50800" dist="50800" dir="5400000" algn="tl" rotWithShape="0">
                    <a:srgbClr val="000000">
                      <a:alpha val="58000"/>
                    </a:srgbClr>
                  </a:outerShdw>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ko-KR" altLang="en-US" smtClean="0"/>
              <a:t>그림을 추가하려면 아이콘을 클릭하십시오</a:t>
            </a:r>
            <a:endParaRPr kumimoji="0"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p:spPr>
        <p:txBody>
          <a:bodyPr anchor="b"/>
          <a:lstStyle>
            <a:lvl1pPr>
              <a:defRPr b="0"/>
            </a:lvl1pPr>
          </a:lstStyle>
          <a:p>
            <a:r>
              <a:rPr kumimoji="0" lang="ko-KR" altLang="en-US" smtClean="0"/>
              <a:t>마스터 제목 스타일 편집</a:t>
            </a:r>
            <a:endParaRPr kumimoji="0" lang="en-US"/>
          </a:p>
        </p:txBody>
      </p:sp>
      <p:sp>
        <p:nvSpPr>
          <p:cNvPr id="3" name="세로 텍스트 개체 틀 2"/>
          <p:cNvSpPr>
            <a:spLocks noGrp="1"/>
          </p:cNvSpPr>
          <p:nvPr>
            <p:ph type="body" orient="vert" idx="1"/>
          </p:nvPr>
        </p:nvSpPr>
        <p:spPr>
          <a:xfrm>
            <a:off x="457200" y="1500175"/>
            <a:ext cx="8229600" cy="4625989"/>
          </a:xfrm>
        </p:spPr>
        <p:txBody>
          <a:bodyPr vert="eaVert"/>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4" name="날짜 개체 틀 3"/>
          <p:cNvSpPr>
            <a:spLocks noGrp="1"/>
          </p:cNvSpPr>
          <p:nvPr>
            <p:ph type="dt" sz="half" idx="10"/>
          </p:nvPr>
        </p:nvSpPr>
        <p:spPr/>
        <p:txBody>
          <a:bodyPr/>
          <a:lstStyle/>
          <a:p>
            <a:pPr>
              <a:defRPr lang="ko-KR" altLang="en-US"/>
            </a:pPr>
            <a:fld id="{077B7E06-821E-4DF1-948D-195788D35901}" type="datetime1">
              <a:rPr lang="ko-KR" altLang="en-US" smtClean="0"/>
              <a:pPr>
                <a:defRPr lang="ko-KR" altLang="en-US"/>
              </a:pPr>
              <a:t>2014-12-01</a:t>
            </a:fld>
            <a:endParaRPr lang="en-US" altLang="en-US"/>
          </a:p>
        </p:txBody>
      </p:sp>
      <p:sp>
        <p:nvSpPr>
          <p:cNvPr id="5" name="바닥글 개체 틀 4"/>
          <p:cNvSpPr>
            <a:spLocks noGrp="1"/>
          </p:cNvSpPr>
          <p:nvPr>
            <p:ph type="ftr" sz="quarter" idx="11"/>
          </p:nvPr>
        </p:nvSpPr>
        <p:spPr/>
        <p:txBody>
          <a:bodyPr/>
          <a:lstStyle/>
          <a:p>
            <a:pPr>
              <a:defRPr lang="ko-KR" altLang="en-US"/>
            </a:pPr>
            <a:endParaRPr lang="en-US" altLang="en-US"/>
          </a:p>
        </p:txBody>
      </p:sp>
      <p:sp>
        <p:nvSpPr>
          <p:cNvPr id="6" name="슬라이드 번호 개체 틀 5"/>
          <p:cNvSpPr>
            <a:spLocks noGrp="1"/>
          </p:cNvSpPr>
          <p:nvPr>
            <p:ph type="sldNum" sz="quarter" idx="12"/>
          </p:nvPr>
        </p:nvSpPr>
        <p:spPr/>
        <p:txBody>
          <a:bodyPr/>
          <a:lstStyle/>
          <a:p>
            <a:pPr>
              <a:defRPr lang="ko-KR" altLang="en-US"/>
            </a:pPr>
            <a:fld id="{DF28FB93-0A08-4E7D-8E63-9EFA29F1E093}" type="slidenum">
              <a:rPr lang="en-US" altLang="en-US" smtClean="0"/>
              <a:pPr>
                <a:defRPr lang="ko-KR" altLang="en-US"/>
              </a:pPr>
              <a:t>‹#›</a:t>
            </a:fld>
            <a:endParaRPr lang="en-US" altLang="en-US"/>
          </a:p>
        </p:txBody>
      </p:sp>
      <p:cxnSp>
        <p:nvCxnSpPr>
          <p:cNvPr id="8" name="직선 연결선 7"/>
          <p:cNvCxnSpPr/>
          <p:nvPr/>
        </p:nvCxnSpPr>
        <p:spPr>
          <a:xfrm>
            <a:off x="455646" y="1428736"/>
            <a:ext cx="8215370" cy="1588"/>
          </a:xfrm>
          <a:prstGeom prst="line">
            <a:avLst/>
          </a:prstGeom>
          <a:noFill/>
          <a:ln w="28575" cap="sq" cmpd="sng" algn="ctr">
            <a:solidFill>
              <a:srgbClr val="E49458"/>
            </a:solidFill>
            <a:prstDash val="solid"/>
          </a:ln>
          <a:effectLst>
            <a:outerShdw blurRad="12700" dir="5400000" algn="tl">
              <a:srgbClr val="EBE9ED">
                <a:alpha val="27450"/>
              </a:srgbClr>
            </a:outerShdw>
          </a:effectLst>
          <a:scene3d>
            <a:camera prst="orthographicFront" fov="0">
              <a:rot lat="0" lon="0" rev="0"/>
            </a:camera>
            <a:lightRig rig="soft" dir="t">
              <a:rot lat="0" lon="0" rev="19200000"/>
            </a:lightRig>
          </a:scene3d>
          <a:sp3d prstMaterial="matte">
            <a:bevelT h="88900"/>
            <a:contourClr>
              <a:srgbClr val="E49458">
                <a:tint val="100000"/>
                <a:shade val="100000"/>
                <a:hueMod val="100000"/>
                <a:satMod val="100000"/>
              </a:srgbClr>
            </a:contourClr>
          </a:sp3d>
        </p:spPr>
        <p:style>
          <a:lnRef idx="3">
            <a:schemeClr val="accent1"/>
          </a:lnRef>
          <a:fillRef idx="0">
            <a:schemeClr val="accent1"/>
          </a:fillRef>
          <a:effectRef idx="2">
            <a:schemeClr val="accent1"/>
          </a:effectRef>
          <a:fontRef idx="minor">
            <a:schemeClr val="tx1"/>
          </a:fontRef>
        </p:style>
      </p:cxn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7" name="직사각형 6"/>
          <p:cNvSpPr/>
          <p:nvPr/>
        </p:nvSpPr>
        <p:spPr>
          <a:xfrm>
            <a:off x="7643834" y="-15949"/>
            <a:ext cx="1500166" cy="6857997"/>
          </a:xfrm>
          <a:prstGeom prst="rect">
            <a:avLst/>
          </a:prstGeom>
          <a:solidFill>
            <a:srgbClr val="FFFFFF">
              <a:alpha val="30196"/>
            </a:srgbClr>
          </a:solidFill>
          <a:ln w="15875" cap="sq"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세로 제목 1"/>
          <p:cNvSpPr>
            <a:spLocks noGrp="1"/>
          </p:cNvSpPr>
          <p:nvPr>
            <p:ph type="title" orient="vert"/>
          </p:nvPr>
        </p:nvSpPr>
        <p:spPr>
          <a:xfrm>
            <a:off x="7643834" y="285728"/>
            <a:ext cx="1214446" cy="6286546"/>
          </a:xfrm>
          <a:noFill/>
        </p:spPr>
        <p:txBody>
          <a:bodyPr vert="eaVert" anchor="b"/>
          <a:lstStyle>
            <a:lvl1pPr algn="ctr">
              <a:defRPr b="0"/>
            </a:lvl1pPr>
          </a:lstStyle>
          <a:p>
            <a:r>
              <a:rPr kumimoji="0" lang="ko-KR" altLang="en-US" smtClean="0"/>
              <a:t>마스터 제목 스타일 편집</a:t>
            </a:r>
            <a:endParaRPr kumimoji="0" lang="en-US"/>
          </a:p>
        </p:txBody>
      </p:sp>
      <p:sp>
        <p:nvSpPr>
          <p:cNvPr id="3" name="세로 텍스트 개체 틀 2"/>
          <p:cNvSpPr>
            <a:spLocks noGrp="1"/>
          </p:cNvSpPr>
          <p:nvPr>
            <p:ph type="body" orient="vert" idx="1"/>
          </p:nvPr>
        </p:nvSpPr>
        <p:spPr>
          <a:xfrm>
            <a:off x="457200" y="571481"/>
            <a:ext cx="7115196" cy="5715044"/>
          </a:xfrm>
        </p:spPr>
        <p:txBody>
          <a:bodyPr vert="eaVert"/>
          <a:lstStyle>
            <a:lvl1pPr>
              <a:defRPr sz="2800"/>
            </a:lvl1pPr>
            <a:lvl2pPr>
              <a:defRPr sz="2400"/>
            </a:lvl2pPr>
            <a:lvl3pPr>
              <a:defRPr sz="2000"/>
            </a:lvl3pPr>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4" name="날짜 개체 틀 3"/>
          <p:cNvSpPr>
            <a:spLocks noGrp="1"/>
          </p:cNvSpPr>
          <p:nvPr>
            <p:ph type="dt" sz="half" idx="10"/>
          </p:nvPr>
        </p:nvSpPr>
        <p:spPr/>
        <p:txBody>
          <a:bodyPr/>
          <a:lstStyle/>
          <a:p>
            <a:pPr>
              <a:defRPr lang="ko-KR" altLang="en-US"/>
            </a:pPr>
            <a:fld id="{077B7E06-821E-4DF1-948D-195788D35901}" type="datetime1">
              <a:rPr lang="ko-KR" altLang="en-US" smtClean="0"/>
              <a:pPr>
                <a:defRPr lang="ko-KR" altLang="en-US"/>
              </a:pPr>
              <a:t>2014-12-01</a:t>
            </a:fld>
            <a:endParaRPr lang="en-US" altLang="en-US"/>
          </a:p>
        </p:txBody>
      </p:sp>
      <p:sp>
        <p:nvSpPr>
          <p:cNvPr id="5" name="바닥글 개체 틀 4"/>
          <p:cNvSpPr>
            <a:spLocks noGrp="1"/>
          </p:cNvSpPr>
          <p:nvPr>
            <p:ph type="ftr" sz="quarter" idx="11"/>
          </p:nvPr>
        </p:nvSpPr>
        <p:spPr/>
        <p:txBody>
          <a:bodyPr/>
          <a:lstStyle/>
          <a:p>
            <a:pPr>
              <a:defRPr lang="ko-KR" altLang="en-US"/>
            </a:pPr>
            <a:endParaRPr lang="en-US" altLang="en-US"/>
          </a:p>
        </p:txBody>
      </p:sp>
      <p:sp>
        <p:nvSpPr>
          <p:cNvPr id="6" name="슬라이드 번호 개체 틀 5"/>
          <p:cNvSpPr>
            <a:spLocks noGrp="1"/>
          </p:cNvSpPr>
          <p:nvPr>
            <p:ph type="sldNum" sz="quarter" idx="12"/>
          </p:nvPr>
        </p:nvSpPr>
        <p:spPr/>
        <p:txBody>
          <a:bodyPr/>
          <a:lstStyle/>
          <a:p>
            <a:pPr>
              <a:defRPr lang="ko-KR" altLang="en-US"/>
            </a:pPr>
            <a:fld id="{DF28FB93-0A08-4E7D-8E63-9EFA29F1E093}" type="slidenum">
              <a:rPr lang="en-US" altLang="en-US" smtClean="0"/>
              <a:pPr>
                <a:defRPr lang="ko-KR" altLang="en-US"/>
              </a:pPr>
              <a:t>‹#›</a:t>
            </a:fld>
            <a:endParaRPr lang="en-US" alt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8" name="직사각형 27"/>
          <p:cNvSpPr/>
          <p:nvPr/>
        </p:nvSpPr>
        <p:spPr>
          <a:xfrm>
            <a:off x="0" y="6572272"/>
            <a:ext cx="9144000" cy="285728"/>
          </a:xfrm>
          <a:prstGeom prst="rect">
            <a:avLst/>
          </a:prstGeom>
          <a:ln w="15875"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8" name="직사각형 7"/>
          <p:cNvSpPr/>
          <p:nvPr/>
        </p:nvSpPr>
        <p:spPr>
          <a:xfrm>
            <a:off x="0" y="2380"/>
            <a:ext cx="9144000" cy="283348"/>
          </a:xfrm>
          <a:prstGeom prst="rect">
            <a:avLst/>
          </a:prstGeom>
          <a:solidFill>
            <a:schemeClr val="accent4"/>
          </a:solidFill>
          <a:ln w="15875"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ko-KR" altLang="en-US"/>
          </a:p>
        </p:txBody>
      </p:sp>
      <p:sp>
        <p:nvSpPr>
          <p:cNvPr id="2" name="제목 개체 틀 1"/>
          <p:cNvSpPr>
            <a:spLocks noGrp="1"/>
          </p:cNvSpPr>
          <p:nvPr>
            <p:ph type="title"/>
          </p:nvPr>
        </p:nvSpPr>
        <p:spPr>
          <a:xfrm>
            <a:off x="312353" y="274638"/>
            <a:ext cx="8545927" cy="1143000"/>
          </a:xfrm>
          <a:prstGeom prst="rect">
            <a:avLst/>
          </a:prstGeom>
        </p:spPr>
        <p:txBody>
          <a:bodyPr vert="horz" rtlCol="0" anchor="ctr">
            <a:normAutofit/>
          </a:bodyPr>
          <a:lstStyle/>
          <a:p>
            <a:r>
              <a:rPr kumimoji="0" lang="ko-KR" altLang="en-US" smtClean="0"/>
              <a:t>마스터 제목 스타일 편집</a:t>
            </a:r>
            <a:endParaRPr kumimoji="0" lang="en-US"/>
          </a:p>
        </p:txBody>
      </p:sp>
      <p:sp>
        <p:nvSpPr>
          <p:cNvPr id="3" name="텍스트 개체 틀 2"/>
          <p:cNvSpPr>
            <a:spLocks noGrp="1"/>
          </p:cNvSpPr>
          <p:nvPr>
            <p:ph type="body" idx="1"/>
          </p:nvPr>
        </p:nvSpPr>
        <p:spPr>
          <a:xfrm>
            <a:off x="457200" y="1600200"/>
            <a:ext cx="8229600" cy="4525963"/>
          </a:xfrm>
          <a:prstGeom prst="rect">
            <a:avLst/>
          </a:prstGeom>
        </p:spPr>
        <p:txBody>
          <a:bodyPr vert="horz" rtlCol="0">
            <a:normAutofit/>
          </a:bodyPr>
          <a:lstStyle/>
          <a:p>
            <a:pPr lvl="0" eaLnBrk="1" latinLnBrk="0" hangingPunct="1"/>
            <a:r>
              <a:rPr kumimoji="0" lang="ko-KR" altLang="en-US" smtClean="0"/>
              <a:t>마스터 텍스트 스타일을 편집합니다</a:t>
            </a:r>
          </a:p>
          <a:p>
            <a:pPr lvl="1" eaLnBrk="1" latinLnBrk="0" hangingPunct="1"/>
            <a:r>
              <a:rPr kumimoji="0" lang="ko-KR" altLang="en-US" smtClean="0"/>
              <a:t>둘째 수준</a:t>
            </a:r>
          </a:p>
          <a:p>
            <a:pPr lvl="2" eaLnBrk="1" latinLnBrk="0" hangingPunct="1"/>
            <a:r>
              <a:rPr kumimoji="0" lang="ko-KR" altLang="en-US" smtClean="0"/>
              <a:t>셋째 수준</a:t>
            </a:r>
          </a:p>
          <a:p>
            <a:pPr lvl="3" eaLnBrk="1" latinLnBrk="0" hangingPunct="1"/>
            <a:r>
              <a:rPr kumimoji="0" lang="ko-KR" altLang="en-US" smtClean="0"/>
              <a:t>넷째 수준</a:t>
            </a:r>
          </a:p>
          <a:p>
            <a:pPr lvl="4" eaLnBrk="1" latinLnBrk="0" hangingPunct="1"/>
            <a:r>
              <a:rPr kumimoji="0" lang="ko-KR" altLang="en-US" smtClean="0"/>
              <a:t>다섯째 수준</a:t>
            </a:r>
            <a:endParaRPr kumimoji="0" lang="en-US"/>
          </a:p>
        </p:txBody>
      </p:sp>
      <p:sp>
        <p:nvSpPr>
          <p:cNvPr id="4" name="날짜 개체 틀 3"/>
          <p:cNvSpPr>
            <a:spLocks noGrp="1"/>
          </p:cNvSpPr>
          <p:nvPr>
            <p:ph type="dt" sz="half" idx="2"/>
          </p:nvPr>
        </p:nvSpPr>
        <p:spPr>
          <a:xfrm>
            <a:off x="457200" y="6572272"/>
            <a:ext cx="2133600" cy="285752"/>
          </a:xfrm>
          <a:prstGeom prst="rect">
            <a:avLst/>
          </a:prstGeom>
        </p:spPr>
        <p:txBody>
          <a:bodyPr vert="horz" rtlCol="0" anchor="ctr"/>
          <a:lstStyle>
            <a:lvl1pPr algn="l" eaLnBrk="1" latinLnBrk="0" hangingPunct="1">
              <a:defRPr kumimoji="0" sz="1200">
                <a:solidFill>
                  <a:schemeClr val="tx1"/>
                </a:solidFill>
              </a:defRPr>
            </a:lvl1pPr>
          </a:lstStyle>
          <a:p>
            <a:pPr>
              <a:defRPr lang="ko-KR" altLang="en-US"/>
            </a:pPr>
            <a:fld id="{077B7E06-821E-4DF1-948D-195788D35901}" type="datetime1">
              <a:rPr lang="ko-KR" altLang="en-US" smtClean="0"/>
              <a:pPr>
                <a:defRPr lang="ko-KR" altLang="en-US"/>
              </a:pPr>
              <a:t>2014-12-01</a:t>
            </a:fld>
            <a:endParaRPr lang="en-US" altLang="en-US"/>
          </a:p>
        </p:txBody>
      </p:sp>
      <p:sp>
        <p:nvSpPr>
          <p:cNvPr id="5" name="바닥글 개체 틀 4"/>
          <p:cNvSpPr>
            <a:spLocks noGrp="1"/>
          </p:cNvSpPr>
          <p:nvPr>
            <p:ph type="ftr" sz="quarter" idx="3"/>
          </p:nvPr>
        </p:nvSpPr>
        <p:spPr>
          <a:xfrm>
            <a:off x="3124200" y="6572272"/>
            <a:ext cx="2895600" cy="285752"/>
          </a:xfrm>
          <a:prstGeom prst="rect">
            <a:avLst/>
          </a:prstGeom>
        </p:spPr>
        <p:txBody>
          <a:bodyPr vert="horz" rtlCol="0" anchor="ctr"/>
          <a:lstStyle>
            <a:lvl1pPr algn="ctr" eaLnBrk="1" latinLnBrk="0" hangingPunct="1">
              <a:defRPr kumimoji="0" sz="1200">
                <a:solidFill>
                  <a:schemeClr val="tx1"/>
                </a:solidFill>
              </a:defRPr>
            </a:lvl1pPr>
          </a:lstStyle>
          <a:p>
            <a:pPr>
              <a:defRPr lang="ko-KR" altLang="en-US"/>
            </a:pPr>
            <a:endParaRPr lang="en-US" altLang="en-US"/>
          </a:p>
        </p:txBody>
      </p:sp>
      <p:sp>
        <p:nvSpPr>
          <p:cNvPr id="6" name="슬라이드 번호 개체 틀 5"/>
          <p:cNvSpPr>
            <a:spLocks noGrp="1"/>
          </p:cNvSpPr>
          <p:nvPr>
            <p:ph type="sldNum" sz="quarter" idx="4"/>
          </p:nvPr>
        </p:nvSpPr>
        <p:spPr>
          <a:xfrm>
            <a:off x="6553200" y="6572272"/>
            <a:ext cx="2133600" cy="285752"/>
          </a:xfrm>
          <a:prstGeom prst="rect">
            <a:avLst/>
          </a:prstGeom>
        </p:spPr>
        <p:txBody>
          <a:bodyPr vert="horz" rtlCol="0" anchor="ctr"/>
          <a:lstStyle>
            <a:lvl1pPr algn="r" eaLnBrk="1" latinLnBrk="0" hangingPunct="1">
              <a:defRPr kumimoji="0" sz="1200">
                <a:solidFill>
                  <a:schemeClr val="tx1"/>
                </a:solidFill>
              </a:defRPr>
            </a:lvl1pPr>
          </a:lstStyle>
          <a:p>
            <a:pPr>
              <a:defRPr lang="ko-KR" altLang="en-US"/>
            </a:pPr>
            <a:fld id="{DF28FB93-0A08-4E7D-8E63-9EFA29F1E093}" type="slidenum">
              <a:rPr lang="en-US" altLang="en-US" smtClean="0"/>
              <a:pPr>
                <a:defRPr lang="ko-KR"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hf sldNum="0" hdr="0" ftr="0" dt="0"/>
  <p:txStyles>
    <p:titleStyle>
      <a:lvl1pPr algn="ctr" rtl="0" eaLnBrk="1" latinLnBrk="1" hangingPunct="1">
        <a:spcBef>
          <a:spcPct val="0"/>
        </a:spcBef>
        <a:buNone/>
        <a:defRPr kumimoji="0" sz="4400" b="0" kern="1200" spc="100" dirty="0">
          <a:ln w="18000">
            <a:noFill/>
            <a:prstDash val="solid"/>
          </a:ln>
          <a:solidFill>
            <a:schemeClr val="tx1"/>
          </a:solidFill>
          <a:effectLst>
            <a:outerShdw blurRad="44450" dist="25400" dir="2700000" algn="tl" rotWithShape="0">
              <a:schemeClr val="bg1">
                <a:alpha val="51000"/>
              </a:schemeClr>
            </a:outerShdw>
          </a:effectLst>
          <a:latin typeface="+mj-lt"/>
          <a:ea typeface="+mj-ea"/>
          <a:cs typeface="+mj-cs"/>
        </a:defRPr>
      </a:lvl1pPr>
      <a:lvl2pPr eaLnBrk="1" latinLnBrk="1" hangingPunct="1">
        <a:defRPr kumimoji="0">
          <a:solidFill>
            <a:schemeClr val="tx2"/>
          </a:solidFill>
        </a:defRPr>
      </a:lvl2pPr>
      <a:lvl3pPr eaLnBrk="1" latinLnBrk="1" hangingPunct="1">
        <a:defRPr kumimoji="0">
          <a:solidFill>
            <a:schemeClr val="tx2"/>
          </a:solidFill>
        </a:defRPr>
      </a:lvl3pPr>
      <a:lvl4pPr eaLnBrk="1" latinLnBrk="1" hangingPunct="1">
        <a:defRPr kumimoji="0">
          <a:solidFill>
            <a:schemeClr val="tx2"/>
          </a:solidFill>
        </a:defRPr>
      </a:lvl4pPr>
      <a:lvl5pPr eaLnBrk="1" latinLnBrk="1" hangingPunct="1">
        <a:defRPr kumimoji="0">
          <a:solidFill>
            <a:schemeClr val="tx2"/>
          </a:solidFill>
        </a:defRPr>
      </a:lvl5pPr>
      <a:lvl6pPr eaLnBrk="1" latinLnBrk="1" hangingPunct="1">
        <a:defRPr kumimoji="0">
          <a:solidFill>
            <a:schemeClr val="tx2"/>
          </a:solidFill>
        </a:defRPr>
      </a:lvl6pPr>
      <a:lvl7pPr eaLnBrk="1" latinLnBrk="1" hangingPunct="1">
        <a:defRPr kumimoji="0">
          <a:solidFill>
            <a:schemeClr val="tx2"/>
          </a:solidFill>
        </a:defRPr>
      </a:lvl7pPr>
      <a:lvl8pPr eaLnBrk="1" latinLnBrk="1" hangingPunct="1">
        <a:defRPr kumimoji="0">
          <a:solidFill>
            <a:schemeClr val="tx2"/>
          </a:solidFill>
        </a:defRPr>
      </a:lvl8pPr>
      <a:lvl9pPr eaLnBrk="1" latinLnBrk="1" hangingPunct="1">
        <a:defRPr kumimoji="0">
          <a:solidFill>
            <a:schemeClr val="tx2"/>
          </a:solidFill>
        </a:defRPr>
      </a:lvl9pPr>
    </p:titleStyle>
    <p:bodyStyle>
      <a:lvl1pPr marL="342900" indent="-342900" algn="l" rtl="0" eaLnBrk="1" latinLnBrk="1" hangingPunct="1">
        <a:spcBef>
          <a:spcPct val="20000"/>
        </a:spcBef>
        <a:buFont typeface="Arial"/>
        <a:buChar char="•"/>
        <a:defRPr kumimoji="0" sz="3200" kern="1200">
          <a:solidFill>
            <a:schemeClr val="tx2"/>
          </a:solidFill>
          <a:latin typeface="+mn-lt"/>
          <a:ea typeface="+mn-ea"/>
          <a:cs typeface="+mn-cs"/>
        </a:defRPr>
      </a:lvl1pPr>
      <a:lvl2pPr marL="742950" indent="-285750" algn="l" rtl="0" eaLnBrk="1" latinLnBrk="1" hangingPunct="1">
        <a:spcBef>
          <a:spcPct val="20000"/>
        </a:spcBef>
        <a:buClr>
          <a:schemeClr val="accent1">
            <a:shade val="75000"/>
          </a:schemeClr>
        </a:buClr>
        <a:buFont typeface="Arial"/>
        <a:buChar char="•"/>
        <a:defRPr kumimoji="0" sz="2800" kern="1200">
          <a:solidFill>
            <a:schemeClr val="tx1"/>
          </a:solidFill>
          <a:latin typeface="+mn-lt"/>
          <a:ea typeface="+mn-ea"/>
          <a:cs typeface="+mn-cs"/>
        </a:defRPr>
      </a:lvl2pPr>
      <a:lvl3pPr marL="1143000" indent="-228600" algn="l" rtl="0" eaLnBrk="1" latinLnBrk="1" hangingPunct="1">
        <a:spcBef>
          <a:spcPct val="20000"/>
        </a:spcBef>
        <a:buClr>
          <a:schemeClr val="tx2"/>
        </a:buClr>
        <a:buFont typeface="Arial"/>
        <a:buChar char="•"/>
        <a:defRPr kumimoji="0" sz="2600" kern="1200">
          <a:solidFill>
            <a:schemeClr val="tx1"/>
          </a:solidFill>
          <a:latin typeface="+mn-lt"/>
          <a:ea typeface="+mn-ea"/>
          <a:cs typeface="+mn-cs"/>
        </a:defRPr>
      </a:lvl3pPr>
      <a:lvl4pPr marL="1600200" indent="-228600" algn="l" rtl="0" eaLnBrk="1" latinLnBrk="1" hangingPunct="1">
        <a:spcBef>
          <a:spcPct val="20000"/>
        </a:spcBef>
        <a:buClr>
          <a:schemeClr val="accent1">
            <a:shade val="75000"/>
          </a:schemeClr>
        </a:buClr>
        <a:buFont typeface="Arial"/>
        <a:buChar char="•"/>
        <a:defRPr kumimoji="0" sz="2400" kern="1200">
          <a:solidFill>
            <a:schemeClr val="tx1"/>
          </a:solidFill>
          <a:latin typeface="+mn-lt"/>
          <a:ea typeface="+mn-ea"/>
          <a:cs typeface="+mn-cs"/>
        </a:defRPr>
      </a:lvl4pPr>
      <a:lvl5pPr marL="2057400" indent="-228600" algn="l" rtl="0" eaLnBrk="1" latinLnBrk="1" hangingPunct="1">
        <a:spcBef>
          <a:spcPct val="20000"/>
        </a:spcBef>
        <a:buClr>
          <a:schemeClr val="tx2"/>
        </a:buClr>
        <a:buFont typeface="Arial"/>
        <a:buChar char="•"/>
        <a:defRPr kumimoji="0" sz="2000" kern="1200">
          <a:solidFill>
            <a:schemeClr val="tx1"/>
          </a:solidFill>
          <a:latin typeface="+mn-lt"/>
          <a:ea typeface="+mn-ea"/>
          <a:cs typeface="+mn-cs"/>
        </a:defRPr>
      </a:lvl5pPr>
      <a:lvl6pPr marL="2514600" indent="-228600" algn="l" rtl="0" eaLnBrk="1" latinLnBrk="1" hangingPunct="1">
        <a:spcBef>
          <a:spcPct val="20000"/>
        </a:spcBef>
        <a:buClr>
          <a:schemeClr val="accent1"/>
        </a:buClr>
        <a:buFont typeface="Arial"/>
        <a:buChar char="•"/>
        <a:defRPr kumimoji="0" sz="1800" kern="1200">
          <a:solidFill>
            <a:schemeClr val="tx1"/>
          </a:solidFill>
          <a:latin typeface="+mn-lt"/>
          <a:ea typeface="+mn-ea"/>
          <a:cs typeface="+mn-cs"/>
        </a:defRPr>
      </a:lvl6pPr>
      <a:lvl7pPr marL="2971800" indent="-228600" algn="l" rtl="0" eaLnBrk="1" latinLnBrk="1" hangingPunct="1">
        <a:spcBef>
          <a:spcPct val="20000"/>
        </a:spcBef>
        <a:buClr>
          <a:schemeClr val="tx2"/>
        </a:buClr>
        <a:buFont typeface="Arial"/>
        <a:buChar char="•"/>
        <a:defRPr kumimoji="0" sz="1600" kern="1200">
          <a:solidFill>
            <a:schemeClr val="tx1"/>
          </a:solidFill>
          <a:latin typeface="+mn-lt"/>
          <a:ea typeface="+mn-ea"/>
          <a:cs typeface="+mn-cs"/>
        </a:defRPr>
      </a:lvl7pPr>
      <a:lvl8pPr marL="3429000" indent="-228600" algn="l" rtl="0" eaLnBrk="1" latinLnBrk="1" hangingPunct="1">
        <a:spcBef>
          <a:spcPct val="20000"/>
        </a:spcBef>
        <a:buClr>
          <a:schemeClr val="accent1"/>
        </a:buClr>
        <a:buFont typeface="Arial"/>
        <a:buChar char="•"/>
        <a:defRPr kumimoji="0" sz="1400" kern="1200">
          <a:solidFill>
            <a:schemeClr val="tx1"/>
          </a:solidFill>
          <a:latin typeface="+mn-lt"/>
          <a:ea typeface="+mn-ea"/>
          <a:cs typeface="+mn-cs"/>
        </a:defRPr>
      </a:lvl8pPr>
      <a:lvl9pPr marL="3886200" indent="-228600" algn="l" rtl="0" eaLnBrk="1" latinLnBrk="1" hangingPunct="1">
        <a:spcBef>
          <a:spcPct val="20000"/>
        </a:spcBef>
        <a:buClr>
          <a:schemeClr val="tx2"/>
        </a:buClr>
        <a:buFont typeface="Arial"/>
        <a:buChar char="•"/>
        <a:defRPr kumimoji="0" sz="1400" kern="1200">
          <a:solidFill>
            <a:schemeClr val="tx1"/>
          </a:solidFill>
          <a:latin typeface="+mn-lt"/>
          <a:ea typeface="+mn-ea"/>
          <a:cs typeface="+mn-cs"/>
        </a:defRPr>
      </a:lvl9pPr>
    </p:bodyStyle>
    <p:otherStyle>
      <a:lvl1pPr marL="0" algn="l" rtl="0" eaLnBrk="1" latinLnBrk="1" hangingPunct="1">
        <a:defRPr kumimoji="0" kern="1200">
          <a:solidFill>
            <a:schemeClr val="tx1"/>
          </a:solidFill>
          <a:latin typeface="+mn-lt"/>
          <a:ea typeface="+mn-ea"/>
          <a:cs typeface="+mn-cs"/>
        </a:defRPr>
      </a:lvl1pPr>
      <a:lvl2pPr marL="457200" algn="l" rtl="0" eaLnBrk="1" latinLnBrk="1" hangingPunct="1">
        <a:defRPr kumimoji="0" kern="1200">
          <a:solidFill>
            <a:schemeClr val="tx1"/>
          </a:solidFill>
          <a:latin typeface="+mn-lt"/>
          <a:ea typeface="+mn-ea"/>
          <a:cs typeface="+mn-cs"/>
        </a:defRPr>
      </a:lvl2pPr>
      <a:lvl3pPr marL="914400" algn="l" rtl="0" eaLnBrk="1" latinLnBrk="1" hangingPunct="1">
        <a:defRPr kumimoji="0" kern="1200">
          <a:solidFill>
            <a:schemeClr val="tx1"/>
          </a:solidFill>
          <a:latin typeface="+mn-lt"/>
          <a:ea typeface="+mn-ea"/>
          <a:cs typeface="+mn-cs"/>
        </a:defRPr>
      </a:lvl3pPr>
      <a:lvl4pPr marL="1371600" algn="l" rtl="0" eaLnBrk="1" latinLnBrk="1" hangingPunct="1">
        <a:defRPr kumimoji="0" kern="1200">
          <a:solidFill>
            <a:schemeClr val="tx1"/>
          </a:solidFill>
          <a:latin typeface="+mn-lt"/>
          <a:ea typeface="+mn-ea"/>
          <a:cs typeface="+mn-cs"/>
        </a:defRPr>
      </a:lvl4pPr>
      <a:lvl5pPr marL="1828800" algn="l" rtl="0" eaLnBrk="1" latinLnBrk="1" hangingPunct="1">
        <a:defRPr kumimoji="0" kern="1200">
          <a:solidFill>
            <a:schemeClr val="tx1"/>
          </a:solidFill>
          <a:latin typeface="+mn-lt"/>
          <a:ea typeface="+mn-ea"/>
          <a:cs typeface="+mn-cs"/>
        </a:defRPr>
      </a:lvl5pPr>
      <a:lvl6pPr marL="2286000" algn="l" rtl="0" eaLnBrk="1" latinLnBrk="1" hangingPunct="1">
        <a:defRPr kumimoji="0" kern="1200">
          <a:solidFill>
            <a:schemeClr val="tx1"/>
          </a:solidFill>
          <a:latin typeface="+mn-lt"/>
          <a:ea typeface="+mn-ea"/>
          <a:cs typeface="+mn-cs"/>
        </a:defRPr>
      </a:lvl6pPr>
      <a:lvl7pPr marL="2743200" algn="l" rtl="0" eaLnBrk="1" latinLnBrk="1" hangingPunct="1">
        <a:defRPr kumimoji="0" kern="1200">
          <a:solidFill>
            <a:schemeClr val="tx1"/>
          </a:solidFill>
          <a:latin typeface="+mn-lt"/>
          <a:ea typeface="+mn-ea"/>
          <a:cs typeface="+mn-cs"/>
        </a:defRPr>
      </a:lvl7pPr>
      <a:lvl8pPr marL="3200400" algn="l" rtl="0" eaLnBrk="1" latinLnBrk="1" hangingPunct="1">
        <a:defRPr kumimoji="0" kern="1200">
          <a:solidFill>
            <a:schemeClr val="tx1"/>
          </a:solidFill>
          <a:latin typeface="+mn-lt"/>
          <a:ea typeface="+mn-ea"/>
          <a:cs typeface="+mn-cs"/>
        </a:defRPr>
      </a:lvl8pPr>
      <a:lvl9pPr marL="3657600" algn="l" rtl="0" eaLnBrk="1" latinLnBrk="1"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a:spLocks noGrp="1"/>
          </p:cNvSpPr>
          <p:nvPr>
            <p:ph type="ctrTitle"/>
          </p:nvPr>
        </p:nvSpPr>
        <p:spPr>
          <a:xfrm>
            <a:off x="688086" y="2111249"/>
            <a:ext cx="7772400" cy="957706"/>
          </a:xfrm>
        </p:spPr>
        <p:txBody>
          <a:bodyPr/>
          <a:lstStyle/>
          <a:p>
            <a:pPr>
              <a:defRPr lang="ko-KR" altLang="en-US"/>
            </a:pPr>
            <a:r>
              <a:rPr lang="ko-KR" altLang="en-US"/>
              <a:t>화(</a:t>
            </a:r>
            <a:r>
              <a:rPr lang="en-US" altLang="ko-KR"/>
              <a:t>anger)</a:t>
            </a:r>
            <a:r>
              <a:rPr lang="ko-KR" altLang="en-US"/>
              <a:t>해</a:t>
            </a:r>
            <a:r>
              <a:rPr lang="en-US" altLang="ko-KR"/>
              <a:t>(solution)</a:t>
            </a:r>
          </a:p>
        </p:txBody>
      </p:sp>
      <p:sp>
        <p:nvSpPr>
          <p:cNvPr id="5" name="직사각형 4"/>
          <p:cNvSpPr>
            <a:spLocks noGrp="1"/>
          </p:cNvSpPr>
          <p:nvPr>
            <p:ph type="subTitle" idx="1"/>
          </p:nvPr>
        </p:nvSpPr>
        <p:spPr>
          <a:xfrm>
            <a:off x="611505" y="3828473"/>
            <a:ext cx="8012484" cy="1184725"/>
          </a:xfrm>
        </p:spPr>
        <p:txBody>
          <a:bodyPr/>
          <a:lstStyle/>
          <a:p>
            <a:pPr>
              <a:defRPr lang="ko-KR" altLang="en-US"/>
            </a:pPr>
            <a:r>
              <a:rPr lang="ko-KR" altLang="en-US"/>
              <a:t>김보라(중독병동장),</a:t>
            </a:r>
          </a:p>
          <a:p>
            <a:pPr>
              <a:defRPr lang="ko-KR" altLang="en-US"/>
            </a:pPr>
            <a:r>
              <a:rPr lang="ko-KR" altLang="en-US"/>
              <a:t> 배이진,이은미, 김현정(사회사업실)</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a:spLocks noGrp="1"/>
          </p:cNvSpPr>
          <p:nvPr>
            <p:ph idx="1"/>
          </p:nvPr>
        </p:nvSpPr>
        <p:spPr>
          <a:xfrm>
            <a:off x="234950" y="1249363"/>
            <a:ext cx="8674096" cy="5420041"/>
          </a:xfrm>
        </p:spPr>
        <p:txBody>
          <a:bodyPr/>
          <a:lstStyle/>
          <a:p>
            <a:pPr>
              <a:defRPr lang="ko-KR" altLang="en-US"/>
            </a:pPr>
            <a:r>
              <a:rPr lang="ko-KR" altLang="ko-KR" sz="2600">
                <a:latin typeface="HY울릉도B"/>
                <a:ea typeface="HY울릉도B"/>
              </a:rPr>
              <a:t> 복지부 사망원인통계에 따르면, 2007년 알코올 관련 사망자 수가 4,701명으로 1일 평균 12.9명 이었으며, 남성이 여성의 11배에 달했다. 또한, 보건복지부 질병관리본부(2007)에 따르면 「응급실 손상환자 표본심층조사」에 참여하는 6개 표본병원(서울시보라매병원,서울대병원,이화여자대학고 목동병원, 인제대학교 일산백병원, 연세대학교  원주기독병원) 응급실을 방문한 전체 손상환자 중 음주 관련 손상환자는 13.3%를 차지하였으며, 연세대 보건대학원(2007)에서 음주로 인한 사회경제적 비용(2004년 기준)은 20조 990억원, GDP 대비 2.9%   수준에 이르는 것으로 조사되었다. 알코올중독자들에 대한 전문적인 치료와 더불어 재활훈련에 대한 개입은 매우 절실하다고 할 수 있다.</a:t>
            </a:r>
          </a:p>
        </p:txBody>
      </p:sp>
      <p:sp>
        <p:nvSpPr>
          <p:cNvPr id="2" name="직사각형 1"/>
          <p:cNvSpPr>
            <a:spLocks noGrp="1"/>
          </p:cNvSpPr>
          <p:nvPr>
            <p:ph type="title"/>
          </p:nvPr>
        </p:nvSpPr>
        <p:spPr/>
        <p:txBody>
          <a:bodyPr/>
          <a:lstStyle/>
          <a:p>
            <a:pPr>
              <a:defRPr lang="ko-KR" altLang="en-US"/>
            </a:pPr>
            <a:r>
              <a:rPr lang="ko-KR" altLang="en-US"/>
              <a:t>1. 활동개요</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a:spLocks noGrp="1"/>
          </p:cNvSpPr>
          <p:nvPr>
            <p:ph idx="1"/>
          </p:nvPr>
        </p:nvSpPr>
        <p:spPr/>
        <p:txBody>
          <a:bodyPr>
            <a:normAutofit fontScale="92500" lnSpcReduction="20000"/>
          </a:bodyPr>
          <a:lstStyle/>
          <a:p>
            <a:pPr>
              <a:defRPr lang="ko-KR" altLang="en-US"/>
            </a:pPr>
            <a:r>
              <a:rPr lang="ko-KR" altLang="ko-KR" sz="3100" b="1">
                <a:latin typeface="HY울릉도B"/>
                <a:ea typeface="HY울릉도B"/>
              </a:rPr>
              <a:t> </a:t>
            </a:r>
            <a:r>
              <a:rPr lang="ko-KR" altLang="ko-KR" sz="3300" b="1">
                <a:latin typeface="HY울릉도B"/>
                <a:ea typeface="HY울릉도B"/>
              </a:rPr>
              <a:t> 활동 목표 </a:t>
            </a:r>
          </a:p>
          <a:p>
            <a:pPr>
              <a:buNone/>
              <a:defRPr lang="ko-KR" altLang="en-US"/>
            </a:pPr>
            <a:r>
              <a:rPr lang="ko-KR" altLang="en-US" sz="3200" b="1">
                <a:latin typeface="HY울릉도B"/>
                <a:ea typeface="HY울릉도B"/>
              </a:rPr>
              <a:t>  </a:t>
            </a:r>
            <a:r>
              <a:rPr lang="ko-KR" altLang="ko-KR" sz="3200" b="1">
                <a:latin typeface="HY울릉도B"/>
                <a:ea typeface="HY울릉도B"/>
              </a:rPr>
              <a:t>은평병원 알코올 중독 병동 재활 프로그램을 재 구성해 ‘통합재활 프로그램’을 시행하고 이를 통해 참여 환자들의 내적 갈등을 감소시켜 병동 안전위험율을 감소 시키고자 함.</a:t>
            </a:r>
          </a:p>
          <a:p>
            <a:pPr>
              <a:buNone/>
              <a:defRPr lang="ko-KR" altLang="en-US"/>
            </a:pPr>
            <a:endParaRPr lang="ko-KR" altLang="ko-KR" sz="1000" b="1">
              <a:latin typeface="HY울릉도B"/>
              <a:ea typeface="HY울릉도B"/>
            </a:endParaRPr>
          </a:p>
          <a:p>
            <a:pPr>
              <a:defRPr lang="ko-KR" altLang="en-US"/>
            </a:pPr>
            <a:r>
              <a:rPr lang="ko-KR" altLang="ko-KR" sz="3300" b="1">
                <a:latin typeface="HY울릉도B"/>
                <a:ea typeface="HY울릉도B"/>
              </a:rPr>
              <a:t> 핵심 지표</a:t>
            </a:r>
          </a:p>
          <a:p>
            <a:pPr>
              <a:buNone/>
              <a:defRPr lang="ko-KR" altLang="en-US"/>
            </a:pPr>
            <a:r>
              <a:rPr lang="ko-KR" altLang="ko-KR" sz="3200" b="1">
                <a:latin typeface="HY울릉도B"/>
                <a:ea typeface="HY울릉도B"/>
              </a:rPr>
              <a:t> - 병동환자 참여도 : 중독병동 입원환자 중 </a:t>
            </a:r>
          </a:p>
          <a:p>
            <a:pPr>
              <a:buNone/>
              <a:defRPr lang="ko-KR" altLang="en-US"/>
            </a:pPr>
            <a:r>
              <a:rPr lang="ko-KR" altLang="en-US" sz="3200" b="1">
                <a:latin typeface="HY울릉도B"/>
                <a:ea typeface="HY울릉도B"/>
              </a:rPr>
              <a:t>    </a:t>
            </a:r>
            <a:r>
              <a:rPr lang="ko-KR" altLang="ko-KR" sz="3200" b="1">
                <a:latin typeface="HY울릉도B"/>
                <a:ea typeface="HY울릉도B"/>
              </a:rPr>
              <a:t>해독중인 환자 제외 후 90% 참여</a:t>
            </a:r>
          </a:p>
          <a:p>
            <a:pPr>
              <a:buNone/>
              <a:defRPr lang="ko-KR" altLang="en-US"/>
            </a:pPr>
            <a:r>
              <a:rPr lang="ko-KR" altLang="ko-KR" sz="3200" b="1">
                <a:latin typeface="HY울릉도B"/>
                <a:ea typeface="HY울릉도B"/>
              </a:rPr>
              <a:t> - 프로그램 참여환자 만족도 :  90% 달성 </a:t>
            </a:r>
            <a:endParaRPr lang="ko-KR" altLang="ko-KR" sz="1100" b="1">
              <a:latin typeface="굴림"/>
              <a:ea typeface="굴림"/>
            </a:endParaRPr>
          </a:p>
          <a:p>
            <a:pPr>
              <a:buNone/>
              <a:defRPr lang="ko-KR" altLang="en-US"/>
            </a:pPr>
            <a:r>
              <a:rPr lang="ko-KR" altLang="ko-KR" sz="1000" b="1">
                <a:latin typeface="굴림"/>
                <a:ea typeface="굴림"/>
              </a:rPr>
              <a:t>  </a:t>
            </a:r>
          </a:p>
        </p:txBody>
      </p:sp>
      <p:sp>
        <p:nvSpPr>
          <p:cNvPr id="2" name="직사각형 1"/>
          <p:cNvSpPr>
            <a:spLocks noGrp="1"/>
          </p:cNvSpPr>
          <p:nvPr>
            <p:ph type="title"/>
          </p:nvPr>
        </p:nvSpPr>
        <p:spPr/>
        <p:txBody>
          <a:bodyPr/>
          <a:lstStyle/>
          <a:p>
            <a:pPr>
              <a:defRPr lang="ko-KR" altLang="en-US"/>
            </a:pPr>
            <a:r>
              <a:rPr lang="ko-KR" altLang="en-US"/>
              <a:t>2. 활동목표 및 핵심지표</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a:spLocks noGrp="1"/>
          </p:cNvSpPr>
          <p:nvPr>
            <p:ph idx="1"/>
          </p:nvPr>
        </p:nvSpPr>
        <p:spPr/>
        <p:txBody>
          <a:bodyPr/>
          <a:lstStyle/>
          <a:p>
            <a:pPr>
              <a:buNone/>
              <a:defRPr lang="ko-KR" altLang="en-US"/>
            </a:pPr>
            <a:endParaRPr lang="ko-KR" altLang="en-US"/>
          </a:p>
        </p:txBody>
      </p:sp>
      <p:sp>
        <p:nvSpPr>
          <p:cNvPr id="2" name="직사각형 1"/>
          <p:cNvSpPr>
            <a:spLocks noGrp="1"/>
          </p:cNvSpPr>
          <p:nvPr>
            <p:ph type="title"/>
          </p:nvPr>
        </p:nvSpPr>
        <p:spPr/>
        <p:txBody>
          <a:bodyPr/>
          <a:lstStyle/>
          <a:p>
            <a:pPr>
              <a:defRPr lang="ko-KR" altLang="en-US"/>
            </a:pPr>
            <a:r>
              <a:rPr lang="ko-KR" altLang="en-US"/>
              <a:t>5. 분야별 추진일정</a:t>
            </a:r>
          </a:p>
        </p:txBody>
      </p:sp>
      <p:graphicFrame>
        <p:nvGraphicFramePr>
          <p:cNvPr id="4" name="표 3"/>
          <p:cNvGraphicFramePr>
            <a:graphicFrameLocks noGrp="1"/>
          </p:cNvGraphicFramePr>
          <p:nvPr/>
        </p:nvGraphicFramePr>
        <p:xfrm>
          <a:off x="231775" y="1340739"/>
          <a:ext cx="8680440" cy="4767768"/>
        </p:xfrm>
        <a:graphic>
          <a:graphicData uri="http://schemas.openxmlformats.org/drawingml/2006/table">
            <a:tbl>
              <a:tblPr firstRow="1" bandRow="1"/>
              <a:tblGrid>
                <a:gridCol w="2813739"/>
                <a:gridCol w="474953"/>
                <a:gridCol w="474953"/>
                <a:gridCol w="474953"/>
                <a:gridCol w="474953"/>
                <a:gridCol w="474953"/>
                <a:gridCol w="474953"/>
                <a:gridCol w="474953"/>
                <a:gridCol w="474953"/>
                <a:gridCol w="474953"/>
                <a:gridCol w="529995"/>
                <a:gridCol w="529995"/>
                <a:gridCol w="532134"/>
              </a:tblGrid>
              <a:tr h="910590">
                <a:tc>
                  <a:txBody>
                    <a:bodyPr/>
                    <a:lstStyle/>
                    <a:p>
                      <a:pPr algn="ctr">
                        <a:defRPr lang="ko-KR" altLang="en-US"/>
                      </a:pPr>
                      <a:r>
                        <a:rPr lang="ko-KR" altLang="ko-KR">
                          <a:solidFill>
                            <a:srgbClr val="000000"/>
                          </a:solidFill>
                          <a:latin typeface="HY울릉도B"/>
                          <a:ea typeface="HY울릉도B"/>
                        </a:rPr>
                        <a:t>분야별 활동내용</a:t>
                      </a:r>
                    </a:p>
                  </a:txBody>
                  <a:tcPr anchor="ctr">
                    <a:lnL w="17907">
                      <a:solidFill>
                        <a:srgbClr val="000000">
                          <a:alpha val="100000"/>
                        </a:srgbClr>
                      </a:solidFill>
                      <a:prstDash val="solid"/>
                    </a:lnL>
                    <a:lnR w="3556">
                      <a:solidFill>
                        <a:srgbClr val="000000">
                          <a:alpha val="100000"/>
                        </a:srgbClr>
                      </a:solidFill>
                      <a:prstDash val="solid"/>
                    </a:lnR>
                    <a:lnT w="17907">
                      <a:solidFill>
                        <a:srgbClr val="000000">
                          <a:alpha val="100000"/>
                        </a:srgbClr>
                      </a:solidFill>
                      <a:prstDash val="solid"/>
                    </a:lnT>
                    <a:lnB w="2514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1월</a:t>
                      </a:r>
                    </a:p>
                  </a:txBody>
                  <a:tcPr anchor="ctr">
                    <a:lnL w="3556">
                      <a:solidFill>
                        <a:srgbClr val="000000">
                          <a:alpha val="100000"/>
                        </a:srgbClr>
                      </a:solidFill>
                      <a:prstDash val="solid"/>
                    </a:lnL>
                    <a:lnR w="3556">
                      <a:solidFill>
                        <a:srgbClr val="000000">
                          <a:alpha val="100000"/>
                        </a:srgbClr>
                      </a:solidFill>
                      <a:prstDash val="solid"/>
                    </a:lnR>
                    <a:lnT w="17907">
                      <a:solidFill>
                        <a:srgbClr val="000000">
                          <a:alpha val="100000"/>
                        </a:srgbClr>
                      </a:solidFill>
                      <a:prstDash val="solid"/>
                    </a:lnT>
                    <a:lnB w="2514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2월</a:t>
                      </a:r>
                    </a:p>
                  </a:txBody>
                  <a:tcPr anchor="ctr">
                    <a:lnL w="3556">
                      <a:solidFill>
                        <a:srgbClr val="000000">
                          <a:alpha val="100000"/>
                        </a:srgbClr>
                      </a:solidFill>
                      <a:prstDash val="solid"/>
                    </a:lnL>
                    <a:lnR w="3556">
                      <a:solidFill>
                        <a:srgbClr val="000000">
                          <a:alpha val="100000"/>
                        </a:srgbClr>
                      </a:solidFill>
                      <a:prstDash val="solid"/>
                    </a:lnR>
                    <a:lnT w="17907">
                      <a:solidFill>
                        <a:srgbClr val="000000">
                          <a:alpha val="100000"/>
                        </a:srgbClr>
                      </a:solidFill>
                      <a:prstDash val="solid"/>
                    </a:lnT>
                    <a:lnB w="2514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3월</a:t>
                      </a:r>
                    </a:p>
                  </a:txBody>
                  <a:tcPr anchor="ctr">
                    <a:lnL w="3556">
                      <a:solidFill>
                        <a:srgbClr val="000000">
                          <a:alpha val="100000"/>
                        </a:srgbClr>
                      </a:solidFill>
                      <a:prstDash val="solid"/>
                    </a:lnL>
                    <a:lnR w="3556">
                      <a:solidFill>
                        <a:srgbClr val="000000">
                          <a:alpha val="100000"/>
                        </a:srgbClr>
                      </a:solidFill>
                      <a:prstDash val="solid"/>
                    </a:lnR>
                    <a:lnT w="17907">
                      <a:solidFill>
                        <a:srgbClr val="000000">
                          <a:alpha val="100000"/>
                        </a:srgbClr>
                      </a:solidFill>
                      <a:prstDash val="solid"/>
                    </a:lnT>
                    <a:lnB w="2514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4월</a:t>
                      </a:r>
                    </a:p>
                  </a:txBody>
                  <a:tcPr anchor="ctr">
                    <a:lnL w="3556">
                      <a:solidFill>
                        <a:srgbClr val="000000">
                          <a:alpha val="100000"/>
                        </a:srgbClr>
                      </a:solidFill>
                      <a:prstDash val="solid"/>
                    </a:lnL>
                    <a:lnR w="3556">
                      <a:solidFill>
                        <a:srgbClr val="000000">
                          <a:alpha val="100000"/>
                        </a:srgbClr>
                      </a:solidFill>
                      <a:prstDash val="solid"/>
                    </a:lnR>
                    <a:lnT w="17907">
                      <a:solidFill>
                        <a:srgbClr val="000000">
                          <a:alpha val="100000"/>
                        </a:srgbClr>
                      </a:solidFill>
                      <a:prstDash val="solid"/>
                    </a:lnT>
                    <a:lnB w="2514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5월</a:t>
                      </a:r>
                    </a:p>
                  </a:txBody>
                  <a:tcPr anchor="ctr">
                    <a:lnL w="3556">
                      <a:solidFill>
                        <a:srgbClr val="000000">
                          <a:alpha val="100000"/>
                        </a:srgbClr>
                      </a:solidFill>
                      <a:prstDash val="solid"/>
                    </a:lnL>
                    <a:lnR w="3556">
                      <a:solidFill>
                        <a:srgbClr val="000000">
                          <a:alpha val="100000"/>
                        </a:srgbClr>
                      </a:solidFill>
                      <a:prstDash val="solid"/>
                    </a:lnR>
                    <a:lnT w="17907">
                      <a:solidFill>
                        <a:srgbClr val="000000">
                          <a:alpha val="100000"/>
                        </a:srgbClr>
                      </a:solidFill>
                      <a:prstDash val="solid"/>
                    </a:lnT>
                    <a:lnB w="2514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6월</a:t>
                      </a:r>
                    </a:p>
                  </a:txBody>
                  <a:tcPr anchor="ctr">
                    <a:lnL w="3556">
                      <a:solidFill>
                        <a:srgbClr val="000000">
                          <a:alpha val="100000"/>
                        </a:srgbClr>
                      </a:solidFill>
                      <a:prstDash val="solid"/>
                    </a:lnL>
                    <a:lnR w="3556">
                      <a:solidFill>
                        <a:srgbClr val="000000">
                          <a:alpha val="100000"/>
                        </a:srgbClr>
                      </a:solidFill>
                      <a:prstDash val="solid"/>
                    </a:lnR>
                    <a:lnT w="17907">
                      <a:solidFill>
                        <a:srgbClr val="000000">
                          <a:alpha val="100000"/>
                        </a:srgbClr>
                      </a:solidFill>
                      <a:prstDash val="solid"/>
                    </a:lnT>
                    <a:lnB w="2514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7월</a:t>
                      </a:r>
                    </a:p>
                  </a:txBody>
                  <a:tcPr anchor="ctr">
                    <a:lnL w="3556">
                      <a:solidFill>
                        <a:srgbClr val="000000">
                          <a:alpha val="100000"/>
                        </a:srgbClr>
                      </a:solidFill>
                      <a:prstDash val="solid"/>
                    </a:lnL>
                    <a:lnR w="3556">
                      <a:solidFill>
                        <a:srgbClr val="000000">
                          <a:alpha val="100000"/>
                        </a:srgbClr>
                      </a:solidFill>
                      <a:prstDash val="solid"/>
                    </a:lnR>
                    <a:lnT w="17907">
                      <a:solidFill>
                        <a:srgbClr val="000000">
                          <a:alpha val="100000"/>
                        </a:srgbClr>
                      </a:solidFill>
                      <a:prstDash val="solid"/>
                    </a:lnT>
                    <a:lnB w="2514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8월</a:t>
                      </a:r>
                    </a:p>
                  </a:txBody>
                  <a:tcPr anchor="ctr">
                    <a:lnL w="3556">
                      <a:solidFill>
                        <a:srgbClr val="000000">
                          <a:alpha val="100000"/>
                        </a:srgbClr>
                      </a:solidFill>
                      <a:prstDash val="solid"/>
                    </a:lnL>
                    <a:lnR w="3556">
                      <a:solidFill>
                        <a:srgbClr val="000000">
                          <a:alpha val="100000"/>
                        </a:srgbClr>
                      </a:solidFill>
                      <a:prstDash val="solid"/>
                    </a:lnR>
                    <a:lnT w="17907">
                      <a:solidFill>
                        <a:srgbClr val="000000">
                          <a:alpha val="100000"/>
                        </a:srgbClr>
                      </a:solidFill>
                      <a:prstDash val="solid"/>
                    </a:lnT>
                    <a:lnB w="2514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9월</a:t>
                      </a:r>
                    </a:p>
                  </a:txBody>
                  <a:tcPr anchor="ctr">
                    <a:lnL w="3556">
                      <a:solidFill>
                        <a:srgbClr val="000000">
                          <a:alpha val="100000"/>
                        </a:srgbClr>
                      </a:solidFill>
                      <a:prstDash val="solid"/>
                    </a:lnL>
                    <a:lnR w="3556">
                      <a:solidFill>
                        <a:srgbClr val="000000">
                          <a:alpha val="100000"/>
                        </a:srgbClr>
                      </a:solidFill>
                      <a:prstDash val="solid"/>
                    </a:lnR>
                    <a:lnT w="17907">
                      <a:solidFill>
                        <a:srgbClr val="000000">
                          <a:alpha val="100000"/>
                        </a:srgbClr>
                      </a:solidFill>
                      <a:prstDash val="solid"/>
                    </a:lnT>
                    <a:lnB w="2514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10월</a:t>
                      </a:r>
                    </a:p>
                  </a:txBody>
                  <a:tcPr anchor="ctr">
                    <a:lnL w="3556">
                      <a:solidFill>
                        <a:srgbClr val="000000">
                          <a:alpha val="100000"/>
                        </a:srgbClr>
                      </a:solidFill>
                      <a:prstDash val="solid"/>
                    </a:lnL>
                    <a:lnR w="3556">
                      <a:solidFill>
                        <a:srgbClr val="000000">
                          <a:alpha val="100000"/>
                        </a:srgbClr>
                      </a:solidFill>
                      <a:prstDash val="solid"/>
                    </a:lnR>
                    <a:lnT w="17907">
                      <a:solidFill>
                        <a:srgbClr val="000000">
                          <a:alpha val="100000"/>
                        </a:srgbClr>
                      </a:solidFill>
                      <a:prstDash val="solid"/>
                    </a:lnT>
                    <a:lnB w="2514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11월</a:t>
                      </a:r>
                    </a:p>
                  </a:txBody>
                  <a:tcPr anchor="ctr">
                    <a:lnL w="3556">
                      <a:solidFill>
                        <a:srgbClr val="000000">
                          <a:alpha val="100000"/>
                        </a:srgbClr>
                      </a:solidFill>
                      <a:prstDash val="solid"/>
                    </a:lnL>
                    <a:lnR w="3556">
                      <a:solidFill>
                        <a:srgbClr val="000000">
                          <a:alpha val="100000"/>
                        </a:srgbClr>
                      </a:solidFill>
                      <a:prstDash val="solid"/>
                    </a:lnR>
                    <a:lnT w="17907">
                      <a:solidFill>
                        <a:srgbClr val="000000">
                          <a:alpha val="100000"/>
                        </a:srgbClr>
                      </a:solidFill>
                      <a:prstDash val="solid"/>
                    </a:lnT>
                    <a:lnB w="2514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12월</a:t>
                      </a:r>
                    </a:p>
                  </a:txBody>
                  <a:tcPr anchor="ctr">
                    <a:lnL w="3556">
                      <a:solidFill>
                        <a:srgbClr val="000000">
                          <a:alpha val="100000"/>
                        </a:srgbClr>
                      </a:solidFill>
                      <a:prstDash val="solid"/>
                    </a:lnL>
                    <a:lnR w="17907">
                      <a:solidFill>
                        <a:srgbClr val="000000">
                          <a:alpha val="100000"/>
                        </a:srgbClr>
                      </a:solidFill>
                      <a:prstDash val="solid"/>
                    </a:lnR>
                    <a:lnT w="17907">
                      <a:solidFill>
                        <a:srgbClr val="000000">
                          <a:alpha val="100000"/>
                        </a:srgbClr>
                      </a:solidFill>
                      <a:prstDash val="solid"/>
                    </a:lnT>
                    <a:lnB w="25146">
                      <a:solidFill>
                        <a:srgbClr val="000000">
                          <a:alpha val="100000"/>
                        </a:srgbClr>
                      </a:solidFill>
                      <a:prstDash val="solid"/>
                    </a:lnB>
                    <a:solidFill>
                      <a:srgbClr val="FFFFFF">
                        <a:alpha val="100000"/>
                      </a:srgbClr>
                    </a:solidFill>
                  </a:tcPr>
                </a:tc>
              </a:tr>
              <a:tr h="643890">
                <a:tc>
                  <a:txBody>
                    <a:bodyPr/>
                    <a:lstStyle/>
                    <a:p>
                      <a:pPr>
                        <a:defRPr lang="ko-KR" altLang="en-US"/>
                      </a:pPr>
                      <a:r>
                        <a:rPr lang="ko-KR" altLang="ko-KR">
                          <a:solidFill>
                            <a:srgbClr val="000000"/>
                          </a:solidFill>
                          <a:latin typeface="HY울릉도B"/>
                          <a:ea typeface="HY울릉도B"/>
                        </a:rPr>
                        <a:t>팀 구성 및 주제선정 </a:t>
                      </a:r>
                    </a:p>
                  </a:txBody>
                  <a:tcPr anchor="ctr">
                    <a:lnL w="17907">
                      <a:solidFill>
                        <a:srgbClr val="000000">
                          <a:alpha val="100000"/>
                        </a:srgbClr>
                      </a:solidFill>
                      <a:prstDash val="solid"/>
                    </a:lnL>
                    <a:lnR w="3556">
                      <a:solidFill>
                        <a:srgbClr val="000000">
                          <a:alpha val="100000"/>
                        </a:srgbClr>
                      </a:solidFill>
                      <a:prstDash val="solid"/>
                    </a:lnR>
                    <a:lnT w="2514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2514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2514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175">
                      <a:solidFill>
                        <a:srgbClr val="000000">
                          <a:alpha val="100000"/>
                        </a:srgbClr>
                      </a:solidFill>
                      <a:prstDash val="solid"/>
                    </a:lnR>
                    <a:lnT w="2514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175">
                      <a:solidFill>
                        <a:srgbClr val="000000">
                          <a:alpha val="100000"/>
                        </a:srgbClr>
                      </a:solidFill>
                      <a:prstDash val="solid"/>
                    </a:lnR>
                    <a:lnT w="2514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175">
                      <a:solidFill>
                        <a:srgbClr val="000000">
                          <a:alpha val="100000"/>
                        </a:srgbClr>
                      </a:solidFill>
                      <a:prstDash val="solid"/>
                    </a:lnR>
                    <a:lnT w="2514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175">
                      <a:solidFill>
                        <a:srgbClr val="000000">
                          <a:alpha val="100000"/>
                        </a:srgbClr>
                      </a:solidFill>
                      <a:prstDash val="solid"/>
                    </a:lnR>
                    <a:lnT w="2514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556">
                      <a:solidFill>
                        <a:srgbClr val="000000">
                          <a:alpha val="100000"/>
                        </a:srgbClr>
                      </a:solidFill>
                      <a:prstDash val="solid"/>
                    </a:lnR>
                    <a:lnT w="2514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2514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2514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2514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2514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17907">
                      <a:solidFill>
                        <a:srgbClr val="000000">
                          <a:alpha val="100000"/>
                        </a:srgbClr>
                      </a:solidFill>
                      <a:prstDash val="solid"/>
                    </a:lnR>
                    <a:lnT w="25146">
                      <a:solidFill>
                        <a:srgbClr val="000000">
                          <a:alpha val="100000"/>
                        </a:srgbClr>
                      </a:solidFill>
                      <a:prstDash val="solid"/>
                    </a:lnT>
                    <a:lnB w="3556">
                      <a:solidFill>
                        <a:srgbClr val="000000">
                          <a:alpha val="100000"/>
                        </a:srgbClr>
                      </a:solidFill>
                      <a:prstDash val="solid"/>
                    </a:lnB>
                    <a:solidFill>
                      <a:srgbClr val="FFFFFF">
                        <a:alpha val="100000"/>
                      </a:srgbClr>
                    </a:solidFill>
                  </a:tcPr>
                </a:tc>
              </a:tr>
              <a:tr h="643890">
                <a:tc>
                  <a:txBody>
                    <a:bodyPr/>
                    <a:lstStyle/>
                    <a:p>
                      <a:pPr>
                        <a:defRPr lang="ko-KR" altLang="en-US"/>
                      </a:pPr>
                      <a:r>
                        <a:rPr lang="ko-KR" altLang="ko-KR">
                          <a:solidFill>
                            <a:srgbClr val="000000"/>
                          </a:solidFill>
                          <a:latin typeface="HY울릉도B"/>
                          <a:ea typeface="HY울릉도B"/>
                        </a:rPr>
                        <a:t>현황 파악 및 개선방안 수립</a:t>
                      </a:r>
                    </a:p>
                  </a:txBody>
                  <a:tcPr anchor="ctr">
                    <a:lnL w="17907">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175">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175">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175">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175">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17907">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r>
              <a:tr h="643890">
                <a:tc>
                  <a:txBody>
                    <a:bodyPr/>
                    <a:lstStyle/>
                    <a:p>
                      <a:pPr>
                        <a:defRPr lang="ko-KR" altLang="en-US"/>
                      </a:pPr>
                      <a:r>
                        <a:rPr lang="ko-KR" altLang="ko-KR">
                          <a:solidFill>
                            <a:srgbClr val="000000"/>
                          </a:solidFill>
                          <a:latin typeface="HY울릉도B"/>
                          <a:ea typeface="HY울릉도B"/>
                        </a:rPr>
                        <a:t>개선을 위한 활동</a:t>
                      </a:r>
                    </a:p>
                  </a:txBody>
                  <a:tcPr anchor="ctr">
                    <a:lnL w="17907">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175">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175">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175">
                      <a:solidFill>
                        <a:srgbClr val="000000">
                          <a:alpha val="100000"/>
                        </a:srgbClr>
                      </a:solidFill>
                      <a:prstDash val="solid"/>
                    </a:lnR>
                    <a:lnT w="3556">
                      <a:solidFill>
                        <a:srgbClr val="000000">
                          <a:alpha val="100000"/>
                        </a:srgbClr>
                      </a:solidFill>
                      <a:prstDash val="solid"/>
                    </a:lnT>
                    <a:lnB w="3175">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175">
                      <a:solidFill>
                        <a:srgbClr val="000000">
                          <a:alpha val="100000"/>
                        </a:srgbClr>
                      </a:solidFill>
                      <a:prstDash val="solid"/>
                    </a:lnR>
                    <a:lnT w="3556">
                      <a:solidFill>
                        <a:srgbClr val="000000">
                          <a:alpha val="100000"/>
                        </a:srgbClr>
                      </a:solidFill>
                      <a:prstDash val="solid"/>
                    </a:lnT>
                    <a:lnB w="3175">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17907">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r>
              <a:tr h="643890">
                <a:tc>
                  <a:txBody>
                    <a:bodyPr/>
                    <a:lstStyle/>
                    <a:p>
                      <a:pPr>
                        <a:defRPr lang="ko-KR" altLang="en-US"/>
                      </a:pPr>
                      <a:r>
                        <a:rPr lang="ko-KR" altLang="ko-KR">
                          <a:solidFill>
                            <a:srgbClr val="000000"/>
                          </a:solidFill>
                          <a:latin typeface="HY울릉도B"/>
                          <a:ea typeface="HY울릉도B"/>
                        </a:rPr>
                        <a:t>분석 및 해석/ 수정 </a:t>
                      </a:r>
                    </a:p>
                  </a:txBody>
                  <a:tcPr anchor="ctr">
                    <a:lnL w="17907">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175">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175">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175">
                      <a:solidFill>
                        <a:srgbClr val="000000">
                          <a:alpha val="100000"/>
                        </a:srgbClr>
                      </a:solidFill>
                      <a:prstDash val="solid"/>
                    </a:lnR>
                    <a:lnT w="3175">
                      <a:solidFill>
                        <a:srgbClr val="000000">
                          <a:alpha val="100000"/>
                        </a:srgbClr>
                      </a:solidFill>
                      <a:prstDash val="solid"/>
                    </a:lnT>
                    <a:lnB w="3175">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175">
                      <a:solidFill>
                        <a:srgbClr val="000000">
                          <a:alpha val="100000"/>
                        </a:srgbClr>
                      </a:solidFill>
                      <a:prstDash val="solid"/>
                    </a:lnR>
                    <a:lnT w="3175">
                      <a:solidFill>
                        <a:srgbClr val="000000">
                          <a:alpha val="100000"/>
                        </a:srgbClr>
                      </a:solidFill>
                      <a:prstDash val="solid"/>
                    </a:lnT>
                    <a:lnB w="3175">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17907">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r>
              <a:tr h="637729">
                <a:tc>
                  <a:txBody>
                    <a:bodyPr/>
                    <a:lstStyle/>
                    <a:p>
                      <a:pPr>
                        <a:defRPr lang="ko-KR" altLang="en-US"/>
                      </a:pPr>
                      <a:r>
                        <a:rPr lang="ko-KR" altLang="ko-KR">
                          <a:solidFill>
                            <a:srgbClr val="000000"/>
                          </a:solidFill>
                          <a:latin typeface="HY울릉도B"/>
                          <a:ea typeface="HY울릉도B"/>
                        </a:rPr>
                        <a:t>표준화 작업</a:t>
                      </a:r>
                    </a:p>
                  </a:txBody>
                  <a:tcPr anchor="ctr">
                    <a:lnL w="17907">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175">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175">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175">
                      <a:solidFill>
                        <a:srgbClr val="000000">
                          <a:alpha val="100000"/>
                        </a:srgbClr>
                      </a:solidFill>
                      <a:prstDash val="solid"/>
                    </a:lnR>
                    <a:lnT w="3175">
                      <a:solidFill>
                        <a:srgbClr val="000000">
                          <a:alpha val="100000"/>
                        </a:srgbClr>
                      </a:solidFill>
                      <a:prstDash val="solid"/>
                    </a:lnT>
                    <a:lnB w="3175">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175">
                      <a:solidFill>
                        <a:srgbClr val="000000">
                          <a:alpha val="100000"/>
                        </a:srgbClr>
                      </a:solidFill>
                      <a:prstDash val="solid"/>
                    </a:lnR>
                    <a:lnT w="3175">
                      <a:solidFill>
                        <a:srgbClr val="000000">
                          <a:alpha val="100000"/>
                        </a:srgbClr>
                      </a:solidFill>
                      <a:prstDash val="solid"/>
                    </a:lnT>
                    <a:lnB w="3175">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17907">
                      <a:solidFill>
                        <a:srgbClr val="000000">
                          <a:alpha val="100000"/>
                        </a:srgbClr>
                      </a:solidFill>
                      <a:prstDash val="solid"/>
                    </a:lnR>
                    <a:lnT w="3556">
                      <a:solidFill>
                        <a:srgbClr val="000000">
                          <a:alpha val="100000"/>
                        </a:srgbClr>
                      </a:solidFill>
                      <a:prstDash val="solid"/>
                    </a:lnT>
                    <a:lnB w="3556">
                      <a:solidFill>
                        <a:srgbClr val="000000">
                          <a:alpha val="100000"/>
                        </a:srgbClr>
                      </a:solidFill>
                      <a:prstDash val="solid"/>
                    </a:lnB>
                    <a:solidFill>
                      <a:srgbClr val="FFFFFF">
                        <a:alpha val="100000"/>
                      </a:srgbClr>
                    </a:solidFill>
                  </a:tcPr>
                </a:tc>
              </a:tr>
              <a:tr h="643889">
                <a:tc>
                  <a:txBody>
                    <a:bodyPr/>
                    <a:lstStyle/>
                    <a:p>
                      <a:pPr>
                        <a:defRPr lang="ko-KR" altLang="en-US"/>
                      </a:pPr>
                      <a:r>
                        <a:rPr lang="ko-KR" altLang="ko-KR">
                          <a:solidFill>
                            <a:srgbClr val="000000"/>
                          </a:solidFill>
                          <a:latin typeface="HY울릉도B"/>
                          <a:ea typeface="HY울릉도B"/>
                        </a:rPr>
                        <a:t>보고서 작성 및 발표</a:t>
                      </a:r>
                    </a:p>
                  </a:txBody>
                  <a:tcPr anchor="ctr">
                    <a:lnL w="17907">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17907">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17907">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17907">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175">
                      <a:solidFill>
                        <a:srgbClr val="000000">
                          <a:alpha val="100000"/>
                        </a:srgbClr>
                      </a:solidFill>
                      <a:prstDash val="solid"/>
                    </a:lnR>
                    <a:lnT w="3556">
                      <a:solidFill>
                        <a:srgbClr val="000000">
                          <a:alpha val="100000"/>
                        </a:srgbClr>
                      </a:solidFill>
                      <a:prstDash val="solid"/>
                    </a:lnT>
                    <a:lnB w="17907">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175">
                      <a:solidFill>
                        <a:srgbClr val="000000">
                          <a:alpha val="100000"/>
                        </a:srgbClr>
                      </a:solidFill>
                      <a:prstDash val="solid"/>
                    </a:lnR>
                    <a:lnT w="3556">
                      <a:solidFill>
                        <a:srgbClr val="000000">
                          <a:alpha val="100000"/>
                        </a:srgbClr>
                      </a:solidFill>
                      <a:prstDash val="solid"/>
                    </a:lnT>
                    <a:lnB w="17907">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175">
                      <a:solidFill>
                        <a:srgbClr val="000000">
                          <a:alpha val="100000"/>
                        </a:srgbClr>
                      </a:solidFill>
                      <a:prstDash val="solid"/>
                    </a:lnR>
                    <a:lnT w="3175">
                      <a:solidFill>
                        <a:srgbClr val="000000">
                          <a:alpha val="100000"/>
                        </a:srgbClr>
                      </a:solidFill>
                      <a:prstDash val="solid"/>
                    </a:lnT>
                    <a:lnB w="17907">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175">
                      <a:solidFill>
                        <a:srgbClr val="000000">
                          <a:alpha val="100000"/>
                        </a:srgbClr>
                      </a:solidFill>
                      <a:prstDash val="solid"/>
                    </a:lnR>
                    <a:lnT w="3175">
                      <a:solidFill>
                        <a:srgbClr val="000000">
                          <a:alpha val="100000"/>
                        </a:srgbClr>
                      </a:solidFill>
                      <a:prstDash val="solid"/>
                    </a:lnT>
                    <a:lnB w="17907">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175">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17907">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17907">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17907">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17907">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3556">
                      <a:solidFill>
                        <a:srgbClr val="000000">
                          <a:alpha val="100000"/>
                        </a:srgbClr>
                      </a:solidFill>
                      <a:prstDash val="solid"/>
                    </a:lnR>
                    <a:lnT w="3556">
                      <a:solidFill>
                        <a:srgbClr val="000000">
                          <a:alpha val="100000"/>
                        </a:srgbClr>
                      </a:solidFill>
                      <a:prstDash val="solid"/>
                    </a:lnT>
                    <a:lnB w="17907">
                      <a:solidFill>
                        <a:srgbClr val="000000">
                          <a:alpha val="100000"/>
                        </a:srgbClr>
                      </a:solidFill>
                      <a:prstDash val="solid"/>
                    </a:lnB>
                    <a:solidFill>
                      <a:srgbClr val="FFFFFF">
                        <a:alpha val="100000"/>
                      </a:srgbClr>
                    </a:solidFill>
                  </a:tcPr>
                </a:tc>
                <a:tc>
                  <a:txBody>
                    <a:bodyPr/>
                    <a:lstStyle/>
                    <a:p>
                      <a:pPr algn="ctr">
                        <a:defRPr lang="ko-KR" altLang="en-US"/>
                      </a:pPr>
                      <a:r>
                        <a:rPr lang="ko-KR" altLang="ko-KR">
                          <a:solidFill>
                            <a:srgbClr val="000000"/>
                          </a:solidFill>
                          <a:latin typeface="HY울릉도B"/>
                          <a:ea typeface="HY울릉도B"/>
                        </a:rPr>
                        <a:t>  </a:t>
                      </a:r>
                    </a:p>
                  </a:txBody>
                  <a:tcPr anchor="ctr">
                    <a:lnL w="3556">
                      <a:solidFill>
                        <a:srgbClr val="000000">
                          <a:alpha val="100000"/>
                        </a:srgbClr>
                      </a:solidFill>
                      <a:prstDash val="solid"/>
                    </a:lnL>
                    <a:lnR w="17907">
                      <a:solidFill>
                        <a:srgbClr val="000000">
                          <a:alpha val="100000"/>
                        </a:srgbClr>
                      </a:solidFill>
                      <a:prstDash val="solid"/>
                    </a:lnR>
                    <a:lnT w="3556">
                      <a:solidFill>
                        <a:srgbClr val="000000">
                          <a:alpha val="100000"/>
                        </a:srgbClr>
                      </a:solidFill>
                      <a:prstDash val="solid"/>
                    </a:lnT>
                    <a:lnB w="17907">
                      <a:solidFill>
                        <a:srgbClr val="000000">
                          <a:alpha val="100000"/>
                        </a:srgbClr>
                      </a:solidFill>
                      <a:prstDash val="solid"/>
                    </a:lnB>
                    <a:solidFill>
                      <a:srgbClr val="FFFFFF">
                        <a:alpha val="100000"/>
                      </a:srgbClr>
                    </a:solid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a:spLocks noGrp="1"/>
          </p:cNvSpPr>
          <p:nvPr>
            <p:ph idx="1"/>
          </p:nvPr>
        </p:nvSpPr>
        <p:spPr/>
        <p:txBody>
          <a:bodyPr/>
          <a:lstStyle/>
          <a:p>
            <a:pPr>
              <a:defRPr lang="ko-KR" altLang="en-US"/>
            </a:pPr>
            <a:r>
              <a:rPr lang="ko-KR" altLang="ko-KR" sz="2600">
                <a:latin typeface="HY울릉도B"/>
                <a:ea typeface="HY울릉도B"/>
              </a:rPr>
              <a:t> 41병동 입원환자 대상 ‘통합재활 프로그램’</a:t>
            </a:r>
          </a:p>
          <a:p>
            <a:pPr>
              <a:buNone/>
              <a:defRPr lang="ko-KR" altLang="en-US"/>
            </a:pPr>
            <a:r>
              <a:rPr lang="ko-KR" altLang="en-US" sz="2600">
                <a:latin typeface="HY울릉도B"/>
                <a:ea typeface="HY울릉도B"/>
              </a:rPr>
              <a:t>  </a:t>
            </a:r>
            <a:r>
              <a:rPr lang="ko-KR" altLang="ko-KR" sz="2600">
                <a:latin typeface="HY울릉도B"/>
                <a:ea typeface="HY울릉도B"/>
              </a:rPr>
              <a:t> 실시 후 효과성 검증</a:t>
            </a:r>
          </a:p>
          <a:p>
            <a:pPr>
              <a:buNone/>
              <a:defRPr lang="ko-KR" altLang="en-US"/>
            </a:pPr>
            <a:endParaRPr lang="ko-KR" altLang="ko-KR" sz="2600">
              <a:latin typeface="HY울릉도B"/>
              <a:ea typeface="HY울릉도B"/>
            </a:endParaRPr>
          </a:p>
          <a:p>
            <a:pPr>
              <a:defRPr lang="ko-KR" altLang="en-US"/>
            </a:pPr>
            <a:r>
              <a:rPr lang="ko-KR" altLang="ko-KR" sz="2600">
                <a:latin typeface="HY울릉도B"/>
                <a:ea typeface="HY울릉도B"/>
              </a:rPr>
              <a:t>  100명 대상</a:t>
            </a:r>
          </a:p>
        </p:txBody>
      </p:sp>
      <p:sp>
        <p:nvSpPr>
          <p:cNvPr id="2" name="직사각형 1"/>
          <p:cNvSpPr>
            <a:spLocks noGrp="1"/>
          </p:cNvSpPr>
          <p:nvPr>
            <p:ph type="title"/>
          </p:nvPr>
        </p:nvSpPr>
        <p:spPr/>
        <p:txBody>
          <a:bodyPr/>
          <a:lstStyle/>
          <a:p>
            <a:pPr>
              <a:defRPr lang="ko-KR" altLang="en-US"/>
            </a:pPr>
            <a:r>
              <a:rPr lang="ko-KR" altLang="en-US"/>
              <a:t>4. 자료수집방법</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a:spLocks noGrp="1"/>
          </p:cNvSpPr>
          <p:nvPr>
            <p:ph idx="1"/>
          </p:nvPr>
        </p:nvSpPr>
        <p:spPr>
          <a:xfrm>
            <a:off x="228599" y="1249364"/>
            <a:ext cx="8680447" cy="5348032"/>
          </a:xfrm>
        </p:spPr>
        <p:txBody>
          <a:bodyPr/>
          <a:lstStyle/>
          <a:p>
            <a:pPr>
              <a:defRPr lang="ko-KR" altLang="en-US"/>
            </a:pPr>
            <a:r>
              <a:rPr lang="ko-KR" altLang="ko-KR" sz="2600">
                <a:latin typeface="HY울릉도B"/>
                <a:ea typeface="HY울릉도B"/>
              </a:rPr>
              <a:t> 10월 20일(월) ~ 11월 29일(토)</a:t>
            </a:r>
          </a:p>
          <a:p>
            <a:pPr>
              <a:buNone/>
              <a:defRPr lang="ko-KR" altLang="en-US"/>
            </a:pPr>
            <a:r>
              <a:rPr lang="ko-KR" altLang="en-US" sz="2600">
                <a:latin typeface="HY울릉도B"/>
                <a:ea typeface="HY울릉도B"/>
              </a:rPr>
              <a:t>  </a:t>
            </a:r>
            <a:r>
              <a:rPr lang="ko-KR" altLang="ko-KR" sz="2600">
                <a:latin typeface="HY울릉도B"/>
                <a:ea typeface="HY울릉도B"/>
              </a:rPr>
              <a:t> : 3주간, 37개 프로그램, 2세트 운영</a:t>
            </a:r>
          </a:p>
          <a:p>
            <a:pPr>
              <a:buNone/>
              <a:defRPr lang="ko-KR" altLang="en-US"/>
            </a:pPr>
            <a:endParaRPr lang="ko-KR" altLang="ko-KR" sz="900">
              <a:latin typeface="HY울릉도B"/>
              <a:ea typeface="HY울릉도B"/>
            </a:endParaRPr>
          </a:p>
          <a:p>
            <a:pPr>
              <a:defRPr lang="ko-KR" altLang="en-US"/>
            </a:pPr>
            <a:r>
              <a:rPr lang="ko-KR" altLang="ko-KR" sz="2550">
                <a:latin typeface="HY울릉도B"/>
                <a:ea typeface="HY울릉도B"/>
              </a:rPr>
              <a:t>‘마음챙김(8회기),정서관리(8회기),사회기술(8회기),</a:t>
            </a:r>
          </a:p>
          <a:p>
            <a:pPr>
              <a:buNone/>
              <a:defRPr lang="ko-KR" altLang="en-US"/>
            </a:pPr>
            <a:r>
              <a:rPr lang="ko-KR" altLang="en-US" sz="2550">
                <a:latin typeface="HY울릉도B"/>
                <a:ea typeface="HY울릉도B"/>
              </a:rPr>
              <a:t>    </a:t>
            </a:r>
            <a:r>
              <a:rPr lang="ko-KR" altLang="ko-KR" sz="2550">
                <a:latin typeface="HY울릉도B"/>
                <a:ea typeface="HY울릉도B"/>
              </a:rPr>
              <a:t>갈망조절(8회기), 퇴원계획(5회기)’ : 37개 프로그램</a:t>
            </a:r>
            <a:endParaRPr lang="ko-KR" altLang="ko-KR" sz="2600">
              <a:latin typeface="HY울릉도B"/>
              <a:ea typeface="HY울릉도B"/>
            </a:endParaRPr>
          </a:p>
          <a:p>
            <a:pPr>
              <a:buNone/>
              <a:defRPr lang="ko-KR" altLang="en-US"/>
            </a:pPr>
            <a:r>
              <a:rPr lang="ko-KR" altLang="ko-KR" sz="1000">
                <a:latin typeface="HY울릉도B"/>
                <a:ea typeface="HY울릉도B"/>
              </a:rPr>
              <a:t> </a:t>
            </a:r>
            <a:endParaRPr lang="ko-KR" altLang="ko-KR" sz="2600">
              <a:latin typeface="HY울릉도B"/>
              <a:ea typeface="HY울릉도B"/>
            </a:endParaRPr>
          </a:p>
          <a:p>
            <a:pPr>
              <a:defRPr lang="ko-KR" altLang="en-US"/>
            </a:pPr>
            <a:r>
              <a:rPr lang="ko-KR" altLang="ko-KR" sz="2500" b="1">
                <a:latin typeface="HY울릉도B"/>
                <a:ea typeface="HY울릉도B"/>
              </a:rPr>
              <a:t> 아래와 같은 지표를 사용하여 </a:t>
            </a:r>
          </a:p>
          <a:p>
            <a:pPr>
              <a:buNone/>
              <a:defRPr lang="ko-KR" altLang="en-US"/>
            </a:pPr>
            <a:r>
              <a:rPr lang="ko-KR" altLang="ko-KR" sz="2500" b="1">
                <a:latin typeface="HY울릉도B"/>
                <a:ea typeface="HY울릉도B"/>
              </a:rPr>
              <a:t>‘사전-사후’검사를 시행한 뒤 기초자료 구축</a:t>
            </a:r>
            <a:endParaRPr lang="ko-KR" altLang="ko-KR" sz="2600" b="1">
              <a:latin typeface="HY울릉도B"/>
              <a:ea typeface="HY울릉도B"/>
            </a:endParaRPr>
          </a:p>
          <a:p>
            <a:pPr>
              <a:buNone/>
              <a:defRPr lang="ko-KR" altLang="en-US"/>
            </a:pPr>
            <a:r>
              <a:rPr lang="ko-KR" altLang="ko-KR" sz="2600" b="1">
                <a:latin typeface="HY울릉도B"/>
                <a:ea typeface="HY울릉도B"/>
              </a:rPr>
              <a:t>  </a:t>
            </a:r>
            <a:r>
              <a:rPr lang="ko-KR" altLang="ko-KR" sz="2600" b="1">
                <a:solidFill>
                  <a:srgbClr val="FF6600"/>
                </a:solidFill>
                <a:latin typeface="HY울릉도B"/>
                <a:ea typeface="HY울릉도B"/>
              </a:rPr>
              <a:t>1) 사회문제해결검사지 개정판</a:t>
            </a:r>
          </a:p>
          <a:p>
            <a:pPr>
              <a:buNone/>
              <a:defRPr lang="ko-KR" altLang="en-US"/>
            </a:pPr>
            <a:r>
              <a:rPr lang="ko-KR" altLang="en-US" sz="2600" b="1">
                <a:solidFill>
                  <a:srgbClr val="FF6600"/>
                </a:solidFill>
                <a:latin typeface="HY울릉도B"/>
                <a:ea typeface="HY울릉도B"/>
              </a:rPr>
              <a:t>  </a:t>
            </a:r>
            <a:r>
              <a:rPr lang="ko-KR" altLang="ko-KR" sz="2600" b="1">
                <a:solidFill>
                  <a:srgbClr val="FF6600"/>
                </a:solidFill>
                <a:latin typeface="HY울릉도B"/>
                <a:ea typeface="HY울릉도B"/>
              </a:rPr>
              <a:t>2) 자아존중감 척도</a:t>
            </a:r>
          </a:p>
          <a:p>
            <a:pPr>
              <a:buNone/>
              <a:defRPr lang="ko-KR" altLang="en-US"/>
            </a:pPr>
            <a:r>
              <a:rPr lang="ko-KR" altLang="ko-KR" sz="2600" b="1">
                <a:solidFill>
                  <a:srgbClr val="FF6600"/>
                </a:solidFill>
                <a:latin typeface="HY울릉도B"/>
                <a:ea typeface="HY울릉도B"/>
              </a:rPr>
              <a:t> </a:t>
            </a:r>
            <a:r>
              <a:rPr lang="ko-KR" altLang="en-US" sz="2600" b="1">
                <a:solidFill>
                  <a:srgbClr val="FF6600"/>
                </a:solidFill>
                <a:latin typeface="HY울릉도B"/>
                <a:ea typeface="HY울릉도B"/>
              </a:rPr>
              <a:t> </a:t>
            </a:r>
            <a:r>
              <a:rPr lang="ko-KR" altLang="ko-KR" sz="2600" b="1">
                <a:solidFill>
                  <a:srgbClr val="FF6600"/>
                </a:solidFill>
                <a:latin typeface="HY울릉도B"/>
                <a:ea typeface="HY울릉도B"/>
              </a:rPr>
              <a:t>3) 한국판 강박음주갈망 척도</a:t>
            </a:r>
          </a:p>
          <a:p>
            <a:pPr>
              <a:buNone/>
              <a:defRPr lang="ko-KR" altLang="en-US"/>
            </a:pPr>
            <a:r>
              <a:rPr lang="ko-KR" altLang="ko-KR" sz="2600" b="1">
                <a:solidFill>
                  <a:srgbClr val="FF6600"/>
                </a:solidFill>
                <a:latin typeface="HY울릉도B"/>
                <a:ea typeface="HY울릉도B"/>
              </a:rPr>
              <a:t> </a:t>
            </a:r>
            <a:r>
              <a:rPr lang="ko-KR" altLang="en-US" sz="2600" b="1">
                <a:solidFill>
                  <a:srgbClr val="FF6600"/>
                </a:solidFill>
                <a:latin typeface="HY울릉도B"/>
                <a:ea typeface="HY울릉도B"/>
              </a:rPr>
              <a:t> </a:t>
            </a:r>
            <a:r>
              <a:rPr lang="ko-KR" altLang="ko-KR" sz="2600" b="1">
                <a:solidFill>
                  <a:srgbClr val="FF6600"/>
                </a:solidFill>
                <a:latin typeface="HY울릉도B"/>
                <a:ea typeface="HY울릉도B"/>
              </a:rPr>
              <a:t>4) 변화준비도 평가지</a:t>
            </a:r>
          </a:p>
        </p:txBody>
      </p:sp>
      <p:sp>
        <p:nvSpPr>
          <p:cNvPr id="2" name="직사각형 1"/>
          <p:cNvSpPr>
            <a:spLocks noGrp="1"/>
          </p:cNvSpPr>
          <p:nvPr>
            <p:ph type="title"/>
          </p:nvPr>
        </p:nvSpPr>
        <p:spPr/>
        <p:txBody>
          <a:bodyPr/>
          <a:lstStyle/>
          <a:p>
            <a:pPr>
              <a:defRPr lang="ko-KR" altLang="en-US"/>
            </a:pPr>
            <a:r>
              <a:rPr lang="ko-KR" altLang="en-US"/>
              <a:t>5. 활동내용</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a:spLocks noGrp="1"/>
          </p:cNvSpPr>
          <p:nvPr>
            <p:ph idx="1"/>
          </p:nvPr>
        </p:nvSpPr>
        <p:spPr/>
        <p:txBody>
          <a:bodyPr/>
          <a:lstStyle/>
          <a:p>
            <a:pPr>
              <a:defRPr lang="ko-KR" altLang="en-US"/>
            </a:pPr>
            <a:r>
              <a:rPr lang="ko-KR" altLang="ko-KR" sz="2600">
                <a:latin typeface="HY울릉도B"/>
                <a:ea typeface="HY울릉도B"/>
              </a:rPr>
              <a:t>활동 결과 </a:t>
            </a:r>
            <a:endParaRPr lang="ko-KR" altLang="ko-KR" sz="2600" b="1">
              <a:latin typeface="HY울릉도B"/>
              <a:ea typeface="HY울릉도B"/>
            </a:endParaRPr>
          </a:p>
          <a:p>
            <a:pPr>
              <a:buNone/>
              <a:defRPr lang="ko-KR" altLang="en-US"/>
            </a:pPr>
            <a:r>
              <a:rPr lang="ko-KR" altLang="ko-KR" sz="2600" b="1">
                <a:latin typeface="HY울릉도B"/>
                <a:ea typeface="HY울릉도B"/>
              </a:rPr>
              <a:t>  총 : 74회(37회×2세트) / 964명 참석 (전체 중독병동 입원환자 중 해독중인 환자 제외 100% 참석) </a:t>
            </a:r>
          </a:p>
          <a:p>
            <a:pPr>
              <a:buNone/>
              <a:defRPr lang="ko-KR" altLang="en-US"/>
            </a:pPr>
            <a:endParaRPr lang="ko-KR" altLang="ko-KR" sz="1000" b="1">
              <a:latin typeface="HY울릉도B"/>
              <a:ea typeface="HY울릉도B"/>
            </a:endParaRPr>
          </a:p>
          <a:p>
            <a:pPr>
              <a:defRPr lang="ko-KR" altLang="en-US"/>
            </a:pPr>
            <a:r>
              <a:rPr lang="ko-KR" altLang="en-US" sz="2600" b="1">
                <a:latin typeface="HY울릉도B"/>
                <a:ea typeface="HY울릉도B"/>
              </a:rPr>
              <a:t>결과분석</a:t>
            </a:r>
            <a:endParaRPr lang="ko-KR" altLang="ko-KR" sz="1200" b="1">
              <a:latin typeface="굴림"/>
              <a:ea typeface="굴림"/>
            </a:endParaRPr>
          </a:p>
          <a:p>
            <a:pPr>
              <a:buNone/>
              <a:defRPr lang="ko-KR" altLang="en-US"/>
            </a:pPr>
            <a:r>
              <a:rPr lang="ko-KR" altLang="ko-KR" sz="1200" b="1">
                <a:latin typeface="굴림"/>
                <a:ea typeface="굴림"/>
              </a:rPr>
              <a:t>      </a:t>
            </a:r>
          </a:p>
          <a:p>
            <a:pPr>
              <a:buNone/>
              <a:defRPr lang="ko-KR" altLang="en-US"/>
            </a:pPr>
            <a:r>
              <a:rPr lang="ko-KR" altLang="ko-KR" sz="1000" b="1">
                <a:latin typeface="굴림"/>
                <a:ea typeface="굴림"/>
              </a:rPr>
              <a:t>  </a:t>
            </a:r>
          </a:p>
        </p:txBody>
      </p:sp>
      <p:sp>
        <p:nvSpPr>
          <p:cNvPr id="2" name="직사각형 1"/>
          <p:cNvSpPr>
            <a:spLocks noGrp="1"/>
          </p:cNvSpPr>
          <p:nvPr>
            <p:ph type="title"/>
          </p:nvPr>
        </p:nvSpPr>
        <p:spPr/>
        <p:txBody>
          <a:bodyPr/>
          <a:lstStyle/>
          <a:p>
            <a:pPr>
              <a:defRPr lang="ko-KR" altLang="en-US"/>
            </a:pPr>
            <a:r>
              <a:rPr lang="ko-KR" altLang="en-US"/>
              <a:t>6. 활동결과 및 결과분석</a:t>
            </a:r>
          </a:p>
        </p:txBody>
      </p:sp>
      <p:pic>
        <p:nvPicPr>
          <p:cNvPr id="5" name="그림 4"/>
          <p:cNvPicPr/>
          <p:nvPr/>
        </p:nvPicPr>
        <p:blipFill rotWithShape="1">
          <a:blip r:embed="rId2" cstate="print">
            <a:lum/>
          </a:blip>
          <a:srcRect/>
          <a:stretch>
            <a:fillRect/>
          </a:stretch>
        </p:blipFill>
        <p:spPr>
          <a:xfrm>
            <a:off x="395478" y="3429000"/>
            <a:ext cx="4176522" cy="2952369"/>
          </a:xfrm>
          <a:prstGeom prst="rect">
            <a:avLst/>
          </a:prstGeom>
        </p:spPr>
      </p:pic>
      <p:pic>
        <p:nvPicPr>
          <p:cNvPr id="6" name="그림 5"/>
          <p:cNvPicPr/>
          <p:nvPr/>
        </p:nvPicPr>
        <p:blipFill rotWithShape="1">
          <a:blip r:embed="rId3" cstate="print">
            <a:lum/>
          </a:blip>
          <a:srcRect/>
          <a:stretch>
            <a:fillRect/>
          </a:stretch>
        </p:blipFill>
        <p:spPr>
          <a:xfrm>
            <a:off x="4788026" y="3429000"/>
            <a:ext cx="4121019" cy="295236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a:spLocks noGrp="1"/>
          </p:cNvSpPr>
          <p:nvPr>
            <p:ph idx="1"/>
          </p:nvPr>
        </p:nvSpPr>
        <p:spPr>
          <a:xfrm>
            <a:off x="234951" y="543368"/>
            <a:ext cx="8674099" cy="5333938"/>
          </a:xfrm>
        </p:spPr>
        <p:txBody>
          <a:bodyPr/>
          <a:lstStyle/>
          <a:p>
            <a:pPr>
              <a:buNone/>
              <a:defRPr lang="ko-KR" altLang="en-US"/>
            </a:pPr>
            <a:endParaRPr lang="ko-KR" altLang="en-US" sz="2600">
              <a:latin typeface="HY울릉도B"/>
              <a:ea typeface="HY울릉도B"/>
            </a:endParaRPr>
          </a:p>
          <a:p>
            <a:pPr>
              <a:defRPr lang="ko-KR" altLang="en-US"/>
            </a:pPr>
            <a:r>
              <a:rPr lang="ko-KR" altLang="en-US" sz="2600" b="1">
                <a:latin typeface="HY울릉도B"/>
                <a:ea typeface="HY울릉도B"/>
              </a:rPr>
              <a:t> 결과분석</a:t>
            </a:r>
          </a:p>
          <a:p>
            <a:pPr>
              <a:defRPr lang="ko-KR" altLang="en-US"/>
            </a:pPr>
            <a:endParaRPr lang="ko-KR" altLang="en-US" sz="2600" b="1">
              <a:latin typeface="HY울릉도B"/>
              <a:ea typeface="HY울릉도B"/>
            </a:endParaRPr>
          </a:p>
          <a:p>
            <a:pPr>
              <a:defRPr lang="ko-KR" altLang="en-US"/>
            </a:pPr>
            <a:endParaRPr lang="ko-KR" altLang="en-US" sz="2600" b="1">
              <a:latin typeface="HY울릉도B"/>
              <a:ea typeface="HY울릉도B"/>
            </a:endParaRPr>
          </a:p>
          <a:p>
            <a:pPr>
              <a:defRPr lang="ko-KR" altLang="en-US"/>
            </a:pPr>
            <a:endParaRPr lang="ko-KR" altLang="en-US" sz="2600" b="1">
              <a:latin typeface="HY울릉도B"/>
              <a:ea typeface="HY울릉도B"/>
            </a:endParaRPr>
          </a:p>
          <a:p>
            <a:pPr>
              <a:defRPr lang="ko-KR" altLang="en-US"/>
            </a:pPr>
            <a:endParaRPr lang="ko-KR" altLang="en-US" sz="2600" b="1">
              <a:latin typeface="HY울릉도B"/>
              <a:ea typeface="HY울릉도B"/>
            </a:endParaRPr>
          </a:p>
          <a:p>
            <a:pPr>
              <a:defRPr lang="ko-KR" altLang="en-US"/>
            </a:pPr>
            <a:endParaRPr lang="ko-KR" altLang="en-US" sz="2600" b="1">
              <a:latin typeface="HY울릉도B"/>
              <a:ea typeface="HY울릉도B"/>
            </a:endParaRPr>
          </a:p>
          <a:p>
            <a:pPr>
              <a:defRPr lang="ko-KR" altLang="en-US"/>
            </a:pPr>
            <a:r>
              <a:rPr lang="ko-KR" altLang="en-US" sz="2600" b="1">
                <a:latin typeface="HY울릉도B"/>
                <a:ea typeface="HY울릉도B"/>
              </a:rPr>
              <a:t> 만족도 조사 (평균 </a:t>
            </a:r>
            <a:r>
              <a:rPr lang="en-US" altLang="ko-KR" sz="2600" b="1">
                <a:latin typeface="HY울릉도B"/>
                <a:ea typeface="HY울릉도B"/>
              </a:rPr>
              <a:t>: 92.5% </a:t>
            </a:r>
            <a:r>
              <a:rPr lang="ko-KR" altLang="en-US" sz="2600" b="1">
                <a:latin typeface="HY울릉도B"/>
                <a:ea typeface="HY울릉도B"/>
              </a:rPr>
              <a:t>달성)</a:t>
            </a:r>
          </a:p>
        </p:txBody>
      </p:sp>
      <p:sp>
        <p:nvSpPr>
          <p:cNvPr id="2" name="직사각형 1"/>
          <p:cNvSpPr>
            <a:spLocks noGrp="1"/>
          </p:cNvSpPr>
          <p:nvPr>
            <p:ph type="title"/>
          </p:nvPr>
        </p:nvSpPr>
        <p:spPr/>
        <p:txBody>
          <a:bodyPr/>
          <a:lstStyle/>
          <a:p>
            <a:pPr>
              <a:defRPr lang="ko-KR" altLang="en-US"/>
            </a:pPr>
            <a:r>
              <a:rPr lang="ko-KR" altLang="en-US"/>
              <a:t>6. 활동결과 및 결과분석</a:t>
            </a:r>
          </a:p>
        </p:txBody>
      </p:sp>
      <p:pic>
        <p:nvPicPr>
          <p:cNvPr id="5" name="그림 4"/>
          <p:cNvPicPr/>
          <p:nvPr/>
        </p:nvPicPr>
        <p:blipFill rotWithShape="1">
          <a:blip r:embed="rId2" cstate="print">
            <a:lum/>
          </a:blip>
          <a:srcRect/>
          <a:stretch>
            <a:fillRect/>
          </a:stretch>
        </p:blipFill>
        <p:spPr>
          <a:xfrm>
            <a:off x="370459" y="1544447"/>
            <a:ext cx="4201541" cy="2316607"/>
          </a:xfrm>
          <a:prstGeom prst="rect">
            <a:avLst/>
          </a:prstGeom>
        </p:spPr>
      </p:pic>
      <p:pic>
        <p:nvPicPr>
          <p:cNvPr id="6" name="그림 5"/>
          <p:cNvPicPr/>
          <p:nvPr/>
        </p:nvPicPr>
        <p:blipFill rotWithShape="1">
          <a:blip r:embed="rId3" cstate="print">
            <a:lum/>
          </a:blip>
          <a:srcRect/>
          <a:stretch>
            <a:fillRect/>
          </a:stretch>
        </p:blipFill>
        <p:spPr>
          <a:xfrm>
            <a:off x="4788027" y="1544447"/>
            <a:ext cx="3951351" cy="2316607"/>
          </a:xfrm>
          <a:prstGeom prst="rect">
            <a:avLst/>
          </a:prstGeom>
        </p:spPr>
      </p:pic>
      <p:pic>
        <p:nvPicPr>
          <p:cNvPr id="7" name="그림 6"/>
          <p:cNvPicPr/>
          <p:nvPr/>
        </p:nvPicPr>
        <p:blipFill rotWithShape="1">
          <a:blip r:embed="rId4" cstate="print">
            <a:lum/>
          </a:blip>
          <a:srcRect/>
          <a:stretch>
            <a:fillRect/>
          </a:stretch>
        </p:blipFill>
        <p:spPr>
          <a:xfrm>
            <a:off x="370459" y="4405757"/>
            <a:ext cx="4201541" cy="2263648"/>
          </a:xfrm>
          <a:prstGeom prst="rect">
            <a:avLst/>
          </a:prstGeom>
        </p:spPr>
      </p:pic>
      <p:pic>
        <p:nvPicPr>
          <p:cNvPr id="8" name="그림 7"/>
          <p:cNvPicPr/>
          <p:nvPr/>
        </p:nvPicPr>
        <p:blipFill rotWithShape="1">
          <a:blip r:embed="rId5" cstate="print">
            <a:lum/>
          </a:blip>
          <a:srcRect/>
          <a:stretch>
            <a:fillRect/>
          </a:stretch>
        </p:blipFill>
        <p:spPr>
          <a:xfrm>
            <a:off x="4788027" y="4420362"/>
            <a:ext cx="3951351" cy="224904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a:spLocks noGrp="1"/>
          </p:cNvSpPr>
          <p:nvPr>
            <p:ph idx="1"/>
          </p:nvPr>
        </p:nvSpPr>
        <p:spPr/>
        <p:txBody>
          <a:bodyPr/>
          <a:lstStyle/>
          <a:p>
            <a:pPr>
              <a:defRPr lang="ko-KR" altLang="en-US"/>
            </a:pPr>
            <a:r>
              <a:rPr lang="ko-KR" altLang="ko-KR" sz="2600" b="1">
                <a:latin typeface="굴림"/>
                <a:ea typeface="굴림"/>
              </a:rPr>
              <a:t> </a:t>
            </a:r>
            <a:r>
              <a:rPr lang="ko-KR" altLang="ko-KR" sz="2600" b="1">
                <a:latin typeface="HY울릉도B"/>
                <a:ea typeface="HY울릉도B"/>
              </a:rPr>
              <a:t>개선활동 및 방법 </a:t>
            </a:r>
          </a:p>
          <a:p>
            <a:pPr>
              <a:buNone/>
              <a:defRPr lang="ko-KR" altLang="en-US"/>
            </a:pPr>
            <a:r>
              <a:rPr lang="ko-KR" altLang="ko-KR" sz="2600" b="1">
                <a:latin typeface="HY울릉도B"/>
                <a:ea typeface="HY울릉도B"/>
              </a:rPr>
              <a:t> ‘통합재활프로그램’ 종료 후 구체적인 효과성을 분석한 뒤 2015년 중독병동고정프로그램으로 진행할지 논의 할 예정</a:t>
            </a:r>
          </a:p>
          <a:p>
            <a:pPr>
              <a:buNone/>
              <a:defRPr lang="ko-KR" altLang="en-US"/>
            </a:pPr>
            <a:endParaRPr lang="ko-KR" altLang="ko-KR" sz="2600" b="1">
              <a:latin typeface="HY울릉도B"/>
              <a:ea typeface="HY울릉도B"/>
            </a:endParaRPr>
          </a:p>
          <a:p>
            <a:pPr>
              <a:defRPr lang="ko-KR" altLang="en-US"/>
            </a:pPr>
            <a:r>
              <a:rPr lang="ko-KR" altLang="ko-KR" sz="2600" b="1">
                <a:latin typeface="HY울릉도B"/>
                <a:ea typeface="HY울릉도B"/>
              </a:rPr>
              <a:t> 개선내용 </a:t>
            </a:r>
          </a:p>
          <a:p>
            <a:pPr>
              <a:buNone/>
              <a:defRPr lang="ko-KR" altLang="en-US"/>
            </a:pPr>
            <a:r>
              <a:rPr lang="ko-KR" altLang="ko-KR" sz="2600" b="1">
                <a:latin typeface="HY울릉도B"/>
                <a:ea typeface="HY울릉도B"/>
              </a:rPr>
              <a:t> </a:t>
            </a:r>
            <a:r>
              <a:rPr lang="ko-KR" altLang="en-US" sz="2600" b="1">
                <a:latin typeface="HY울릉도B"/>
                <a:ea typeface="HY울릉도B"/>
              </a:rPr>
              <a:t> </a:t>
            </a:r>
            <a:r>
              <a:rPr lang="ko-KR" altLang="ko-KR" sz="2600" b="1">
                <a:latin typeface="HY울릉도B"/>
                <a:ea typeface="HY울릉도B"/>
              </a:rPr>
              <a:t>2014년 진행된 ‘통합재활프로그램’ 분석 후 2015년 중독병동에 정착시킬 예정</a:t>
            </a:r>
          </a:p>
        </p:txBody>
      </p:sp>
      <p:sp>
        <p:nvSpPr>
          <p:cNvPr id="2" name="직사각형 1"/>
          <p:cNvSpPr>
            <a:spLocks noGrp="1"/>
          </p:cNvSpPr>
          <p:nvPr>
            <p:ph type="title"/>
          </p:nvPr>
        </p:nvSpPr>
        <p:spPr/>
        <p:txBody>
          <a:bodyPr/>
          <a:lstStyle/>
          <a:p>
            <a:pPr>
              <a:defRPr lang="ko-KR" altLang="en-US"/>
            </a:pPr>
            <a:r>
              <a:rPr lang="ko-KR" altLang="en-US"/>
              <a:t>7. 개선전략</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a:spLocks noGrp="1"/>
          </p:cNvSpPr>
          <p:nvPr>
            <p:ph idx="1"/>
          </p:nvPr>
        </p:nvSpPr>
        <p:spPr/>
        <p:txBody>
          <a:bodyPr>
            <a:normAutofit fontScale="92500"/>
          </a:bodyPr>
          <a:lstStyle/>
          <a:p>
            <a:pPr>
              <a:defRPr lang="ko-KR" altLang="en-US"/>
            </a:pPr>
            <a:r>
              <a:rPr lang="ko-KR" altLang="en-US" sz="2600" b="1">
                <a:latin typeface="HY울릉도B"/>
                <a:ea typeface="HY울릉도B"/>
              </a:rPr>
              <a:t>  </a:t>
            </a:r>
            <a:r>
              <a:rPr lang="ko-KR" altLang="ko-KR" sz="2600" b="1">
                <a:latin typeface="HY울릉도B"/>
                <a:ea typeface="HY울릉도B"/>
              </a:rPr>
              <a:t>이 활동을 통해 입원중인 알코올중독환자들이 느끼</a:t>
            </a:r>
            <a:r>
              <a:rPr lang="ko-KR" altLang="en-US" sz="2600" b="1">
                <a:latin typeface="HY울릉도B"/>
                <a:ea typeface="HY울릉도B"/>
              </a:rPr>
              <a:t>는</a:t>
            </a:r>
            <a:r>
              <a:rPr lang="ko-KR" altLang="ko-KR" sz="2600" b="1">
                <a:latin typeface="HY울릉도B"/>
                <a:ea typeface="HY울릉도B"/>
              </a:rPr>
              <a:t>‘분노’와 ‘자괴감’이 우리가   알고 있던 것 보다 </a:t>
            </a:r>
          </a:p>
          <a:p>
            <a:pPr>
              <a:buNone/>
              <a:defRPr lang="ko-KR" altLang="en-US"/>
            </a:pPr>
            <a:r>
              <a:rPr lang="ko-KR" altLang="en-US" sz="2600" b="1">
                <a:latin typeface="HY울릉도B"/>
                <a:ea typeface="HY울릉도B"/>
              </a:rPr>
              <a:t>    </a:t>
            </a:r>
            <a:r>
              <a:rPr lang="ko-KR" altLang="ko-KR" sz="2600" b="1">
                <a:latin typeface="HY울릉도B"/>
                <a:ea typeface="HY울릉도B"/>
              </a:rPr>
              <a:t>극심함을 알 수 있었음.</a:t>
            </a:r>
          </a:p>
          <a:p>
            <a:pPr>
              <a:buNone/>
              <a:defRPr lang="ko-KR" altLang="en-US"/>
            </a:pPr>
            <a:endParaRPr lang="ko-KR" altLang="ko-KR" sz="1500" b="1">
              <a:latin typeface="HY울릉도B"/>
              <a:ea typeface="HY울릉도B"/>
            </a:endParaRPr>
          </a:p>
          <a:p>
            <a:pPr>
              <a:defRPr lang="ko-KR" altLang="en-US"/>
            </a:pPr>
            <a:r>
              <a:rPr lang="ko-KR" altLang="ko-KR" sz="2600" b="1">
                <a:latin typeface="HY울릉도B"/>
                <a:ea typeface="HY울릉도B"/>
              </a:rPr>
              <a:t> ‘마음챙김, 정서관리’프로그램을 통해 자신의 마음과 </a:t>
            </a:r>
          </a:p>
          <a:p>
            <a:pPr>
              <a:buNone/>
              <a:defRPr lang="ko-KR" altLang="en-US"/>
            </a:pPr>
            <a:r>
              <a:rPr lang="ko-KR" altLang="en-US" sz="2600" b="1">
                <a:latin typeface="HY울릉도B"/>
                <a:ea typeface="HY울릉도B"/>
              </a:rPr>
              <a:t>    </a:t>
            </a:r>
            <a:r>
              <a:rPr lang="ko-KR" altLang="ko-KR" sz="2600" b="1">
                <a:latin typeface="HY울릉도B"/>
                <a:ea typeface="HY울릉도B"/>
              </a:rPr>
              <a:t>정서를 관리하는 훈련에 집중해 자신의 감정을 스스로 </a:t>
            </a:r>
          </a:p>
          <a:p>
            <a:pPr>
              <a:buNone/>
              <a:defRPr lang="ko-KR" altLang="en-US"/>
            </a:pPr>
            <a:r>
              <a:rPr lang="ko-KR" altLang="en-US" sz="2600" b="1">
                <a:latin typeface="HY울릉도B"/>
                <a:ea typeface="HY울릉도B"/>
              </a:rPr>
              <a:t>    </a:t>
            </a:r>
            <a:r>
              <a:rPr lang="ko-KR" altLang="ko-KR" sz="2600" b="1">
                <a:latin typeface="HY울릉도B"/>
                <a:ea typeface="HY울릉도B"/>
              </a:rPr>
              <a:t>자각하고 관리할 수 있는 힘을 키워줌.</a:t>
            </a:r>
          </a:p>
          <a:p>
            <a:pPr>
              <a:buNone/>
              <a:defRPr lang="ko-KR" altLang="en-US"/>
            </a:pPr>
            <a:endParaRPr lang="ko-KR" altLang="ko-KR" sz="1500" b="1">
              <a:latin typeface="HY울릉도B"/>
              <a:ea typeface="HY울릉도B"/>
            </a:endParaRPr>
          </a:p>
          <a:p>
            <a:pPr>
              <a:defRPr lang="ko-KR" altLang="en-US"/>
            </a:pPr>
            <a:r>
              <a:rPr lang="ko-KR" altLang="ko-KR" sz="2600" b="1">
                <a:latin typeface="HY울릉도B"/>
                <a:ea typeface="HY울릉도B"/>
              </a:rPr>
              <a:t> </a:t>
            </a:r>
            <a:r>
              <a:rPr lang="ko-KR" altLang="en-US" sz="2600" b="1">
                <a:latin typeface="HY울릉도B"/>
                <a:ea typeface="HY울릉도B"/>
              </a:rPr>
              <a:t> </a:t>
            </a:r>
            <a:r>
              <a:rPr lang="ko-KR" altLang="ko-KR" sz="2600" b="1">
                <a:latin typeface="HY울릉도B"/>
                <a:ea typeface="HY울릉도B"/>
              </a:rPr>
              <a:t>특히, ‘정서관리’프로그램 중에 ‘용서’라는 주제</a:t>
            </a:r>
          </a:p>
          <a:p>
            <a:pPr>
              <a:buNone/>
              <a:defRPr lang="ko-KR" altLang="en-US"/>
            </a:pPr>
            <a:r>
              <a:rPr lang="ko-KR" altLang="en-US" sz="2600" b="1">
                <a:latin typeface="HY울릉도B"/>
                <a:ea typeface="HY울릉도B"/>
              </a:rPr>
              <a:t>    </a:t>
            </a:r>
            <a:r>
              <a:rPr lang="ko-KR" altLang="ko-KR" sz="2600" b="1">
                <a:latin typeface="HY울릉도B"/>
                <a:ea typeface="HY울릉도B"/>
              </a:rPr>
              <a:t>를 2회기 진행하며 환자 스스로 자신을 용서하고 나아</a:t>
            </a:r>
          </a:p>
          <a:p>
            <a:pPr>
              <a:buNone/>
              <a:defRPr lang="ko-KR" altLang="en-US"/>
            </a:pPr>
            <a:r>
              <a:rPr lang="ko-KR" altLang="en-US" sz="2600" b="1">
                <a:latin typeface="HY울릉도B"/>
                <a:ea typeface="HY울릉도B"/>
              </a:rPr>
              <a:t>   </a:t>
            </a:r>
            <a:r>
              <a:rPr lang="ko-KR" altLang="ko-KR" sz="2600" b="1">
                <a:latin typeface="HY울릉도B"/>
                <a:ea typeface="HY울릉도B"/>
              </a:rPr>
              <a:t>가 타인을 용서할 필요성이 있음을 함께 나누게 됨.</a:t>
            </a:r>
          </a:p>
        </p:txBody>
      </p:sp>
      <p:sp>
        <p:nvSpPr>
          <p:cNvPr id="2" name="직사각형 1"/>
          <p:cNvSpPr>
            <a:spLocks noGrp="1"/>
          </p:cNvSpPr>
          <p:nvPr>
            <p:ph type="title"/>
          </p:nvPr>
        </p:nvSpPr>
        <p:spPr/>
        <p:txBody>
          <a:bodyPr/>
          <a:lstStyle/>
          <a:p>
            <a:pPr>
              <a:defRPr lang="ko-KR" altLang="en-US"/>
            </a:pPr>
            <a:r>
              <a:rPr lang="ko-KR" altLang="en-US"/>
              <a:t>8.활동효과/개선효과</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a:spLocks noGrp="1"/>
          </p:cNvSpPr>
          <p:nvPr>
            <p:ph idx="1"/>
          </p:nvPr>
        </p:nvSpPr>
        <p:spPr/>
        <p:txBody>
          <a:bodyPr>
            <a:normAutofit lnSpcReduction="10000"/>
          </a:bodyPr>
          <a:lstStyle/>
          <a:p>
            <a:pPr>
              <a:defRPr lang="ko-KR" altLang="en-US"/>
            </a:pPr>
            <a:r>
              <a:rPr lang="ko-KR" altLang="ko-KR" sz="2600" dirty="0">
                <a:solidFill>
                  <a:schemeClr val="bg1"/>
                </a:solidFill>
                <a:latin typeface="HY울릉도B"/>
                <a:ea typeface="HY울릉도B"/>
              </a:rPr>
              <a:t> </a:t>
            </a:r>
            <a:r>
              <a:rPr lang="ko-KR" altLang="en-US" sz="2600" dirty="0">
                <a:solidFill>
                  <a:schemeClr val="bg1"/>
                </a:solidFill>
                <a:latin typeface="HY울릉도B"/>
                <a:ea typeface="HY울릉도B"/>
              </a:rPr>
              <a:t> </a:t>
            </a:r>
            <a:r>
              <a:rPr lang="ko-KR" altLang="ko-KR" sz="2600" dirty="0">
                <a:latin typeface="HY울릉도B"/>
                <a:ea typeface="HY울릉도B"/>
              </a:rPr>
              <a:t>입원중인 환자들의 안전관리라는 주제를 받고 환자 스스로 자신의 감정을 관리할 수 있는 족으로 방향을 잡고 프로그램을 진행하였음.</a:t>
            </a:r>
          </a:p>
          <a:p>
            <a:pPr>
              <a:buNone/>
              <a:defRPr lang="ko-KR" altLang="en-US"/>
            </a:pPr>
            <a:endParaRPr lang="ko-KR" altLang="ko-KR" sz="2600" dirty="0">
              <a:latin typeface="HY울릉도B"/>
              <a:ea typeface="HY울릉도B"/>
            </a:endParaRPr>
          </a:p>
          <a:p>
            <a:pPr>
              <a:defRPr lang="ko-KR" altLang="en-US"/>
            </a:pPr>
            <a:r>
              <a:rPr lang="ko-KR" altLang="en-US" sz="2600" dirty="0">
                <a:latin typeface="HY울릉도B"/>
                <a:ea typeface="HY울릉도B"/>
              </a:rPr>
              <a:t> </a:t>
            </a:r>
            <a:r>
              <a:rPr lang="ko-KR" altLang="ko-KR" sz="2600" dirty="0">
                <a:latin typeface="HY울릉도B"/>
                <a:ea typeface="HY울릉도B"/>
              </a:rPr>
              <a:t>예상보다 환자들이 느끼는 </a:t>
            </a:r>
            <a:r>
              <a:rPr lang="ko-KR" altLang="ko-KR" sz="2600" dirty="0" err="1">
                <a:latin typeface="HY울릉도B"/>
                <a:ea typeface="HY울릉도B"/>
              </a:rPr>
              <a:t>내적갈등은</a:t>
            </a:r>
            <a:r>
              <a:rPr lang="ko-KR" altLang="ko-KR" sz="2600" dirty="0">
                <a:latin typeface="HY울릉도B"/>
                <a:ea typeface="HY울릉도B"/>
              </a:rPr>
              <a:t> 심각했으며 본 프로그램을 통해 </a:t>
            </a:r>
            <a:r>
              <a:rPr lang="ko-KR" altLang="ko-KR" sz="2600" dirty="0" err="1">
                <a:latin typeface="HY울릉도B"/>
                <a:ea typeface="HY울릉도B"/>
              </a:rPr>
              <a:t>자신의마음을</a:t>
            </a:r>
            <a:r>
              <a:rPr lang="ko-KR" altLang="ko-KR" sz="2600" dirty="0">
                <a:latin typeface="HY울릉도B"/>
                <a:ea typeface="HY울릉도B"/>
              </a:rPr>
              <a:t> 자신이 관리할 수 있고 그 구제적인 방법 알 수 있는 시간이 됨.</a:t>
            </a:r>
          </a:p>
          <a:p>
            <a:pPr>
              <a:buNone/>
              <a:defRPr lang="ko-KR" altLang="en-US"/>
            </a:pPr>
            <a:endParaRPr lang="ko-KR" altLang="ko-KR" sz="2600" dirty="0">
              <a:latin typeface="HY울릉도B"/>
              <a:ea typeface="HY울릉도B"/>
            </a:endParaRPr>
          </a:p>
          <a:p>
            <a:pPr>
              <a:defRPr lang="ko-KR" altLang="en-US"/>
            </a:pPr>
            <a:r>
              <a:rPr lang="ko-KR" altLang="ko-KR" sz="2600" dirty="0">
                <a:latin typeface="HY울릉도B"/>
                <a:ea typeface="HY울릉도B"/>
              </a:rPr>
              <a:t> 결론적으로 자신의 마음을 </a:t>
            </a:r>
            <a:r>
              <a:rPr lang="ko-KR" altLang="ko-KR" sz="2600" dirty="0" err="1">
                <a:latin typeface="HY울릉도B"/>
                <a:ea typeface="HY울릉도B"/>
              </a:rPr>
              <a:t>스스로관리하면서</a:t>
            </a:r>
            <a:r>
              <a:rPr lang="ko-KR" altLang="ko-KR" sz="2600" dirty="0">
                <a:latin typeface="HY울릉도B"/>
                <a:ea typeface="HY울릉도B"/>
              </a:rPr>
              <a:t> 타인의 감정을 읽는 능력 즉,공감능력 향상으로  타인과 소통하는 능력을 향상시킬 수 있었음.</a:t>
            </a:r>
          </a:p>
        </p:txBody>
      </p:sp>
      <p:sp>
        <p:nvSpPr>
          <p:cNvPr id="2" name="직사각형 1"/>
          <p:cNvSpPr>
            <a:spLocks noGrp="1"/>
          </p:cNvSpPr>
          <p:nvPr>
            <p:ph type="title"/>
          </p:nvPr>
        </p:nvSpPr>
        <p:spPr/>
        <p:txBody>
          <a:bodyPr/>
          <a:lstStyle/>
          <a:p>
            <a:pPr>
              <a:defRPr lang="ko-KR" altLang="en-US"/>
            </a:pPr>
            <a:r>
              <a:rPr lang="ko-KR" altLang="en-US"/>
              <a:t>9.결론 및 제언</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고구려 벽화">
  <a:themeElements>
    <a:clrScheme name="고구려 벽화">
      <a:dk1>
        <a:sysClr val="windowText" lastClr="000000"/>
      </a:dk1>
      <a:lt1>
        <a:sysClr val="window" lastClr="FFFFFF"/>
      </a:lt1>
      <a:dk2>
        <a:srgbClr val="433021"/>
      </a:dk2>
      <a:lt2>
        <a:srgbClr val="E8D8CA"/>
      </a:lt2>
      <a:accent1>
        <a:srgbClr val="E49458"/>
      </a:accent1>
      <a:accent2>
        <a:srgbClr val="74AD8D"/>
      </a:accent2>
      <a:accent3>
        <a:srgbClr val="D4AC30"/>
      </a:accent3>
      <a:accent4>
        <a:srgbClr val="7BA5BE"/>
      </a:accent4>
      <a:accent5>
        <a:srgbClr val="E4A098"/>
      </a:accent5>
      <a:accent6>
        <a:srgbClr val="70B4B7"/>
      </a:accent6>
      <a:hlink>
        <a:srgbClr val="008685"/>
      </a:hlink>
      <a:folHlink>
        <a:srgbClr val="EA5A23"/>
      </a:folHlink>
    </a:clrScheme>
    <a:fontScheme name="고구려 벽화">
      <a:majorFont>
        <a:latin typeface="Georgia"/>
        <a:ea typeface=""/>
        <a:cs typeface=""/>
        <a:font script="Cyrl" typeface="Times New Roman"/>
        <a:font script="Grek" typeface="Times New Roman"/>
        <a:font script="Jpan" typeface="ＭＳ Ｐゴシック"/>
        <a:font script="Hang" typeface="HY견명조"/>
        <a:font script="Hans" typeface="宋体"/>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eorgia"/>
        <a:ea typeface=""/>
        <a:cs typeface=""/>
        <a:font script="Cyrl" typeface="Times New Roman"/>
        <a:font script="Grek" typeface="Times New Roman"/>
        <a:font script="Jpan" typeface="ＭＳ Ｐゴシック"/>
        <a:font script="Hang" typeface="HY견명조"/>
        <a:font script="Hans" typeface="宋体"/>
        <a:font script="Hant" typeface="標楷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고구려 벽화">
      <a:fillStyleLst>
        <a:solidFill>
          <a:schemeClr val="phClr">
            <a:tint val="100000"/>
            <a:shade val="100000"/>
            <a:hueMod val="100000"/>
            <a:satMod val="100000"/>
          </a:schemeClr>
        </a:solidFill>
        <a:gradFill rotWithShape="1">
          <a:gsLst>
            <a:gs pos="18000">
              <a:schemeClr val="phClr">
                <a:tint val="20000"/>
                <a:shade val="100000"/>
                <a:hueMod val="100000"/>
                <a:satMod val="100000"/>
              </a:schemeClr>
            </a:gs>
            <a:gs pos="87000">
              <a:schemeClr val="phClr">
                <a:tint val="100000"/>
                <a:shade val="100000"/>
                <a:hueMod val="100000"/>
                <a:satMod val="100000"/>
              </a:schemeClr>
            </a:gs>
          </a:gsLst>
          <a:lin ang="2700000" scaled="1"/>
        </a:gradFill>
        <a:gradFill rotWithShape="1">
          <a:gsLst>
            <a:gs pos="0">
              <a:schemeClr val="phClr">
                <a:tint val="95000"/>
                <a:shade val="100000"/>
                <a:hueMod val="100000"/>
                <a:satMod val="100000"/>
              </a:schemeClr>
            </a:gs>
            <a:gs pos="100000">
              <a:schemeClr val="phClr">
                <a:tint val="100000"/>
                <a:shade val="95000"/>
                <a:hueMod val="100000"/>
                <a:satMod val="100000"/>
              </a:schemeClr>
            </a:gs>
          </a:gsLst>
          <a:lin ang="0" scaled="1"/>
        </a:gradFill>
      </a:fillStyleLst>
      <a:lnStyleLst>
        <a:ln w="6350" cap="flat" cmpd="sng" algn="ctr">
          <a:solidFill>
            <a:schemeClr val="phClr"/>
          </a:solidFill>
          <a:prstDash val="solid"/>
        </a:ln>
        <a:ln w="15875" cap="flat" cmpd="sng" algn="ctr">
          <a:solidFill>
            <a:schemeClr val="phClr"/>
          </a:solidFill>
          <a:prstDash val="solid"/>
        </a:ln>
        <a:ln w="28575" cap="flat" cmpd="sng" algn="ctr">
          <a:solidFill>
            <a:schemeClr val="phClr"/>
          </a:solidFill>
          <a:prstDash val="solid"/>
        </a:ln>
      </a:lnStyleLst>
      <a:effectStyleLst>
        <a:effectStyle>
          <a:effectLst>
            <a:outerShdw dir="5400000" algn="tl">
              <a:srgbClr val="EBE9ED">
                <a:alpha val="0"/>
              </a:srgbClr>
            </a:outerShdw>
          </a:effectLst>
        </a:effectStyle>
        <a:effectStyle>
          <a:effectLst>
            <a:outerShdw blurRad="12700" dir="5400000" algn="tl">
              <a:srgbClr val="EBE9ED">
                <a:alpha val="27450"/>
              </a:srgbClr>
            </a:outerShdw>
          </a:effectLst>
          <a:scene3d>
            <a:camera prst="orthographicFront" fov="0">
              <a:rot lat="0" lon="0" rev="0"/>
            </a:camera>
            <a:lightRig rig="soft" dir="t">
              <a:rot lat="0" lon="0" rev="19200000"/>
            </a:lightRig>
          </a:scene3d>
          <a:sp3d prstMaterial="matte">
            <a:bevelT h="88900"/>
            <a:contourClr>
              <a:schemeClr val="phClr">
                <a:tint val="100000"/>
                <a:shade val="100000"/>
                <a:hueMod val="100000"/>
                <a:satMod val="100000"/>
              </a:schemeClr>
            </a:contourClr>
          </a:sp3d>
        </a:effectStyle>
        <a:effectStyle>
          <a:effectLst>
            <a:outerShdw blurRad="101600" dist="76200" dir="2700000" algn="bl">
              <a:srgbClr val="000000">
                <a:alpha val="30588"/>
              </a:srgbClr>
            </a:outerShdw>
          </a:effectLst>
          <a:scene3d>
            <a:camera prst="orthographicFront" fov="0">
              <a:rot lat="0" lon="0" rev="0"/>
            </a:camera>
            <a:lightRig rig="chilly" dir="t">
              <a:rot lat="0" lon="0" rev="4200000"/>
            </a:lightRig>
          </a:scene3d>
          <a:sp3d contourW="25400" prstMaterial="matte">
            <a:bevelT h="88900"/>
            <a:contourClr>
              <a:srgbClr val="FFFFFF">
                <a:alpha val="0"/>
              </a:srgbClr>
            </a:contourClr>
          </a:sp3d>
        </a:effectStyle>
      </a:effectStyleLst>
      <a:bgFillStyleLst>
        <a:solidFill>
          <a:schemeClr val="phClr">
            <a:tint val="100000"/>
            <a:shade val="100000"/>
            <a:hueMod val="100000"/>
            <a:satMod val="100000"/>
          </a:schemeClr>
        </a:solidFill>
        <a:gradFill rotWithShape="1">
          <a:gsLst>
            <a:gs pos="0">
              <a:schemeClr val="phClr">
                <a:tint val="95000"/>
                <a:shade val="100000"/>
                <a:hueMod val="100000"/>
                <a:satMod val="100000"/>
              </a:schemeClr>
            </a:gs>
            <a:gs pos="60000">
              <a:schemeClr val="phClr">
                <a:tint val="100000"/>
                <a:shade val="55000"/>
                <a:hueMod val="100000"/>
                <a:satMod val="100000"/>
              </a:schemeClr>
            </a:gs>
          </a:gsLst>
          <a:path path="circle">
            <a:fillToRect l="50000" t="90000" r="50000" b="10000"/>
          </a:path>
        </a:gradFill>
        <a:blipFill>
          <a:blip xmlns:r="http://schemas.openxmlformats.org/officeDocument/2006/relationships" r:embed="rId1">
            <a:duotone>
              <a:schemeClr val="phClr">
                <a:tint val="100000"/>
                <a:shade val="70000"/>
                <a:hueMod val="100000"/>
                <a:satMod val="100000"/>
              </a:schemeClr>
              <a:schemeClr val="phClr">
                <a:tint val="30000"/>
                <a:shade val="100000"/>
                <a:hueMod val="100000"/>
                <a:satMod val="10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Hunting</Template>
  <TotalTime>2</TotalTime>
  <Words>702</Words>
  <Application>Microsoft Office PowerPoint</Application>
  <PresentationFormat>화면 슬라이드 쇼(4:3)</PresentationFormat>
  <Paragraphs>163</Paragraphs>
  <Slides>11</Slides>
  <Notes>0</Notes>
  <HiddenSlides>0</HiddenSlides>
  <MMClips>0</MMClips>
  <ScaleCrop>false</ScaleCrop>
  <HeadingPairs>
    <vt:vector size="4" baseType="variant">
      <vt:variant>
        <vt:lpstr>테마</vt:lpstr>
      </vt:variant>
      <vt:variant>
        <vt:i4>1</vt:i4>
      </vt:variant>
      <vt:variant>
        <vt:lpstr>슬라이드 제목</vt:lpstr>
      </vt:variant>
      <vt:variant>
        <vt:i4>11</vt:i4>
      </vt:variant>
    </vt:vector>
  </HeadingPairs>
  <TitlesOfParts>
    <vt:vector size="12" baseType="lpstr">
      <vt:lpstr>고구려 벽화</vt:lpstr>
      <vt:lpstr>화(anger)해(solution)</vt:lpstr>
      <vt:lpstr>1. 활동개요</vt:lpstr>
      <vt:lpstr>2. 활동목표 및 핵심지표</vt:lpstr>
      <vt:lpstr>5. 분야별 추진일정</vt:lpstr>
      <vt:lpstr>4. 자료수집방법</vt:lpstr>
      <vt:lpstr>5. 활동내용</vt:lpstr>
      <vt:lpstr>6. 활동결과 및 결과분석</vt:lpstr>
      <vt:lpstr>6. 활동결과 및 결과분석</vt:lpstr>
      <vt:lpstr>7. 개선전략</vt:lpstr>
      <vt:lpstr>8.활동효과/개선효과</vt:lpstr>
      <vt:lpstr>9.결론 및 제언</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화(anger)해(solution)</dc:title>
  <dc:creator>owner</dc:creator>
  <cp:lastModifiedBy>배이진</cp:lastModifiedBy>
  <cp:revision>5</cp:revision>
  <dcterms:created xsi:type="dcterms:W3CDTF">2014-12-01T09:33:51Z</dcterms:created>
  <dcterms:modified xsi:type="dcterms:W3CDTF">2014-12-01T10:33:51Z</dcterms:modified>
</cp:coreProperties>
</file>