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8" r:id="rId2"/>
  </p:sldIdLst>
  <p:sldSz cx="9144000" cy="6858000" type="screen4x3"/>
  <p:notesSz cx="6888163" cy="100203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2BE"/>
    <a:srgbClr val="04CC2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8" autoAdjust="0"/>
    <p:restoredTop sz="93034" autoAdjust="0"/>
  </p:normalViewPr>
  <p:slideViewPr>
    <p:cSldViewPr>
      <p:cViewPr varScale="1">
        <p:scale>
          <a:sx n="102" d="100"/>
          <a:sy n="102" d="100"/>
        </p:scale>
        <p:origin x="-180" y="-90"/>
      </p:cViewPr>
      <p:guideLst>
        <p:guide orient="horz" pos="383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4500" cy="50165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075" y="1"/>
            <a:ext cx="2984500" cy="50165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EB3261D3-B1A7-4B53-9D7D-915F9F2816AB}" type="datetimeFigureOut">
              <a:rPr lang="ko-KR" altLang="en-US" smtClean="0"/>
              <a:pPr/>
              <a:t>2015-01-27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6" y="4759325"/>
            <a:ext cx="5510213" cy="4510088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98C6BA6D-700C-4839-A7D8-ACBCF8E2D51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6BA6D-700C-4839-A7D8-ACBCF8E2D513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EFA4C-3672-4CBD-BF04-B7C5ABAC3252}" type="datetimeFigureOut">
              <a:rPr lang="ko-KR" altLang="en-US" smtClean="0"/>
              <a:pPr/>
              <a:t>2015-01-27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C977-59FE-49F9-B21B-290242071D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EFA4C-3672-4CBD-BF04-B7C5ABAC3252}" type="datetimeFigureOut">
              <a:rPr lang="ko-KR" altLang="en-US" smtClean="0"/>
              <a:pPr/>
              <a:t>2015-01-27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C977-59FE-49F9-B21B-290242071D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EFA4C-3672-4CBD-BF04-B7C5ABAC3252}" type="datetimeFigureOut">
              <a:rPr lang="ko-KR" altLang="en-US" smtClean="0"/>
              <a:pPr/>
              <a:t>2015-01-27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C977-59FE-49F9-B21B-290242071D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EFA4C-3672-4CBD-BF04-B7C5ABAC3252}" type="datetimeFigureOut">
              <a:rPr lang="ko-KR" altLang="en-US" smtClean="0"/>
              <a:pPr/>
              <a:t>2015-01-27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C977-59FE-49F9-B21B-290242071D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EFA4C-3672-4CBD-BF04-B7C5ABAC3252}" type="datetimeFigureOut">
              <a:rPr lang="ko-KR" altLang="en-US" smtClean="0"/>
              <a:pPr/>
              <a:t>2015-01-27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C977-59FE-49F9-B21B-290242071D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EFA4C-3672-4CBD-BF04-B7C5ABAC3252}" type="datetimeFigureOut">
              <a:rPr lang="ko-KR" altLang="en-US" smtClean="0"/>
              <a:pPr/>
              <a:t>2015-01-27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C977-59FE-49F9-B21B-290242071D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EFA4C-3672-4CBD-BF04-B7C5ABAC3252}" type="datetimeFigureOut">
              <a:rPr lang="ko-KR" altLang="en-US" smtClean="0"/>
              <a:pPr/>
              <a:t>2015-01-27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C977-59FE-49F9-B21B-290242071D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EFA4C-3672-4CBD-BF04-B7C5ABAC3252}" type="datetimeFigureOut">
              <a:rPr lang="ko-KR" altLang="en-US" smtClean="0"/>
              <a:pPr/>
              <a:t>2015-01-27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C977-59FE-49F9-B21B-290242071D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EFA4C-3672-4CBD-BF04-B7C5ABAC3252}" type="datetimeFigureOut">
              <a:rPr lang="ko-KR" altLang="en-US" smtClean="0"/>
              <a:pPr/>
              <a:t>2015-01-27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C977-59FE-49F9-B21B-290242071D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EFA4C-3672-4CBD-BF04-B7C5ABAC3252}" type="datetimeFigureOut">
              <a:rPr lang="ko-KR" altLang="en-US" smtClean="0"/>
              <a:pPr/>
              <a:t>2015-01-27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C977-59FE-49F9-B21B-290242071D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EFA4C-3672-4CBD-BF04-B7C5ABAC3252}" type="datetimeFigureOut">
              <a:rPr lang="ko-KR" altLang="en-US" smtClean="0"/>
              <a:pPr/>
              <a:t>2015-01-27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C977-59FE-49F9-B21B-290242071D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EFA4C-3672-4CBD-BF04-B7C5ABAC3252}" type="datetimeFigureOut">
              <a:rPr lang="ko-KR" altLang="en-US" smtClean="0"/>
              <a:pPr/>
              <a:t>2015-01-27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BC977-59FE-49F9-B21B-290242071D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26" Type="http://schemas.openxmlformats.org/officeDocument/2006/relationships/image" Target="../media/image24.jpeg"/><Relationship Id="rId3" Type="http://schemas.openxmlformats.org/officeDocument/2006/relationships/image" Target="../media/image1.png"/><Relationship Id="rId21" Type="http://schemas.openxmlformats.org/officeDocument/2006/relationships/image" Target="../media/image19.jpeg"/><Relationship Id="rId34" Type="http://schemas.openxmlformats.org/officeDocument/2006/relationships/image" Target="../media/image32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5" Type="http://schemas.openxmlformats.org/officeDocument/2006/relationships/image" Target="../media/image23.jpeg"/><Relationship Id="rId33" Type="http://schemas.openxmlformats.org/officeDocument/2006/relationships/image" Target="../media/image31.wm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29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24" Type="http://schemas.openxmlformats.org/officeDocument/2006/relationships/image" Target="../media/image22.jpeg"/><Relationship Id="rId32" Type="http://schemas.openxmlformats.org/officeDocument/2006/relationships/image" Target="../media/image30.jpeg"/><Relationship Id="rId5" Type="http://schemas.openxmlformats.org/officeDocument/2006/relationships/image" Target="../media/image3.gif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28" Type="http://schemas.openxmlformats.org/officeDocument/2006/relationships/image" Target="../media/image26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31" Type="http://schemas.openxmlformats.org/officeDocument/2006/relationships/image" Target="../media/image29.jpeg"/><Relationship Id="rId4" Type="http://schemas.openxmlformats.org/officeDocument/2006/relationships/image" Target="../media/image2.gif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Relationship Id="rId27" Type="http://schemas.openxmlformats.org/officeDocument/2006/relationships/image" Target="../media/image25.jpeg"/><Relationship Id="rId30" Type="http://schemas.openxmlformats.org/officeDocument/2006/relationships/image" Target="../media/image28.jpeg"/><Relationship Id="rId35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정육면체 107"/>
          <p:cNvSpPr/>
          <p:nvPr/>
        </p:nvSpPr>
        <p:spPr>
          <a:xfrm>
            <a:off x="2092671" y="3536627"/>
            <a:ext cx="214314" cy="71438"/>
          </a:xfrm>
          <a:prstGeom prst="cub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6" name="그림 255" descr="구룡마을 현황 원본1 copy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698020"/>
          </a:xfrm>
          <a:prstGeom prst="rect">
            <a:avLst/>
          </a:prstGeom>
          <a:ln w="25400">
            <a:solidFill>
              <a:schemeClr val="accent4"/>
            </a:solidFill>
            <a:headEnd type="triangle"/>
            <a:tailEnd type="triangle"/>
          </a:ln>
        </p:spPr>
      </p:pic>
      <p:sp>
        <p:nvSpPr>
          <p:cNvPr id="51" name="자유형 50"/>
          <p:cNvSpPr/>
          <p:nvPr/>
        </p:nvSpPr>
        <p:spPr>
          <a:xfrm>
            <a:off x="2216150" y="1196752"/>
            <a:ext cx="860425" cy="2786062"/>
          </a:xfrm>
          <a:custGeom>
            <a:avLst/>
            <a:gdLst>
              <a:gd name="connsiteX0" fmla="*/ 860425 w 860425"/>
              <a:gd name="connsiteY0" fmla="*/ 2786062 h 2786062"/>
              <a:gd name="connsiteX1" fmla="*/ 431800 w 860425"/>
              <a:gd name="connsiteY1" fmla="*/ 2481262 h 2786062"/>
              <a:gd name="connsiteX2" fmla="*/ 60325 w 860425"/>
              <a:gd name="connsiteY2" fmla="*/ 2233612 h 2786062"/>
              <a:gd name="connsiteX3" fmla="*/ 69850 w 860425"/>
              <a:gd name="connsiteY3" fmla="*/ 1957387 h 2786062"/>
              <a:gd name="connsiteX4" fmla="*/ 88900 w 860425"/>
              <a:gd name="connsiteY4" fmla="*/ 1538287 h 2786062"/>
              <a:gd name="connsiteX5" fmla="*/ 31750 w 860425"/>
              <a:gd name="connsiteY5" fmla="*/ 1309687 h 2786062"/>
              <a:gd name="connsiteX6" fmla="*/ 41275 w 860425"/>
              <a:gd name="connsiteY6" fmla="*/ 1062037 h 2786062"/>
              <a:gd name="connsiteX7" fmla="*/ 212725 w 860425"/>
              <a:gd name="connsiteY7" fmla="*/ 881062 h 2786062"/>
              <a:gd name="connsiteX8" fmla="*/ 231775 w 860425"/>
              <a:gd name="connsiteY8" fmla="*/ 538162 h 2786062"/>
              <a:gd name="connsiteX9" fmla="*/ 622300 w 860425"/>
              <a:gd name="connsiteY9" fmla="*/ 80962 h 2786062"/>
              <a:gd name="connsiteX10" fmla="*/ 641350 w 860425"/>
              <a:gd name="connsiteY10" fmla="*/ 52387 h 2786062"/>
              <a:gd name="connsiteX11" fmla="*/ 631825 w 860425"/>
              <a:gd name="connsiteY11" fmla="*/ 52387 h 2786062"/>
              <a:gd name="connsiteX12" fmla="*/ 631825 w 860425"/>
              <a:gd name="connsiteY12" fmla="*/ 52387 h 278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60425" h="2786062">
                <a:moveTo>
                  <a:pt x="860425" y="2786062"/>
                </a:moveTo>
                <a:lnTo>
                  <a:pt x="431800" y="2481262"/>
                </a:lnTo>
                <a:cubicBezTo>
                  <a:pt x="298450" y="2389187"/>
                  <a:pt x="120650" y="2320924"/>
                  <a:pt x="60325" y="2233612"/>
                </a:cubicBezTo>
                <a:cubicBezTo>
                  <a:pt x="0" y="2146300"/>
                  <a:pt x="65088" y="2073274"/>
                  <a:pt x="69850" y="1957387"/>
                </a:cubicBezTo>
                <a:cubicBezTo>
                  <a:pt x="74612" y="1841500"/>
                  <a:pt x="95250" y="1646237"/>
                  <a:pt x="88900" y="1538287"/>
                </a:cubicBezTo>
                <a:cubicBezTo>
                  <a:pt x="82550" y="1430337"/>
                  <a:pt x="39687" y="1389062"/>
                  <a:pt x="31750" y="1309687"/>
                </a:cubicBezTo>
                <a:cubicBezTo>
                  <a:pt x="23813" y="1230312"/>
                  <a:pt x="11113" y="1133475"/>
                  <a:pt x="41275" y="1062037"/>
                </a:cubicBezTo>
                <a:cubicBezTo>
                  <a:pt x="71438" y="990600"/>
                  <a:pt x="180975" y="968374"/>
                  <a:pt x="212725" y="881062"/>
                </a:cubicBezTo>
                <a:cubicBezTo>
                  <a:pt x="244475" y="793750"/>
                  <a:pt x="163513" y="671512"/>
                  <a:pt x="231775" y="538162"/>
                </a:cubicBezTo>
                <a:cubicBezTo>
                  <a:pt x="300037" y="404812"/>
                  <a:pt x="554038" y="161925"/>
                  <a:pt x="622300" y="80962"/>
                </a:cubicBezTo>
                <a:cubicBezTo>
                  <a:pt x="690563" y="0"/>
                  <a:pt x="639763" y="57149"/>
                  <a:pt x="641350" y="52387"/>
                </a:cubicBezTo>
                <a:cubicBezTo>
                  <a:pt x="642937" y="47625"/>
                  <a:pt x="631825" y="52387"/>
                  <a:pt x="631825" y="52387"/>
                </a:cubicBezTo>
                <a:lnTo>
                  <a:pt x="631825" y="52387"/>
                </a:lnTo>
              </a:path>
            </a:pathLst>
          </a:custGeom>
          <a:ln w="57150">
            <a:solidFill>
              <a:srgbClr val="0202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구부러진 연결선 25"/>
          <p:cNvCxnSpPr/>
          <p:nvPr/>
        </p:nvCxnSpPr>
        <p:spPr>
          <a:xfrm rot="16200000" flipV="1">
            <a:off x="2116850" y="4893708"/>
            <a:ext cx="2214578" cy="328614"/>
          </a:xfrm>
          <a:prstGeom prst="curvedConnector3">
            <a:avLst>
              <a:gd name="adj1" fmla="val 50000"/>
            </a:avLst>
          </a:prstGeom>
          <a:ln w="57150">
            <a:solidFill>
              <a:srgbClr val="0202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자유형 51"/>
          <p:cNvSpPr/>
          <p:nvPr/>
        </p:nvSpPr>
        <p:spPr>
          <a:xfrm>
            <a:off x="2657475" y="2643188"/>
            <a:ext cx="782637" cy="1052512"/>
          </a:xfrm>
          <a:custGeom>
            <a:avLst/>
            <a:gdLst>
              <a:gd name="connsiteX0" fmla="*/ 0 w 782637"/>
              <a:gd name="connsiteY0" fmla="*/ 1052512 h 1052512"/>
              <a:gd name="connsiteX1" fmla="*/ 295275 w 782637"/>
              <a:gd name="connsiteY1" fmla="*/ 576262 h 1052512"/>
              <a:gd name="connsiteX2" fmla="*/ 361950 w 782637"/>
              <a:gd name="connsiteY2" fmla="*/ 338137 h 1052512"/>
              <a:gd name="connsiteX3" fmla="*/ 419100 w 782637"/>
              <a:gd name="connsiteY3" fmla="*/ 52387 h 1052512"/>
              <a:gd name="connsiteX4" fmla="*/ 476250 w 782637"/>
              <a:gd name="connsiteY4" fmla="*/ 23812 h 1052512"/>
              <a:gd name="connsiteX5" fmla="*/ 733425 w 782637"/>
              <a:gd name="connsiteY5" fmla="*/ 33337 h 1052512"/>
              <a:gd name="connsiteX6" fmla="*/ 771525 w 782637"/>
              <a:gd name="connsiteY6" fmla="*/ 42862 h 1052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2637" h="1052512">
                <a:moveTo>
                  <a:pt x="0" y="1052512"/>
                </a:moveTo>
                <a:cubicBezTo>
                  <a:pt x="117475" y="873918"/>
                  <a:pt x="234950" y="695324"/>
                  <a:pt x="295275" y="576262"/>
                </a:cubicBezTo>
                <a:cubicBezTo>
                  <a:pt x="355600" y="457200"/>
                  <a:pt x="341312" y="425450"/>
                  <a:pt x="361950" y="338137"/>
                </a:cubicBezTo>
                <a:cubicBezTo>
                  <a:pt x="382588" y="250824"/>
                  <a:pt x="400050" y="104775"/>
                  <a:pt x="419100" y="52387"/>
                </a:cubicBezTo>
                <a:cubicBezTo>
                  <a:pt x="438150" y="0"/>
                  <a:pt x="423863" y="26987"/>
                  <a:pt x="476250" y="23812"/>
                </a:cubicBezTo>
                <a:cubicBezTo>
                  <a:pt x="528637" y="20637"/>
                  <a:pt x="684213" y="30162"/>
                  <a:pt x="733425" y="33337"/>
                </a:cubicBezTo>
                <a:cubicBezTo>
                  <a:pt x="782637" y="36512"/>
                  <a:pt x="777081" y="39687"/>
                  <a:pt x="771525" y="42862"/>
                </a:cubicBezTo>
              </a:path>
            </a:pathLst>
          </a:custGeom>
          <a:ln w="57150">
            <a:solidFill>
              <a:srgbClr val="0202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자유형 52"/>
          <p:cNvSpPr/>
          <p:nvPr/>
        </p:nvSpPr>
        <p:spPr>
          <a:xfrm>
            <a:off x="2819400" y="1609725"/>
            <a:ext cx="1431925" cy="3057525"/>
          </a:xfrm>
          <a:custGeom>
            <a:avLst/>
            <a:gdLst>
              <a:gd name="connsiteX0" fmla="*/ 1247775 w 1431925"/>
              <a:gd name="connsiteY0" fmla="*/ 3057525 h 3057525"/>
              <a:gd name="connsiteX1" fmla="*/ 1285875 w 1431925"/>
              <a:gd name="connsiteY1" fmla="*/ 2676525 h 3057525"/>
              <a:gd name="connsiteX2" fmla="*/ 1276350 w 1431925"/>
              <a:gd name="connsiteY2" fmla="*/ 2324100 h 3057525"/>
              <a:gd name="connsiteX3" fmla="*/ 1428750 w 1431925"/>
              <a:gd name="connsiteY3" fmla="*/ 2000250 h 3057525"/>
              <a:gd name="connsiteX4" fmla="*/ 1257300 w 1431925"/>
              <a:gd name="connsiteY4" fmla="*/ 1724025 h 3057525"/>
              <a:gd name="connsiteX5" fmla="*/ 1047750 w 1431925"/>
              <a:gd name="connsiteY5" fmla="*/ 1581150 h 3057525"/>
              <a:gd name="connsiteX6" fmla="*/ 876300 w 1431925"/>
              <a:gd name="connsiteY6" fmla="*/ 1476375 h 3057525"/>
              <a:gd name="connsiteX7" fmla="*/ 790575 w 1431925"/>
              <a:gd name="connsiteY7" fmla="*/ 1495425 h 3057525"/>
              <a:gd name="connsiteX8" fmla="*/ 647700 w 1431925"/>
              <a:gd name="connsiteY8" fmla="*/ 1323975 h 3057525"/>
              <a:gd name="connsiteX9" fmla="*/ 609600 w 1431925"/>
              <a:gd name="connsiteY9" fmla="*/ 1038225 h 3057525"/>
              <a:gd name="connsiteX10" fmla="*/ 590550 w 1431925"/>
              <a:gd name="connsiteY10" fmla="*/ 733425 h 3057525"/>
              <a:gd name="connsiteX11" fmla="*/ 428625 w 1431925"/>
              <a:gd name="connsiteY11" fmla="*/ 609600 h 3057525"/>
              <a:gd name="connsiteX12" fmla="*/ 180975 w 1431925"/>
              <a:gd name="connsiteY12" fmla="*/ 523875 h 3057525"/>
              <a:gd name="connsiteX13" fmla="*/ 114300 w 1431925"/>
              <a:gd name="connsiteY13" fmla="*/ 352425 h 3057525"/>
              <a:gd name="connsiteX14" fmla="*/ 85725 w 1431925"/>
              <a:gd name="connsiteY14" fmla="*/ 228600 h 3057525"/>
              <a:gd name="connsiteX15" fmla="*/ 0 w 1431925"/>
              <a:gd name="connsiteY15" fmla="*/ 0 h 305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31925" h="3057525">
                <a:moveTo>
                  <a:pt x="1247775" y="3057525"/>
                </a:moveTo>
                <a:cubicBezTo>
                  <a:pt x="1264444" y="2928143"/>
                  <a:pt x="1281113" y="2798762"/>
                  <a:pt x="1285875" y="2676525"/>
                </a:cubicBezTo>
                <a:cubicBezTo>
                  <a:pt x="1290637" y="2554288"/>
                  <a:pt x="1252538" y="2436812"/>
                  <a:pt x="1276350" y="2324100"/>
                </a:cubicBezTo>
                <a:cubicBezTo>
                  <a:pt x="1300162" y="2211388"/>
                  <a:pt x="1431925" y="2100262"/>
                  <a:pt x="1428750" y="2000250"/>
                </a:cubicBezTo>
                <a:cubicBezTo>
                  <a:pt x="1425575" y="1900238"/>
                  <a:pt x="1320800" y="1793875"/>
                  <a:pt x="1257300" y="1724025"/>
                </a:cubicBezTo>
                <a:cubicBezTo>
                  <a:pt x="1193800" y="1654175"/>
                  <a:pt x="1111250" y="1622425"/>
                  <a:pt x="1047750" y="1581150"/>
                </a:cubicBezTo>
                <a:cubicBezTo>
                  <a:pt x="984250" y="1539875"/>
                  <a:pt x="919162" y="1490662"/>
                  <a:pt x="876300" y="1476375"/>
                </a:cubicBezTo>
                <a:cubicBezTo>
                  <a:pt x="833438" y="1462088"/>
                  <a:pt x="828675" y="1520825"/>
                  <a:pt x="790575" y="1495425"/>
                </a:cubicBezTo>
                <a:cubicBezTo>
                  <a:pt x="752475" y="1470025"/>
                  <a:pt x="677863" y="1400175"/>
                  <a:pt x="647700" y="1323975"/>
                </a:cubicBezTo>
                <a:cubicBezTo>
                  <a:pt x="617537" y="1247775"/>
                  <a:pt x="619125" y="1136650"/>
                  <a:pt x="609600" y="1038225"/>
                </a:cubicBezTo>
                <a:cubicBezTo>
                  <a:pt x="600075" y="939800"/>
                  <a:pt x="620713" y="804863"/>
                  <a:pt x="590550" y="733425"/>
                </a:cubicBezTo>
                <a:cubicBezTo>
                  <a:pt x="560388" y="661988"/>
                  <a:pt x="496888" y="644525"/>
                  <a:pt x="428625" y="609600"/>
                </a:cubicBezTo>
                <a:cubicBezTo>
                  <a:pt x="360362" y="574675"/>
                  <a:pt x="233362" y="566737"/>
                  <a:pt x="180975" y="523875"/>
                </a:cubicBezTo>
                <a:cubicBezTo>
                  <a:pt x="128588" y="481013"/>
                  <a:pt x="130175" y="401637"/>
                  <a:pt x="114300" y="352425"/>
                </a:cubicBezTo>
                <a:cubicBezTo>
                  <a:pt x="98425" y="303213"/>
                  <a:pt x="104775" y="287337"/>
                  <a:pt x="85725" y="228600"/>
                </a:cubicBezTo>
                <a:cubicBezTo>
                  <a:pt x="66675" y="169863"/>
                  <a:pt x="33337" y="84931"/>
                  <a:pt x="0" y="0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자유형 54"/>
          <p:cNvSpPr/>
          <p:nvPr/>
        </p:nvSpPr>
        <p:spPr>
          <a:xfrm>
            <a:off x="3356917" y="1371600"/>
            <a:ext cx="2543175" cy="4800600"/>
          </a:xfrm>
          <a:custGeom>
            <a:avLst/>
            <a:gdLst>
              <a:gd name="connsiteX0" fmla="*/ 2543175 w 2543175"/>
              <a:gd name="connsiteY0" fmla="*/ 4800600 h 4800600"/>
              <a:gd name="connsiteX1" fmla="*/ 2276475 w 2543175"/>
              <a:gd name="connsiteY1" fmla="*/ 4267200 h 4800600"/>
              <a:gd name="connsiteX2" fmla="*/ 2295525 w 2543175"/>
              <a:gd name="connsiteY2" fmla="*/ 3943350 h 4800600"/>
              <a:gd name="connsiteX3" fmla="*/ 2247900 w 2543175"/>
              <a:gd name="connsiteY3" fmla="*/ 3495675 h 4800600"/>
              <a:gd name="connsiteX4" fmla="*/ 2114550 w 2543175"/>
              <a:gd name="connsiteY4" fmla="*/ 3000375 h 4800600"/>
              <a:gd name="connsiteX5" fmla="*/ 2124075 w 2543175"/>
              <a:gd name="connsiteY5" fmla="*/ 2581275 h 4800600"/>
              <a:gd name="connsiteX6" fmla="*/ 2228850 w 2543175"/>
              <a:gd name="connsiteY6" fmla="*/ 2286000 h 4800600"/>
              <a:gd name="connsiteX7" fmla="*/ 2266950 w 2543175"/>
              <a:gd name="connsiteY7" fmla="*/ 2085975 h 4800600"/>
              <a:gd name="connsiteX8" fmla="*/ 2038350 w 2543175"/>
              <a:gd name="connsiteY8" fmla="*/ 1600200 h 4800600"/>
              <a:gd name="connsiteX9" fmla="*/ 1990725 w 2543175"/>
              <a:gd name="connsiteY9" fmla="*/ 1419225 h 4800600"/>
              <a:gd name="connsiteX10" fmla="*/ 1666875 w 2543175"/>
              <a:gd name="connsiteY10" fmla="*/ 752475 h 4800600"/>
              <a:gd name="connsiteX11" fmla="*/ 1285875 w 2543175"/>
              <a:gd name="connsiteY11" fmla="*/ 314325 h 4800600"/>
              <a:gd name="connsiteX12" fmla="*/ 0 w 2543175"/>
              <a:gd name="connsiteY12" fmla="*/ 0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43175" h="4800600">
                <a:moveTo>
                  <a:pt x="2543175" y="4800600"/>
                </a:moveTo>
                <a:cubicBezTo>
                  <a:pt x="2430462" y="4605337"/>
                  <a:pt x="2317750" y="4410075"/>
                  <a:pt x="2276475" y="4267200"/>
                </a:cubicBezTo>
                <a:cubicBezTo>
                  <a:pt x="2235200" y="4124325"/>
                  <a:pt x="2300287" y="4071937"/>
                  <a:pt x="2295525" y="3943350"/>
                </a:cubicBezTo>
                <a:cubicBezTo>
                  <a:pt x="2290763" y="3814763"/>
                  <a:pt x="2278063" y="3652838"/>
                  <a:pt x="2247900" y="3495675"/>
                </a:cubicBezTo>
                <a:cubicBezTo>
                  <a:pt x="2217738" y="3338513"/>
                  <a:pt x="2135188" y="3152775"/>
                  <a:pt x="2114550" y="3000375"/>
                </a:cubicBezTo>
                <a:cubicBezTo>
                  <a:pt x="2093912" y="2847975"/>
                  <a:pt x="2105025" y="2700338"/>
                  <a:pt x="2124075" y="2581275"/>
                </a:cubicBezTo>
                <a:cubicBezTo>
                  <a:pt x="2143125" y="2462213"/>
                  <a:pt x="2205038" y="2368550"/>
                  <a:pt x="2228850" y="2286000"/>
                </a:cubicBezTo>
                <a:cubicBezTo>
                  <a:pt x="2252663" y="2203450"/>
                  <a:pt x="2298700" y="2200275"/>
                  <a:pt x="2266950" y="2085975"/>
                </a:cubicBezTo>
                <a:cubicBezTo>
                  <a:pt x="2235200" y="1971675"/>
                  <a:pt x="2084388" y="1711325"/>
                  <a:pt x="2038350" y="1600200"/>
                </a:cubicBezTo>
                <a:cubicBezTo>
                  <a:pt x="1992312" y="1489075"/>
                  <a:pt x="2052638" y="1560513"/>
                  <a:pt x="1990725" y="1419225"/>
                </a:cubicBezTo>
                <a:cubicBezTo>
                  <a:pt x="1928812" y="1277937"/>
                  <a:pt x="1784350" y="936625"/>
                  <a:pt x="1666875" y="752475"/>
                </a:cubicBezTo>
                <a:cubicBezTo>
                  <a:pt x="1549400" y="568325"/>
                  <a:pt x="1563688" y="439738"/>
                  <a:pt x="1285875" y="314325"/>
                </a:cubicBezTo>
                <a:cubicBezTo>
                  <a:pt x="1008063" y="188913"/>
                  <a:pt x="206375" y="95250"/>
                  <a:pt x="0" y="0"/>
                </a:cubicBezTo>
              </a:path>
            </a:pathLst>
          </a:custGeom>
          <a:ln w="57150">
            <a:solidFill>
              <a:srgbClr val="0202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자유형 55"/>
          <p:cNvSpPr/>
          <p:nvPr/>
        </p:nvSpPr>
        <p:spPr>
          <a:xfrm>
            <a:off x="3323281" y="1027756"/>
            <a:ext cx="47625" cy="361950"/>
          </a:xfrm>
          <a:custGeom>
            <a:avLst/>
            <a:gdLst>
              <a:gd name="connsiteX0" fmla="*/ 47625 w 47625"/>
              <a:gd name="connsiteY0" fmla="*/ 361950 h 361950"/>
              <a:gd name="connsiteX1" fmla="*/ 0 w 47625"/>
              <a:gd name="connsiteY1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625" h="361950">
                <a:moveTo>
                  <a:pt x="47625" y="361950"/>
                </a:moveTo>
                <a:lnTo>
                  <a:pt x="0" y="0"/>
                </a:lnTo>
              </a:path>
            </a:pathLst>
          </a:custGeom>
          <a:ln w="57150">
            <a:solidFill>
              <a:srgbClr val="0202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자유형 56"/>
          <p:cNvSpPr/>
          <p:nvPr/>
        </p:nvSpPr>
        <p:spPr>
          <a:xfrm>
            <a:off x="5372100" y="819150"/>
            <a:ext cx="1152525" cy="1981200"/>
          </a:xfrm>
          <a:custGeom>
            <a:avLst/>
            <a:gdLst>
              <a:gd name="connsiteX0" fmla="*/ 0 w 1152525"/>
              <a:gd name="connsiteY0" fmla="*/ 1981200 h 1981200"/>
              <a:gd name="connsiteX1" fmla="*/ 447675 w 1152525"/>
              <a:gd name="connsiteY1" fmla="*/ 1133475 h 1981200"/>
              <a:gd name="connsiteX2" fmla="*/ 666750 w 1152525"/>
              <a:gd name="connsiteY2" fmla="*/ 781050 h 1981200"/>
              <a:gd name="connsiteX3" fmla="*/ 676275 w 1152525"/>
              <a:gd name="connsiteY3" fmla="*/ 666750 h 1981200"/>
              <a:gd name="connsiteX4" fmla="*/ 952500 w 1152525"/>
              <a:gd name="connsiteY4" fmla="*/ 476250 h 1981200"/>
              <a:gd name="connsiteX5" fmla="*/ 923925 w 1152525"/>
              <a:gd name="connsiteY5" fmla="*/ 333375 h 1981200"/>
              <a:gd name="connsiteX6" fmla="*/ 1152525 w 1152525"/>
              <a:gd name="connsiteY6" fmla="*/ 0 h 19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2525" h="1981200">
                <a:moveTo>
                  <a:pt x="0" y="1981200"/>
                </a:moveTo>
                <a:cubicBezTo>
                  <a:pt x="168275" y="1657350"/>
                  <a:pt x="336550" y="1333500"/>
                  <a:pt x="447675" y="1133475"/>
                </a:cubicBezTo>
                <a:cubicBezTo>
                  <a:pt x="558800" y="933450"/>
                  <a:pt x="628650" y="858838"/>
                  <a:pt x="666750" y="781050"/>
                </a:cubicBezTo>
                <a:cubicBezTo>
                  <a:pt x="704850" y="703263"/>
                  <a:pt x="628650" y="717550"/>
                  <a:pt x="676275" y="666750"/>
                </a:cubicBezTo>
                <a:cubicBezTo>
                  <a:pt x="723900" y="615950"/>
                  <a:pt x="911225" y="531813"/>
                  <a:pt x="952500" y="476250"/>
                </a:cubicBezTo>
                <a:cubicBezTo>
                  <a:pt x="993775" y="420688"/>
                  <a:pt x="890588" y="412750"/>
                  <a:pt x="923925" y="333375"/>
                </a:cubicBezTo>
                <a:cubicBezTo>
                  <a:pt x="957262" y="254000"/>
                  <a:pt x="1054893" y="127000"/>
                  <a:pt x="1152525" y="0"/>
                </a:cubicBezTo>
              </a:path>
            </a:pathLst>
          </a:custGeom>
          <a:ln w="57150">
            <a:solidFill>
              <a:srgbClr val="0202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자유형 58"/>
          <p:cNvSpPr/>
          <p:nvPr/>
        </p:nvSpPr>
        <p:spPr>
          <a:xfrm>
            <a:off x="5819775" y="1815282"/>
            <a:ext cx="1057275" cy="1109662"/>
          </a:xfrm>
          <a:custGeom>
            <a:avLst/>
            <a:gdLst>
              <a:gd name="connsiteX0" fmla="*/ 0 w 1057275"/>
              <a:gd name="connsiteY0" fmla="*/ 144462 h 1109662"/>
              <a:gd name="connsiteX1" fmla="*/ 228600 w 1057275"/>
              <a:gd name="connsiteY1" fmla="*/ 39687 h 1109662"/>
              <a:gd name="connsiteX2" fmla="*/ 533400 w 1057275"/>
              <a:gd name="connsiteY2" fmla="*/ 30162 h 1109662"/>
              <a:gd name="connsiteX3" fmla="*/ 809625 w 1057275"/>
              <a:gd name="connsiteY3" fmla="*/ 39687 h 1109662"/>
              <a:gd name="connsiteX4" fmla="*/ 923925 w 1057275"/>
              <a:gd name="connsiteY4" fmla="*/ 268287 h 1109662"/>
              <a:gd name="connsiteX5" fmla="*/ 866775 w 1057275"/>
              <a:gd name="connsiteY5" fmla="*/ 611187 h 1109662"/>
              <a:gd name="connsiteX6" fmla="*/ 1000125 w 1057275"/>
              <a:gd name="connsiteY6" fmla="*/ 1030287 h 1109662"/>
              <a:gd name="connsiteX7" fmla="*/ 1057275 w 1057275"/>
              <a:gd name="connsiteY7" fmla="*/ 1087437 h 110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7275" h="1109662">
                <a:moveTo>
                  <a:pt x="0" y="144462"/>
                </a:moveTo>
                <a:cubicBezTo>
                  <a:pt x="69850" y="101599"/>
                  <a:pt x="139700" y="58737"/>
                  <a:pt x="228600" y="39687"/>
                </a:cubicBezTo>
                <a:cubicBezTo>
                  <a:pt x="317500" y="20637"/>
                  <a:pt x="436563" y="30162"/>
                  <a:pt x="533400" y="30162"/>
                </a:cubicBezTo>
                <a:cubicBezTo>
                  <a:pt x="630237" y="30162"/>
                  <a:pt x="744538" y="0"/>
                  <a:pt x="809625" y="39687"/>
                </a:cubicBezTo>
                <a:cubicBezTo>
                  <a:pt x="874712" y="79374"/>
                  <a:pt x="914400" y="173037"/>
                  <a:pt x="923925" y="268287"/>
                </a:cubicBezTo>
                <a:cubicBezTo>
                  <a:pt x="933450" y="363537"/>
                  <a:pt x="854075" y="484187"/>
                  <a:pt x="866775" y="611187"/>
                </a:cubicBezTo>
                <a:cubicBezTo>
                  <a:pt x="879475" y="738187"/>
                  <a:pt x="968375" y="950912"/>
                  <a:pt x="1000125" y="1030287"/>
                </a:cubicBezTo>
                <a:cubicBezTo>
                  <a:pt x="1031875" y="1109662"/>
                  <a:pt x="1044575" y="1098549"/>
                  <a:pt x="1057275" y="1087437"/>
                </a:cubicBezTo>
              </a:path>
            </a:pathLst>
          </a:custGeom>
          <a:ln w="57150">
            <a:solidFill>
              <a:srgbClr val="0202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자유형 53"/>
          <p:cNvSpPr/>
          <p:nvPr/>
        </p:nvSpPr>
        <p:spPr>
          <a:xfrm>
            <a:off x="5451475" y="1885950"/>
            <a:ext cx="1187450" cy="3000375"/>
          </a:xfrm>
          <a:custGeom>
            <a:avLst/>
            <a:gdLst>
              <a:gd name="connsiteX0" fmla="*/ 149225 w 1187450"/>
              <a:gd name="connsiteY0" fmla="*/ 3000375 h 3000375"/>
              <a:gd name="connsiteX1" fmla="*/ 44450 w 1187450"/>
              <a:gd name="connsiteY1" fmla="*/ 2705100 h 3000375"/>
              <a:gd name="connsiteX2" fmla="*/ 6350 w 1187450"/>
              <a:gd name="connsiteY2" fmla="*/ 2400300 h 3000375"/>
              <a:gd name="connsiteX3" fmla="*/ 82550 w 1187450"/>
              <a:gd name="connsiteY3" fmla="*/ 2238375 h 3000375"/>
              <a:gd name="connsiteX4" fmla="*/ 463550 w 1187450"/>
              <a:gd name="connsiteY4" fmla="*/ 1971675 h 3000375"/>
              <a:gd name="connsiteX5" fmla="*/ 596900 w 1187450"/>
              <a:gd name="connsiteY5" fmla="*/ 1866900 h 3000375"/>
              <a:gd name="connsiteX6" fmla="*/ 644525 w 1187450"/>
              <a:gd name="connsiteY6" fmla="*/ 1600200 h 3000375"/>
              <a:gd name="connsiteX7" fmla="*/ 673100 w 1187450"/>
              <a:gd name="connsiteY7" fmla="*/ 1371600 h 3000375"/>
              <a:gd name="connsiteX8" fmla="*/ 815975 w 1187450"/>
              <a:gd name="connsiteY8" fmla="*/ 1238250 h 3000375"/>
              <a:gd name="connsiteX9" fmla="*/ 958850 w 1187450"/>
              <a:gd name="connsiteY9" fmla="*/ 762000 h 3000375"/>
              <a:gd name="connsiteX10" fmla="*/ 1054100 w 1187450"/>
              <a:gd name="connsiteY10" fmla="*/ 600075 h 3000375"/>
              <a:gd name="connsiteX11" fmla="*/ 1130300 w 1187450"/>
              <a:gd name="connsiteY11" fmla="*/ 419100 h 3000375"/>
              <a:gd name="connsiteX12" fmla="*/ 1187450 w 1187450"/>
              <a:gd name="connsiteY12" fmla="*/ 0 h 3000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7450" h="3000375">
                <a:moveTo>
                  <a:pt x="149225" y="3000375"/>
                </a:moveTo>
                <a:cubicBezTo>
                  <a:pt x="108743" y="2902743"/>
                  <a:pt x="68262" y="2805112"/>
                  <a:pt x="44450" y="2705100"/>
                </a:cubicBezTo>
                <a:cubicBezTo>
                  <a:pt x="20638" y="2605088"/>
                  <a:pt x="0" y="2478087"/>
                  <a:pt x="6350" y="2400300"/>
                </a:cubicBezTo>
                <a:cubicBezTo>
                  <a:pt x="12700" y="2322513"/>
                  <a:pt x="6350" y="2309813"/>
                  <a:pt x="82550" y="2238375"/>
                </a:cubicBezTo>
                <a:cubicBezTo>
                  <a:pt x="158750" y="2166938"/>
                  <a:pt x="377825" y="2033588"/>
                  <a:pt x="463550" y="1971675"/>
                </a:cubicBezTo>
                <a:cubicBezTo>
                  <a:pt x="549275" y="1909763"/>
                  <a:pt x="566738" y="1928812"/>
                  <a:pt x="596900" y="1866900"/>
                </a:cubicBezTo>
                <a:cubicBezTo>
                  <a:pt x="627062" y="1804988"/>
                  <a:pt x="631825" y="1682750"/>
                  <a:pt x="644525" y="1600200"/>
                </a:cubicBezTo>
                <a:cubicBezTo>
                  <a:pt x="657225" y="1517650"/>
                  <a:pt x="644525" y="1431925"/>
                  <a:pt x="673100" y="1371600"/>
                </a:cubicBezTo>
                <a:cubicBezTo>
                  <a:pt x="701675" y="1311275"/>
                  <a:pt x="768350" y="1339850"/>
                  <a:pt x="815975" y="1238250"/>
                </a:cubicBezTo>
                <a:cubicBezTo>
                  <a:pt x="863600" y="1136650"/>
                  <a:pt x="919163" y="868362"/>
                  <a:pt x="958850" y="762000"/>
                </a:cubicBezTo>
                <a:cubicBezTo>
                  <a:pt x="998537" y="655638"/>
                  <a:pt x="1025525" y="657225"/>
                  <a:pt x="1054100" y="600075"/>
                </a:cubicBezTo>
                <a:cubicBezTo>
                  <a:pt x="1082675" y="542925"/>
                  <a:pt x="1108075" y="519112"/>
                  <a:pt x="1130300" y="419100"/>
                </a:cubicBezTo>
                <a:cubicBezTo>
                  <a:pt x="1152525" y="319088"/>
                  <a:pt x="1187450" y="0"/>
                  <a:pt x="1187450" y="0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정육면체 64"/>
          <p:cNvSpPr/>
          <p:nvPr/>
        </p:nvSpPr>
        <p:spPr>
          <a:xfrm>
            <a:off x="2643174" y="1428736"/>
            <a:ext cx="357190" cy="214314"/>
          </a:xfrm>
          <a:prstGeom prst="cub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2624124" y="1454136"/>
            <a:ext cx="3465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latin typeface="+mj-lt"/>
              </a:rPr>
              <a:t>8</a:t>
            </a:r>
            <a:r>
              <a:rPr lang="ko-KR" altLang="en-US" sz="800" b="1" dirty="0" smtClean="0">
                <a:latin typeface="+mj-lt"/>
              </a:rPr>
              <a:t>호</a:t>
            </a:r>
            <a:endParaRPr lang="ko-KR" altLang="en-US" sz="800" b="1" dirty="0">
              <a:latin typeface="+mj-lt"/>
            </a:endParaRPr>
          </a:p>
        </p:txBody>
      </p:sp>
      <p:grpSp>
        <p:nvGrpSpPr>
          <p:cNvPr id="2" name="그룹 174"/>
          <p:cNvGrpSpPr/>
          <p:nvPr/>
        </p:nvGrpSpPr>
        <p:grpSpPr>
          <a:xfrm>
            <a:off x="3347864" y="2558103"/>
            <a:ext cx="377026" cy="222825"/>
            <a:chOff x="3592466" y="2492908"/>
            <a:chExt cx="377026" cy="222825"/>
          </a:xfrm>
        </p:grpSpPr>
        <p:sp>
          <p:nvSpPr>
            <p:cNvPr id="66" name="정육면체 65"/>
            <p:cNvSpPr/>
            <p:nvPr/>
          </p:nvSpPr>
          <p:spPr>
            <a:xfrm>
              <a:off x="3643691" y="2492908"/>
              <a:ext cx="316849" cy="192229"/>
            </a:xfrm>
            <a:prstGeom prst="cub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592466" y="2515678"/>
              <a:ext cx="37702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b="1" dirty="0" smtClean="0">
                  <a:latin typeface="+mj-lt"/>
                </a:rPr>
                <a:t>53</a:t>
              </a:r>
              <a:r>
                <a:rPr lang="ko-KR" altLang="en-US" sz="700" b="1" dirty="0" smtClean="0">
                  <a:latin typeface="+mj-lt"/>
                </a:rPr>
                <a:t>호</a:t>
              </a:r>
              <a:endParaRPr lang="ko-KR" altLang="en-US" sz="700" b="1" dirty="0">
                <a:latin typeface="+mj-lt"/>
              </a:endParaRPr>
            </a:p>
          </p:txBody>
        </p:sp>
      </p:grpSp>
      <p:sp>
        <p:nvSpPr>
          <p:cNvPr id="70" name="정육면체 69"/>
          <p:cNvSpPr/>
          <p:nvPr/>
        </p:nvSpPr>
        <p:spPr>
          <a:xfrm>
            <a:off x="3970856" y="3500438"/>
            <a:ext cx="357190" cy="214314"/>
          </a:xfrm>
          <a:prstGeom prst="cub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TextBox 70"/>
          <p:cNvSpPr txBox="1"/>
          <p:nvPr/>
        </p:nvSpPr>
        <p:spPr>
          <a:xfrm>
            <a:off x="3951806" y="3525838"/>
            <a:ext cx="4058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latin typeface="+mj-lt"/>
              </a:rPr>
              <a:t>54</a:t>
            </a:r>
            <a:r>
              <a:rPr lang="ko-KR" altLang="en-US" sz="800" b="1" dirty="0" smtClean="0">
                <a:latin typeface="+mj-lt"/>
              </a:rPr>
              <a:t>호</a:t>
            </a:r>
            <a:endParaRPr lang="ko-KR" altLang="en-US" sz="800" b="1" dirty="0">
              <a:latin typeface="+mj-lt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000364" y="4572008"/>
            <a:ext cx="3465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latin typeface="+mj-lt"/>
              </a:rPr>
              <a:t>0</a:t>
            </a:r>
            <a:r>
              <a:rPr lang="ko-KR" altLang="en-US" sz="800" b="1" dirty="0" smtClean="0">
                <a:latin typeface="+mj-lt"/>
              </a:rPr>
              <a:t>호</a:t>
            </a:r>
            <a:endParaRPr lang="ko-KR" altLang="en-US" sz="800" b="1" dirty="0">
              <a:latin typeface="+mj-lt"/>
            </a:endParaRPr>
          </a:p>
        </p:txBody>
      </p:sp>
      <p:sp>
        <p:nvSpPr>
          <p:cNvPr id="74" name="정육면체 73"/>
          <p:cNvSpPr/>
          <p:nvPr/>
        </p:nvSpPr>
        <p:spPr>
          <a:xfrm>
            <a:off x="4239488" y="5949280"/>
            <a:ext cx="357190" cy="214314"/>
          </a:xfrm>
          <a:prstGeom prst="cub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/>
          <p:cNvSpPr txBox="1"/>
          <p:nvPr/>
        </p:nvSpPr>
        <p:spPr>
          <a:xfrm>
            <a:off x="4220438" y="5963002"/>
            <a:ext cx="4058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latin typeface="+mj-lt"/>
              </a:rPr>
              <a:t>56</a:t>
            </a:r>
            <a:r>
              <a:rPr lang="ko-KR" altLang="en-US" sz="800" b="1" dirty="0" smtClean="0">
                <a:latin typeface="+mj-lt"/>
              </a:rPr>
              <a:t>호</a:t>
            </a:r>
            <a:endParaRPr lang="ko-KR" altLang="en-US" sz="800" b="1" dirty="0">
              <a:latin typeface="+mj-lt"/>
            </a:endParaRPr>
          </a:p>
        </p:txBody>
      </p:sp>
      <p:sp>
        <p:nvSpPr>
          <p:cNvPr id="76" name="정육면체 75"/>
          <p:cNvSpPr/>
          <p:nvPr/>
        </p:nvSpPr>
        <p:spPr>
          <a:xfrm>
            <a:off x="5233992" y="5214950"/>
            <a:ext cx="357190" cy="214314"/>
          </a:xfrm>
          <a:prstGeom prst="cub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TextBox 76"/>
          <p:cNvSpPr txBox="1"/>
          <p:nvPr/>
        </p:nvSpPr>
        <p:spPr>
          <a:xfrm>
            <a:off x="5214942" y="5240350"/>
            <a:ext cx="3465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latin typeface="+mj-lt"/>
              </a:rPr>
              <a:t>1</a:t>
            </a:r>
            <a:r>
              <a:rPr lang="ko-KR" altLang="en-US" sz="800" b="1" dirty="0" smtClean="0">
                <a:latin typeface="+mj-lt"/>
              </a:rPr>
              <a:t>호</a:t>
            </a:r>
            <a:endParaRPr lang="ko-KR" altLang="en-US" sz="800" b="1" dirty="0">
              <a:latin typeface="+mj-lt"/>
            </a:endParaRPr>
          </a:p>
        </p:txBody>
      </p:sp>
      <p:sp>
        <p:nvSpPr>
          <p:cNvPr id="78" name="정육면체 77"/>
          <p:cNvSpPr/>
          <p:nvPr/>
        </p:nvSpPr>
        <p:spPr>
          <a:xfrm>
            <a:off x="6734190" y="4546608"/>
            <a:ext cx="357190" cy="214314"/>
          </a:xfrm>
          <a:prstGeom prst="cub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TextBox 78"/>
          <p:cNvSpPr txBox="1"/>
          <p:nvPr/>
        </p:nvSpPr>
        <p:spPr>
          <a:xfrm>
            <a:off x="6715140" y="4572008"/>
            <a:ext cx="4058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latin typeface="+mj-lt"/>
              </a:rPr>
              <a:t>55</a:t>
            </a:r>
            <a:r>
              <a:rPr lang="ko-KR" altLang="en-US" sz="800" b="1" dirty="0" smtClean="0">
                <a:latin typeface="+mj-lt"/>
              </a:rPr>
              <a:t>호</a:t>
            </a:r>
            <a:endParaRPr lang="ko-KR" altLang="en-US" sz="800" b="1" dirty="0">
              <a:latin typeface="+mj-lt"/>
            </a:endParaRPr>
          </a:p>
        </p:txBody>
      </p:sp>
      <p:sp>
        <p:nvSpPr>
          <p:cNvPr id="81" name="정육면체 80"/>
          <p:cNvSpPr/>
          <p:nvPr/>
        </p:nvSpPr>
        <p:spPr>
          <a:xfrm>
            <a:off x="6240311" y="3469347"/>
            <a:ext cx="284892" cy="218304"/>
          </a:xfrm>
          <a:prstGeom prst="cub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TextBox 79"/>
          <p:cNvSpPr txBox="1"/>
          <p:nvPr/>
        </p:nvSpPr>
        <p:spPr>
          <a:xfrm>
            <a:off x="6156176" y="3493162"/>
            <a:ext cx="3847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latin typeface="+mj-lt"/>
              </a:rPr>
              <a:t>52</a:t>
            </a:r>
            <a:r>
              <a:rPr lang="ko-KR" altLang="en-US" sz="700" b="1" dirty="0" smtClean="0">
                <a:latin typeface="+mj-lt"/>
              </a:rPr>
              <a:t>호</a:t>
            </a:r>
            <a:endParaRPr lang="ko-KR" altLang="en-US" sz="700" b="1" dirty="0">
              <a:latin typeface="+mj-lt"/>
            </a:endParaRPr>
          </a:p>
        </p:txBody>
      </p:sp>
      <p:sp>
        <p:nvSpPr>
          <p:cNvPr id="84" name="정육면체 83"/>
          <p:cNvSpPr/>
          <p:nvPr/>
        </p:nvSpPr>
        <p:spPr>
          <a:xfrm>
            <a:off x="6405573" y="2761113"/>
            <a:ext cx="357190" cy="214314"/>
          </a:xfrm>
          <a:prstGeom prst="cub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TextBox 84"/>
          <p:cNvSpPr txBox="1"/>
          <p:nvPr/>
        </p:nvSpPr>
        <p:spPr>
          <a:xfrm>
            <a:off x="6357950" y="2784928"/>
            <a:ext cx="4058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latin typeface="+mj-lt"/>
              </a:rPr>
              <a:t>57</a:t>
            </a:r>
            <a:r>
              <a:rPr lang="ko-KR" altLang="en-US" sz="800" b="1" dirty="0" smtClean="0">
                <a:latin typeface="+mj-lt"/>
              </a:rPr>
              <a:t>호</a:t>
            </a:r>
            <a:endParaRPr lang="ko-KR" altLang="en-US" sz="800" b="1" dirty="0">
              <a:latin typeface="+mj-lt"/>
            </a:endParaRPr>
          </a:p>
        </p:txBody>
      </p:sp>
      <p:sp>
        <p:nvSpPr>
          <p:cNvPr id="86" name="정육면체 85"/>
          <p:cNvSpPr/>
          <p:nvPr/>
        </p:nvSpPr>
        <p:spPr>
          <a:xfrm>
            <a:off x="6714073" y="2071678"/>
            <a:ext cx="357190" cy="214314"/>
          </a:xfrm>
          <a:prstGeom prst="cub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/>
          <p:cNvSpPr txBox="1"/>
          <p:nvPr/>
        </p:nvSpPr>
        <p:spPr>
          <a:xfrm>
            <a:off x="6696088" y="2095493"/>
            <a:ext cx="3465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latin typeface="+mj-lt"/>
              </a:rPr>
              <a:t>3</a:t>
            </a:r>
            <a:r>
              <a:rPr lang="ko-KR" altLang="en-US" sz="800" b="1" dirty="0" smtClean="0">
                <a:latin typeface="+mj-lt"/>
              </a:rPr>
              <a:t>호</a:t>
            </a:r>
            <a:endParaRPr lang="ko-KR" altLang="en-US" sz="800" b="1" dirty="0">
              <a:latin typeface="+mj-lt"/>
            </a:endParaRPr>
          </a:p>
        </p:txBody>
      </p:sp>
      <p:sp>
        <p:nvSpPr>
          <p:cNvPr id="88" name="정육면체 87"/>
          <p:cNvSpPr/>
          <p:nvPr/>
        </p:nvSpPr>
        <p:spPr>
          <a:xfrm>
            <a:off x="6785511" y="1118039"/>
            <a:ext cx="357190" cy="214314"/>
          </a:xfrm>
          <a:prstGeom prst="cub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TextBox 88"/>
          <p:cNvSpPr txBox="1"/>
          <p:nvPr/>
        </p:nvSpPr>
        <p:spPr>
          <a:xfrm>
            <a:off x="6737888" y="1141854"/>
            <a:ext cx="4058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latin typeface="+mj-lt"/>
              </a:rPr>
              <a:t>51</a:t>
            </a:r>
            <a:r>
              <a:rPr lang="ko-KR" altLang="en-US" sz="800" b="1" dirty="0" smtClean="0">
                <a:latin typeface="+mj-lt"/>
              </a:rPr>
              <a:t>호</a:t>
            </a:r>
            <a:endParaRPr lang="ko-KR" altLang="en-US" sz="800" b="1" dirty="0">
              <a:latin typeface="+mj-lt"/>
            </a:endParaRPr>
          </a:p>
        </p:txBody>
      </p:sp>
      <p:sp>
        <p:nvSpPr>
          <p:cNvPr id="104" name="정육면체 103"/>
          <p:cNvSpPr/>
          <p:nvPr/>
        </p:nvSpPr>
        <p:spPr>
          <a:xfrm>
            <a:off x="6786578" y="4786322"/>
            <a:ext cx="214314" cy="71438"/>
          </a:xfrm>
          <a:prstGeom prst="cub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정육면체 104"/>
          <p:cNvSpPr/>
          <p:nvPr/>
        </p:nvSpPr>
        <p:spPr>
          <a:xfrm>
            <a:off x="6786578" y="2928934"/>
            <a:ext cx="214314" cy="71438"/>
          </a:xfrm>
          <a:prstGeom prst="cub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정육면체 110"/>
          <p:cNvSpPr/>
          <p:nvPr/>
        </p:nvSpPr>
        <p:spPr>
          <a:xfrm>
            <a:off x="3131840" y="2708920"/>
            <a:ext cx="214314" cy="71438"/>
          </a:xfrm>
          <a:prstGeom prst="cub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2" name="Picture 2" descr="C:\DOCUME~1\user\LOCALS~1\Temp\UNI00000ed40594.gif"/>
          <p:cNvPicPr>
            <a:picLocks noChangeAspect="1" noChangeArrowheads="1"/>
          </p:cNvPicPr>
          <p:nvPr/>
        </p:nvPicPr>
        <p:blipFill>
          <a:blip r:embed="rId4" cstate="print"/>
          <a:srcRect l="18182" r="18182"/>
          <a:stretch>
            <a:fillRect/>
          </a:stretch>
        </p:blipFill>
        <p:spPr bwMode="auto">
          <a:xfrm>
            <a:off x="5500694" y="5143512"/>
            <a:ext cx="149647" cy="147796"/>
          </a:xfrm>
          <a:prstGeom prst="rect">
            <a:avLst/>
          </a:prstGeom>
          <a:noFill/>
        </p:spPr>
      </p:pic>
      <p:pic>
        <p:nvPicPr>
          <p:cNvPr id="113" name="Picture 2" descr="C:\DOCUME~1\user\LOCALS~1\Temp\UNI00000ed40594.gif"/>
          <p:cNvPicPr>
            <a:picLocks noChangeAspect="1" noChangeArrowheads="1"/>
          </p:cNvPicPr>
          <p:nvPr/>
        </p:nvPicPr>
        <p:blipFill>
          <a:blip r:embed="rId4" cstate="print"/>
          <a:srcRect l="18182" r="18182"/>
          <a:stretch>
            <a:fillRect/>
          </a:stretch>
        </p:blipFill>
        <p:spPr bwMode="auto">
          <a:xfrm>
            <a:off x="5500694" y="5357826"/>
            <a:ext cx="149647" cy="147796"/>
          </a:xfrm>
          <a:prstGeom prst="rect">
            <a:avLst/>
          </a:prstGeom>
          <a:noFill/>
        </p:spPr>
      </p:pic>
      <p:sp>
        <p:nvSpPr>
          <p:cNvPr id="114" name="TextBox 113"/>
          <p:cNvSpPr txBox="1"/>
          <p:nvPr/>
        </p:nvSpPr>
        <p:spPr>
          <a:xfrm>
            <a:off x="5349881" y="5203452"/>
            <a:ext cx="428628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" b="1" dirty="0" err="1" smtClean="0">
                <a:latin typeface="+mj-lt"/>
              </a:rPr>
              <a:t>강소</a:t>
            </a:r>
            <a:r>
              <a:rPr lang="en-US" altLang="ko-KR" sz="300" b="1" dirty="0" smtClean="0">
                <a:latin typeface="+mj-lt"/>
              </a:rPr>
              <a:t>2602</a:t>
            </a:r>
            <a:r>
              <a:rPr lang="ko-KR" altLang="en-US" sz="300" b="1" dirty="0" smtClean="0">
                <a:latin typeface="+mj-lt"/>
              </a:rPr>
              <a:t>호</a:t>
            </a:r>
            <a:endParaRPr lang="ko-KR" altLang="en-US" sz="300" b="1" dirty="0">
              <a:latin typeface="+mj-lt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357818" y="5429264"/>
            <a:ext cx="428628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" b="1" dirty="0" err="1" smtClean="0">
                <a:latin typeface="+mj-lt"/>
              </a:rPr>
              <a:t>강소</a:t>
            </a:r>
            <a:r>
              <a:rPr lang="en-US" altLang="ko-KR" sz="300" b="1" dirty="0" smtClean="0">
                <a:latin typeface="+mj-lt"/>
              </a:rPr>
              <a:t>2571</a:t>
            </a:r>
            <a:r>
              <a:rPr lang="ko-KR" altLang="en-US" sz="300" b="1" dirty="0" smtClean="0">
                <a:latin typeface="+mj-lt"/>
              </a:rPr>
              <a:t>호</a:t>
            </a:r>
            <a:endParaRPr lang="ko-KR" altLang="en-US" sz="300" b="1" dirty="0">
              <a:latin typeface="+mj-lt"/>
            </a:endParaRPr>
          </a:p>
        </p:txBody>
      </p:sp>
      <p:pic>
        <p:nvPicPr>
          <p:cNvPr id="116" name="Picture 2" descr="C:\DOCUME~1\user\LOCALS~1\Temp\UNI00000ed40594.gif"/>
          <p:cNvPicPr>
            <a:picLocks noChangeAspect="1" noChangeArrowheads="1"/>
          </p:cNvPicPr>
          <p:nvPr/>
        </p:nvPicPr>
        <p:blipFill>
          <a:blip r:embed="rId4" cstate="print"/>
          <a:srcRect l="18182" r="18182"/>
          <a:stretch>
            <a:fillRect/>
          </a:stretch>
        </p:blipFill>
        <p:spPr bwMode="auto">
          <a:xfrm>
            <a:off x="7215206" y="5918341"/>
            <a:ext cx="149647" cy="147796"/>
          </a:xfrm>
          <a:prstGeom prst="rect">
            <a:avLst/>
          </a:prstGeom>
          <a:noFill/>
        </p:spPr>
      </p:pic>
      <p:sp>
        <p:nvSpPr>
          <p:cNvPr id="117" name="TextBox 116"/>
          <p:cNvSpPr txBox="1"/>
          <p:nvPr/>
        </p:nvSpPr>
        <p:spPr>
          <a:xfrm>
            <a:off x="7097730" y="6127769"/>
            <a:ext cx="428628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" b="1" dirty="0" err="1" smtClean="0">
                <a:latin typeface="+mj-lt"/>
              </a:rPr>
              <a:t>강소</a:t>
            </a:r>
            <a:r>
              <a:rPr lang="en-US" altLang="ko-KR" sz="300" b="1" dirty="0" smtClean="0">
                <a:latin typeface="+mj-lt"/>
              </a:rPr>
              <a:t>3134</a:t>
            </a:r>
            <a:r>
              <a:rPr lang="ko-KR" altLang="en-US" sz="300" b="1" dirty="0" smtClean="0">
                <a:latin typeface="+mj-lt"/>
              </a:rPr>
              <a:t>호</a:t>
            </a:r>
            <a:endParaRPr lang="ko-KR" altLang="en-US" sz="300" b="1" dirty="0">
              <a:latin typeface="+mj-lt"/>
            </a:endParaRPr>
          </a:p>
        </p:txBody>
      </p:sp>
      <p:pic>
        <p:nvPicPr>
          <p:cNvPr id="118" name="Picture 2" descr="C:\DOCUME~1\user\LOCALS~1\Temp\UNI00000ed40594.gif"/>
          <p:cNvPicPr>
            <a:picLocks noChangeAspect="1" noChangeArrowheads="1"/>
          </p:cNvPicPr>
          <p:nvPr/>
        </p:nvPicPr>
        <p:blipFill>
          <a:blip r:embed="rId4" cstate="print"/>
          <a:srcRect l="18182" r="18182"/>
          <a:stretch>
            <a:fillRect/>
          </a:stretch>
        </p:blipFill>
        <p:spPr bwMode="auto">
          <a:xfrm>
            <a:off x="7761310" y="5862778"/>
            <a:ext cx="149647" cy="147796"/>
          </a:xfrm>
          <a:prstGeom prst="rect">
            <a:avLst/>
          </a:prstGeom>
          <a:noFill/>
        </p:spPr>
      </p:pic>
      <p:sp>
        <p:nvSpPr>
          <p:cNvPr id="119" name="TextBox 118"/>
          <p:cNvSpPr txBox="1"/>
          <p:nvPr/>
        </p:nvSpPr>
        <p:spPr>
          <a:xfrm>
            <a:off x="7643834" y="6072206"/>
            <a:ext cx="428628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" b="1" dirty="0" err="1" smtClean="0">
                <a:latin typeface="+mj-lt"/>
              </a:rPr>
              <a:t>강소</a:t>
            </a:r>
            <a:r>
              <a:rPr lang="en-US" altLang="ko-KR" sz="300" b="1" dirty="0" smtClean="0">
                <a:latin typeface="+mj-lt"/>
              </a:rPr>
              <a:t>2602</a:t>
            </a:r>
            <a:r>
              <a:rPr lang="ko-KR" altLang="en-US" sz="300" b="1" dirty="0" smtClean="0">
                <a:latin typeface="+mj-lt"/>
              </a:rPr>
              <a:t>호</a:t>
            </a:r>
            <a:endParaRPr lang="ko-KR" altLang="en-US" sz="300" b="1" dirty="0">
              <a:latin typeface="+mj-lt"/>
            </a:endParaRPr>
          </a:p>
        </p:txBody>
      </p:sp>
      <p:pic>
        <p:nvPicPr>
          <p:cNvPr id="120" name="Picture 2" descr="C:\DOCUME~1\user\LOCALS~1\Temp\UNI00000ed40594.gif"/>
          <p:cNvPicPr>
            <a:picLocks noChangeAspect="1" noChangeArrowheads="1"/>
          </p:cNvPicPr>
          <p:nvPr/>
        </p:nvPicPr>
        <p:blipFill>
          <a:blip r:embed="rId4" cstate="print"/>
          <a:srcRect l="18182" r="18182"/>
          <a:stretch>
            <a:fillRect/>
          </a:stretch>
        </p:blipFill>
        <p:spPr bwMode="auto">
          <a:xfrm>
            <a:off x="8215338" y="5704027"/>
            <a:ext cx="149647" cy="147796"/>
          </a:xfrm>
          <a:prstGeom prst="rect">
            <a:avLst/>
          </a:prstGeom>
          <a:noFill/>
        </p:spPr>
      </p:pic>
      <p:sp>
        <p:nvSpPr>
          <p:cNvPr id="121" name="TextBox 120"/>
          <p:cNvSpPr txBox="1"/>
          <p:nvPr/>
        </p:nvSpPr>
        <p:spPr>
          <a:xfrm>
            <a:off x="8097862" y="5913455"/>
            <a:ext cx="428628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" b="1" dirty="0" err="1" smtClean="0">
                <a:latin typeface="+mj-lt"/>
              </a:rPr>
              <a:t>강소</a:t>
            </a:r>
            <a:r>
              <a:rPr lang="en-US" altLang="ko-KR" sz="300" b="1" dirty="0" smtClean="0">
                <a:latin typeface="+mj-lt"/>
              </a:rPr>
              <a:t>3136</a:t>
            </a:r>
            <a:r>
              <a:rPr lang="ko-KR" altLang="en-US" sz="300" b="1" dirty="0" smtClean="0">
                <a:latin typeface="+mj-lt"/>
              </a:rPr>
              <a:t>호</a:t>
            </a:r>
            <a:endParaRPr lang="ko-KR" altLang="en-US" sz="300" b="1" dirty="0">
              <a:latin typeface="+mj-lt"/>
            </a:endParaRPr>
          </a:p>
        </p:txBody>
      </p:sp>
      <p:pic>
        <p:nvPicPr>
          <p:cNvPr id="122" name="Picture 2" descr="C:\DOCUME~1\user\LOCALS~1\Temp\UNI00000ed40594.gif"/>
          <p:cNvPicPr>
            <a:picLocks noChangeAspect="1" noChangeArrowheads="1"/>
          </p:cNvPicPr>
          <p:nvPr/>
        </p:nvPicPr>
        <p:blipFill>
          <a:blip r:embed="rId4" cstate="print"/>
          <a:srcRect l="18182" r="18182"/>
          <a:stretch>
            <a:fillRect/>
          </a:stretch>
        </p:blipFill>
        <p:spPr bwMode="auto">
          <a:xfrm>
            <a:off x="3984030" y="5962422"/>
            <a:ext cx="149647" cy="147796"/>
          </a:xfrm>
          <a:prstGeom prst="rect">
            <a:avLst/>
          </a:prstGeom>
          <a:noFill/>
        </p:spPr>
      </p:pic>
      <p:sp>
        <p:nvSpPr>
          <p:cNvPr id="123" name="TextBox 122"/>
          <p:cNvSpPr txBox="1"/>
          <p:nvPr/>
        </p:nvSpPr>
        <p:spPr>
          <a:xfrm>
            <a:off x="3860398" y="6107529"/>
            <a:ext cx="428628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" b="1" dirty="0" err="1" smtClean="0">
                <a:latin typeface="+mj-lt"/>
              </a:rPr>
              <a:t>강소</a:t>
            </a:r>
            <a:r>
              <a:rPr lang="en-US" altLang="ko-KR" sz="300" b="1" dirty="0" smtClean="0">
                <a:latin typeface="+mj-lt"/>
              </a:rPr>
              <a:t>2608</a:t>
            </a:r>
            <a:r>
              <a:rPr lang="ko-KR" altLang="en-US" sz="300" b="1" dirty="0" smtClean="0">
                <a:latin typeface="+mj-lt"/>
              </a:rPr>
              <a:t>호</a:t>
            </a:r>
            <a:endParaRPr lang="ko-KR" altLang="en-US" sz="300" b="1" dirty="0">
              <a:latin typeface="+mj-lt"/>
            </a:endParaRPr>
          </a:p>
        </p:txBody>
      </p:sp>
      <p:pic>
        <p:nvPicPr>
          <p:cNvPr id="124" name="Picture 2" descr="C:\DOCUME~1\user\LOCALS~1\Temp\UNI00000ed40594.gif"/>
          <p:cNvPicPr>
            <a:picLocks noChangeAspect="1" noChangeArrowheads="1"/>
          </p:cNvPicPr>
          <p:nvPr/>
        </p:nvPicPr>
        <p:blipFill>
          <a:blip r:embed="rId4" cstate="print"/>
          <a:srcRect l="18182" r="18182"/>
          <a:stretch>
            <a:fillRect/>
          </a:stretch>
        </p:blipFill>
        <p:spPr bwMode="auto">
          <a:xfrm>
            <a:off x="5618170" y="6088081"/>
            <a:ext cx="149647" cy="147796"/>
          </a:xfrm>
          <a:prstGeom prst="rect">
            <a:avLst/>
          </a:prstGeom>
          <a:noFill/>
        </p:spPr>
      </p:pic>
      <p:sp>
        <p:nvSpPr>
          <p:cNvPr id="125" name="TextBox 124"/>
          <p:cNvSpPr txBox="1"/>
          <p:nvPr/>
        </p:nvSpPr>
        <p:spPr>
          <a:xfrm>
            <a:off x="5500694" y="6215082"/>
            <a:ext cx="428628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" b="1" dirty="0" err="1" smtClean="0">
                <a:latin typeface="+mj-lt"/>
              </a:rPr>
              <a:t>강소</a:t>
            </a:r>
            <a:r>
              <a:rPr lang="en-US" altLang="ko-KR" sz="300" b="1" dirty="0" smtClean="0">
                <a:latin typeface="+mj-lt"/>
              </a:rPr>
              <a:t>1902</a:t>
            </a:r>
            <a:r>
              <a:rPr lang="ko-KR" altLang="en-US" sz="300" b="1" dirty="0" smtClean="0">
                <a:latin typeface="+mj-lt"/>
              </a:rPr>
              <a:t>호</a:t>
            </a:r>
            <a:endParaRPr lang="ko-KR" altLang="en-US" sz="300" b="1" dirty="0">
              <a:latin typeface="+mj-lt"/>
            </a:endParaRPr>
          </a:p>
        </p:txBody>
      </p:sp>
      <p:pic>
        <p:nvPicPr>
          <p:cNvPr id="126" name="Picture 2" descr="C:\DOCUME~1\user\LOCALS~1\Temp\UNI00000ed40594.gif"/>
          <p:cNvPicPr>
            <a:picLocks noChangeAspect="1" noChangeArrowheads="1"/>
          </p:cNvPicPr>
          <p:nvPr/>
        </p:nvPicPr>
        <p:blipFill>
          <a:blip r:embed="rId4" cstate="print"/>
          <a:srcRect l="18182" r="18182"/>
          <a:stretch>
            <a:fillRect/>
          </a:stretch>
        </p:blipFill>
        <p:spPr bwMode="auto">
          <a:xfrm>
            <a:off x="6006529" y="6016643"/>
            <a:ext cx="149647" cy="147796"/>
          </a:xfrm>
          <a:prstGeom prst="rect">
            <a:avLst/>
          </a:prstGeom>
          <a:noFill/>
        </p:spPr>
      </p:pic>
      <p:sp>
        <p:nvSpPr>
          <p:cNvPr id="127" name="TextBox 126"/>
          <p:cNvSpPr txBox="1"/>
          <p:nvPr/>
        </p:nvSpPr>
        <p:spPr>
          <a:xfrm>
            <a:off x="5857884" y="6143644"/>
            <a:ext cx="428628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" b="1" dirty="0" err="1" smtClean="0">
                <a:latin typeface="+mj-lt"/>
              </a:rPr>
              <a:t>강소</a:t>
            </a:r>
            <a:r>
              <a:rPr lang="en-US" altLang="ko-KR" sz="300" b="1" dirty="0" smtClean="0">
                <a:latin typeface="+mj-lt"/>
              </a:rPr>
              <a:t>3135</a:t>
            </a:r>
            <a:r>
              <a:rPr lang="ko-KR" altLang="en-US" sz="300" b="1" dirty="0" smtClean="0">
                <a:latin typeface="+mj-lt"/>
              </a:rPr>
              <a:t>호</a:t>
            </a:r>
            <a:endParaRPr lang="ko-KR" altLang="en-US" sz="300" b="1" dirty="0">
              <a:latin typeface="+mj-lt"/>
            </a:endParaRPr>
          </a:p>
        </p:txBody>
      </p:sp>
      <p:sp>
        <p:nvSpPr>
          <p:cNvPr id="143" name="타원 142"/>
          <p:cNvSpPr/>
          <p:nvPr/>
        </p:nvSpPr>
        <p:spPr>
          <a:xfrm>
            <a:off x="2827008" y="1737348"/>
            <a:ext cx="142876" cy="142876"/>
          </a:xfrm>
          <a:prstGeom prst="ellipse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타원 143"/>
          <p:cNvSpPr/>
          <p:nvPr/>
        </p:nvSpPr>
        <p:spPr>
          <a:xfrm>
            <a:off x="3357554" y="2428868"/>
            <a:ext cx="142876" cy="142876"/>
          </a:xfrm>
          <a:prstGeom prst="ellipse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타원 144"/>
          <p:cNvSpPr/>
          <p:nvPr/>
        </p:nvSpPr>
        <p:spPr>
          <a:xfrm>
            <a:off x="3571868" y="3000372"/>
            <a:ext cx="142876" cy="142876"/>
          </a:xfrm>
          <a:prstGeom prst="ellipse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타원 145"/>
          <p:cNvSpPr/>
          <p:nvPr/>
        </p:nvSpPr>
        <p:spPr>
          <a:xfrm>
            <a:off x="4143372" y="3429000"/>
            <a:ext cx="142876" cy="142876"/>
          </a:xfrm>
          <a:prstGeom prst="ellipse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타원 146"/>
          <p:cNvSpPr/>
          <p:nvPr/>
        </p:nvSpPr>
        <p:spPr>
          <a:xfrm>
            <a:off x="4000496" y="4572008"/>
            <a:ext cx="142876" cy="142876"/>
          </a:xfrm>
          <a:prstGeom prst="ellipse">
            <a:avLst/>
          </a:prstGeom>
          <a:solidFill>
            <a:srgbClr val="92D05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8" name="TextBox 147"/>
          <p:cNvSpPr txBox="1"/>
          <p:nvPr/>
        </p:nvSpPr>
        <p:spPr>
          <a:xfrm>
            <a:off x="3857620" y="4714884"/>
            <a:ext cx="415498" cy="18466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600" b="1" dirty="0" err="1" smtClean="0">
                <a:latin typeface="+mj-lt"/>
              </a:rPr>
              <a:t>송수구</a:t>
            </a:r>
            <a:endParaRPr lang="ko-KR" altLang="en-US" sz="600" b="1" dirty="0">
              <a:latin typeface="+mj-lt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4143372" y="3286124"/>
            <a:ext cx="460382" cy="1846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600" b="1" dirty="0" smtClean="0">
                <a:latin typeface="+mj-lt"/>
              </a:rPr>
              <a:t>1</a:t>
            </a:r>
            <a:r>
              <a:rPr lang="ko-KR" altLang="en-US" sz="600" b="1" dirty="0" err="1" smtClean="0">
                <a:latin typeface="+mj-lt"/>
              </a:rPr>
              <a:t>방수구</a:t>
            </a:r>
            <a:endParaRPr lang="ko-KR" altLang="en-US" sz="600" b="1" dirty="0">
              <a:latin typeface="+mj-lt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428992" y="3071810"/>
            <a:ext cx="460382" cy="1846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600" b="1" dirty="0" smtClean="0">
                <a:latin typeface="+mj-lt"/>
              </a:rPr>
              <a:t>2</a:t>
            </a:r>
            <a:r>
              <a:rPr lang="ko-KR" altLang="en-US" sz="600" b="1" dirty="0" err="1" smtClean="0">
                <a:latin typeface="+mj-lt"/>
              </a:rPr>
              <a:t>방수구</a:t>
            </a:r>
            <a:endParaRPr lang="ko-KR" altLang="en-US" sz="600" b="1" dirty="0">
              <a:latin typeface="+mj-lt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928926" y="2458516"/>
            <a:ext cx="460382" cy="184666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600" b="1" dirty="0" smtClean="0">
                <a:latin typeface="+mj-lt"/>
              </a:rPr>
              <a:t>3</a:t>
            </a:r>
            <a:r>
              <a:rPr lang="ko-KR" altLang="en-US" sz="600" b="1" dirty="0" err="1" smtClean="0">
                <a:latin typeface="+mj-lt"/>
              </a:rPr>
              <a:t>방수구</a:t>
            </a:r>
            <a:endParaRPr lang="ko-KR" altLang="en-US" sz="600" b="1" dirty="0">
              <a:latin typeface="+mj-lt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2786050" y="1785926"/>
            <a:ext cx="460382" cy="18466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600" b="1" dirty="0" smtClean="0">
                <a:latin typeface="+mj-lt"/>
              </a:rPr>
              <a:t>4</a:t>
            </a:r>
            <a:r>
              <a:rPr lang="ko-KR" altLang="en-US" sz="600" b="1" dirty="0" err="1" smtClean="0">
                <a:latin typeface="+mj-lt"/>
              </a:rPr>
              <a:t>방수구</a:t>
            </a:r>
            <a:endParaRPr lang="ko-KR" altLang="en-US" sz="600" b="1" dirty="0">
              <a:latin typeface="+mj-lt"/>
            </a:endParaRPr>
          </a:p>
        </p:txBody>
      </p:sp>
      <p:sp>
        <p:nvSpPr>
          <p:cNvPr id="153" name="타원 152"/>
          <p:cNvSpPr/>
          <p:nvPr/>
        </p:nvSpPr>
        <p:spPr>
          <a:xfrm>
            <a:off x="6549404" y="2000240"/>
            <a:ext cx="142876" cy="142876"/>
          </a:xfrm>
          <a:prstGeom prst="ellipse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4" name="타원 153"/>
          <p:cNvSpPr/>
          <p:nvPr/>
        </p:nvSpPr>
        <p:spPr>
          <a:xfrm>
            <a:off x="6263652" y="2857496"/>
            <a:ext cx="142876" cy="142876"/>
          </a:xfrm>
          <a:prstGeom prst="ellipse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5" name="타원 154"/>
          <p:cNvSpPr/>
          <p:nvPr/>
        </p:nvSpPr>
        <p:spPr>
          <a:xfrm>
            <a:off x="6000760" y="3571876"/>
            <a:ext cx="142876" cy="142876"/>
          </a:xfrm>
          <a:prstGeom prst="ellipse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6" name="타원 155"/>
          <p:cNvSpPr/>
          <p:nvPr/>
        </p:nvSpPr>
        <p:spPr>
          <a:xfrm>
            <a:off x="5500694" y="4786322"/>
            <a:ext cx="142876" cy="142876"/>
          </a:xfrm>
          <a:prstGeom prst="ellipse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7" name="TextBox 156"/>
          <p:cNvSpPr txBox="1"/>
          <p:nvPr/>
        </p:nvSpPr>
        <p:spPr>
          <a:xfrm>
            <a:off x="5214942" y="4714884"/>
            <a:ext cx="415498" cy="18466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600" b="1" dirty="0" err="1" smtClean="0">
                <a:latin typeface="+mj-lt"/>
              </a:rPr>
              <a:t>송수구</a:t>
            </a:r>
            <a:endParaRPr lang="ko-KR" altLang="en-US" sz="600" b="1" dirty="0">
              <a:latin typeface="+mj-lt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5643570" y="3643314"/>
            <a:ext cx="460382" cy="18466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600" b="1" dirty="0" smtClean="0">
                <a:latin typeface="+mj-lt"/>
              </a:rPr>
              <a:t>1</a:t>
            </a:r>
            <a:r>
              <a:rPr lang="ko-KR" altLang="en-US" sz="600" b="1" dirty="0" err="1" smtClean="0">
                <a:latin typeface="+mj-lt"/>
              </a:rPr>
              <a:t>방수구</a:t>
            </a:r>
            <a:endParaRPr lang="ko-KR" altLang="en-US" sz="600" b="1" dirty="0">
              <a:latin typeface="+mj-lt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286512" y="2071678"/>
            <a:ext cx="460382" cy="184666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600" b="1" dirty="0" smtClean="0">
                <a:latin typeface="+mj-lt"/>
              </a:rPr>
              <a:t>3</a:t>
            </a:r>
            <a:r>
              <a:rPr lang="ko-KR" altLang="en-US" sz="600" b="1" dirty="0" err="1" smtClean="0">
                <a:latin typeface="+mj-lt"/>
              </a:rPr>
              <a:t>방수구</a:t>
            </a:r>
            <a:endParaRPr lang="ko-KR" altLang="en-US" sz="600" b="1" dirty="0">
              <a:latin typeface="+mj-lt"/>
            </a:endParaRPr>
          </a:p>
        </p:txBody>
      </p:sp>
      <p:sp>
        <p:nvSpPr>
          <p:cNvPr id="166" name="정육면체 165"/>
          <p:cNvSpPr/>
          <p:nvPr/>
        </p:nvSpPr>
        <p:spPr>
          <a:xfrm>
            <a:off x="6373910" y="1853877"/>
            <a:ext cx="214314" cy="71438"/>
          </a:xfrm>
          <a:prstGeom prst="cub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0" name="Picture 2" descr="C:\DOCUME~1\user\LOCALS~1\Temp\UNI00000ed40594.gif"/>
          <p:cNvPicPr>
            <a:picLocks noChangeAspect="1" noChangeArrowheads="1"/>
          </p:cNvPicPr>
          <p:nvPr/>
        </p:nvPicPr>
        <p:blipFill>
          <a:blip r:embed="rId4" cstate="print"/>
          <a:srcRect l="18182" r="18182"/>
          <a:stretch>
            <a:fillRect/>
          </a:stretch>
        </p:blipFill>
        <p:spPr bwMode="auto">
          <a:xfrm>
            <a:off x="2987824" y="6017508"/>
            <a:ext cx="295467" cy="291812"/>
          </a:xfrm>
          <a:prstGeom prst="rect">
            <a:avLst/>
          </a:prstGeom>
          <a:noFill/>
        </p:spPr>
      </p:pic>
      <p:graphicFrame>
        <p:nvGraphicFramePr>
          <p:cNvPr id="91" name="표 90"/>
          <p:cNvGraphicFramePr>
            <a:graphicFrameLocks noGrp="1"/>
          </p:cNvGraphicFramePr>
          <p:nvPr/>
        </p:nvGraphicFramePr>
        <p:xfrm>
          <a:off x="2483768" y="260648"/>
          <a:ext cx="4001642" cy="551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1642"/>
              </a:tblGrid>
              <a:tr h="551554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2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구룡마을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화재예방시설 등 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설치도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98" name="직선 연결선 97"/>
          <p:cNvCxnSpPr/>
          <p:nvPr/>
        </p:nvCxnSpPr>
        <p:spPr>
          <a:xfrm>
            <a:off x="1571604" y="6499856"/>
            <a:ext cx="7072362" cy="1588"/>
          </a:xfrm>
          <a:prstGeom prst="line">
            <a:avLst/>
          </a:prstGeom>
          <a:ln w="50800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원통 109"/>
          <p:cNvSpPr/>
          <p:nvPr/>
        </p:nvSpPr>
        <p:spPr>
          <a:xfrm>
            <a:off x="2902322" y="1191052"/>
            <a:ext cx="285752" cy="357190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TextBox 127"/>
          <p:cNvSpPr txBox="1"/>
          <p:nvPr/>
        </p:nvSpPr>
        <p:spPr>
          <a:xfrm>
            <a:off x="2849936" y="1238682"/>
            <a:ext cx="3866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500" b="1" dirty="0" smtClean="0">
                <a:latin typeface="+mj-lt"/>
              </a:rPr>
              <a:t>9</a:t>
            </a:r>
            <a:r>
              <a:rPr lang="ko-KR" altLang="en-US" sz="500" b="1" dirty="0" smtClean="0">
                <a:latin typeface="+mj-lt"/>
              </a:rPr>
              <a:t>호</a:t>
            </a:r>
            <a:endParaRPr lang="en-US" altLang="ko-KR" sz="500" b="1" dirty="0" smtClean="0">
              <a:latin typeface="+mj-lt"/>
            </a:endParaRPr>
          </a:p>
          <a:p>
            <a:pPr algn="ctr"/>
            <a:r>
              <a:rPr lang="en-US" altLang="ko-KR" sz="500" b="1" dirty="0" smtClean="0">
                <a:latin typeface="+mj-lt"/>
              </a:rPr>
              <a:t>20</a:t>
            </a:r>
            <a:r>
              <a:rPr lang="ko-KR" altLang="en-US" sz="500" b="1" dirty="0" smtClean="0">
                <a:latin typeface="+mj-lt"/>
              </a:rPr>
              <a:t>톤</a:t>
            </a:r>
            <a:endParaRPr lang="en-US" altLang="ko-KR" sz="500" b="1" dirty="0" smtClean="0">
              <a:latin typeface="+mj-lt"/>
            </a:endParaRPr>
          </a:p>
          <a:p>
            <a:pPr algn="ctr"/>
            <a:r>
              <a:rPr lang="en-US" altLang="ko-KR" sz="500" b="1" dirty="0" smtClean="0">
                <a:latin typeface="+mj-lt"/>
              </a:rPr>
              <a:t>15</a:t>
            </a:r>
            <a:r>
              <a:rPr lang="ko-KR" altLang="en-US" sz="500" b="1" dirty="0" smtClean="0">
                <a:latin typeface="+mj-lt"/>
              </a:rPr>
              <a:t>마력</a:t>
            </a:r>
            <a:endParaRPr lang="ko-KR" altLang="en-US" sz="500" b="1" dirty="0">
              <a:latin typeface="+mj-lt"/>
            </a:endParaRPr>
          </a:p>
        </p:txBody>
      </p:sp>
      <p:sp>
        <p:nvSpPr>
          <p:cNvPr id="130" name="원통 129"/>
          <p:cNvSpPr/>
          <p:nvPr/>
        </p:nvSpPr>
        <p:spPr>
          <a:xfrm>
            <a:off x="1454510" y="2034703"/>
            <a:ext cx="285752" cy="357190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TextBox 131"/>
          <p:cNvSpPr txBox="1"/>
          <p:nvPr/>
        </p:nvSpPr>
        <p:spPr>
          <a:xfrm>
            <a:off x="1423827" y="2075493"/>
            <a:ext cx="34977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500" b="1" dirty="0" smtClean="0">
                <a:latin typeface="+mj-lt"/>
              </a:rPr>
              <a:t>4</a:t>
            </a:r>
            <a:r>
              <a:rPr lang="ko-KR" altLang="en-US" sz="500" b="1" dirty="0" smtClean="0">
                <a:latin typeface="+mj-lt"/>
              </a:rPr>
              <a:t>호</a:t>
            </a:r>
            <a:endParaRPr lang="en-US" altLang="ko-KR" sz="500" b="1" dirty="0" smtClean="0">
              <a:latin typeface="+mj-lt"/>
            </a:endParaRPr>
          </a:p>
          <a:p>
            <a:pPr algn="ctr"/>
            <a:r>
              <a:rPr lang="en-US" altLang="ko-KR" sz="500" b="1" dirty="0" smtClean="0">
                <a:latin typeface="+mj-lt"/>
              </a:rPr>
              <a:t>24</a:t>
            </a:r>
            <a:r>
              <a:rPr lang="ko-KR" altLang="en-US" sz="500" b="1" dirty="0" smtClean="0">
                <a:latin typeface="+mj-lt"/>
              </a:rPr>
              <a:t>톤</a:t>
            </a:r>
            <a:endParaRPr lang="en-US" altLang="ko-KR" sz="500" b="1" dirty="0" smtClean="0">
              <a:latin typeface="+mj-lt"/>
            </a:endParaRPr>
          </a:p>
          <a:p>
            <a:pPr algn="ctr"/>
            <a:r>
              <a:rPr lang="en-US" altLang="ko-KR" sz="500" b="1" dirty="0" smtClean="0">
                <a:latin typeface="+mj-lt"/>
              </a:rPr>
              <a:t>5</a:t>
            </a:r>
            <a:r>
              <a:rPr lang="ko-KR" altLang="en-US" sz="500" b="1" dirty="0" smtClean="0">
                <a:latin typeface="+mj-lt"/>
              </a:rPr>
              <a:t>마력</a:t>
            </a:r>
            <a:endParaRPr lang="ko-KR" altLang="en-US" sz="500" b="1" dirty="0">
              <a:latin typeface="+mj-lt"/>
            </a:endParaRPr>
          </a:p>
        </p:txBody>
      </p:sp>
      <p:sp>
        <p:nvSpPr>
          <p:cNvPr id="134" name="원통 133"/>
          <p:cNvSpPr/>
          <p:nvPr/>
        </p:nvSpPr>
        <p:spPr>
          <a:xfrm>
            <a:off x="6474891" y="609933"/>
            <a:ext cx="285752" cy="357190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TextBox 134"/>
          <p:cNvSpPr txBox="1"/>
          <p:nvPr/>
        </p:nvSpPr>
        <p:spPr>
          <a:xfrm>
            <a:off x="6444208" y="657563"/>
            <a:ext cx="3866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500" b="1" dirty="0" smtClean="0">
                <a:latin typeface="+mj-lt"/>
              </a:rPr>
              <a:t>8</a:t>
            </a:r>
            <a:r>
              <a:rPr lang="ko-KR" altLang="en-US" sz="500" b="1" dirty="0" smtClean="0">
                <a:latin typeface="+mj-lt"/>
              </a:rPr>
              <a:t>호</a:t>
            </a:r>
            <a:endParaRPr lang="en-US" altLang="ko-KR" sz="500" b="1" dirty="0" smtClean="0">
              <a:latin typeface="+mj-lt"/>
            </a:endParaRPr>
          </a:p>
          <a:p>
            <a:pPr algn="ctr"/>
            <a:r>
              <a:rPr lang="en-US" altLang="ko-KR" sz="500" b="1" dirty="0" smtClean="0">
                <a:latin typeface="+mj-lt"/>
              </a:rPr>
              <a:t>20</a:t>
            </a:r>
            <a:r>
              <a:rPr lang="ko-KR" altLang="en-US" sz="500" b="1" dirty="0" smtClean="0">
                <a:latin typeface="+mj-lt"/>
              </a:rPr>
              <a:t>톤</a:t>
            </a:r>
            <a:endParaRPr lang="en-US" altLang="ko-KR" sz="500" b="1" dirty="0" smtClean="0">
              <a:latin typeface="+mj-lt"/>
            </a:endParaRPr>
          </a:p>
          <a:p>
            <a:pPr algn="ctr"/>
            <a:r>
              <a:rPr lang="en-US" altLang="ko-KR" sz="500" b="1" dirty="0" smtClean="0">
                <a:latin typeface="+mj-lt"/>
              </a:rPr>
              <a:t>15</a:t>
            </a:r>
            <a:r>
              <a:rPr lang="ko-KR" altLang="en-US" sz="500" b="1" dirty="0" smtClean="0">
                <a:latin typeface="+mj-lt"/>
              </a:rPr>
              <a:t>마력</a:t>
            </a:r>
            <a:endParaRPr lang="ko-KR" altLang="en-US" sz="500" b="1" dirty="0">
              <a:latin typeface="+mj-lt"/>
            </a:endParaRPr>
          </a:p>
        </p:txBody>
      </p:sp>
      <p:sp>
        <p:nvSpPr>
          <p:cNvPr id="138" name="원통 137"/>
          <p:cNvSpPr/>
          <p:nvPr/>
        </p:nvSpPr>
        <p:spPr>
          <a:xfrm>
            <a:off x="6576343" y="1357736"/>
            <a:ext cx="285752" cy="357190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TextBox 140"/>
          <p:cNvSpPr txBox="1"/>
          <p:nvPr/>
        </p:nvSpPr>
        <p:spPr>
          <a:xfrm>
            <a:off x="6523991" y="1405366"/>
            <a:ext cx="40267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500" b="1" dirty="0" smtClean="0">
                <a:latin typeface="+mj-lt"/>
              </a:rPr>
              <a:t>3</a:t>
            </a:r>
            <a:r>
              <a:rPr lang="ko-KR" altLang="en-US" sz="500" b="1" dirty="0" smtClean="0">
                <a:latin typeface="+mj-lt"/>
              </a:rPr>
              <a:t>호</a:t>
            </a:r>
            <a:endParaRPr lang="en-US" altLang="ko-KR" sz="500" b="1" dirty="0" smtClean="0">
              <a:latin typeface="+mj-lt"/>
            </a:endParaRPr>
          </a:p>
          <a:p>
            <a:pPr algn="ctr"/>
            <a:r>
              <a:rPr lang="en-US" altLang="ko-KR" sz="500" b="1" dirty="0" smtClean="0">
                <a:latin typeface="+mj-lt"/>
              </a:rPr>
              <a:t>24</a:t>
            </a:r>
            <a:r>
              <a:rPr lang="ko-KR" altLang="en-US" sz="500" b="1" dirty="0" smtClean="0">
                <a:latin typeface="+mj-lt"/>
              </a:rPr>
              <a:t>톤</a:t>
            </a:r>
            <a:endParaRPr lang="en-US" altLang="ko-KR" sz="500" b="1" dirty="0" smtClean="0">
              <a:latin typeface="+mj-lt"/>
            </a:endParaRPr>
          </a:p>
          <a:p>
            <a:pPr algn="ctr"/>
            <a:r>
              <a:rPr lang="en-US" altLang="ko-KR" sz="500" b="1" dirty="0" smtClean="0">
                <a:latin typeface="+mj-lt"/>
              </a:rPr>
              <a:t>7.5</a:t>
            </a:r>
            <a:r>
              <a:rPr lang="ko-KR" altLang="en-US" sz="500" b="1" dirty="0" smtClean="0">
                <a:latin typeface="+mj-lt"/>
              </a:rPr>
              <a:t>마력</a:t>
            </a:r>
            <a:endParaRPr lang="ko-KR" altLang="en-US" sz="500" b="1" dirty="0">
              <a:latin typeface="+mj-lt"/>
            </a:endParaRPr>
          </a:p>
        </p:txBody>
      </p:sp>
      <p:sp>
        <p:nvSpPr>
          <p:cNvPr id="142" name="원통 141"/>
          <p:cNvSpPr/>
          <p:nvPr/>
        </p:nvSpPr>
        <p:spPr>
          <a:xfrm>
            <a:off x="7139869" y="4548638"/>
            <a:ext cx="285752" cy="357190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TextBox 158"/>
          <p:cNvSpPr txBox="1"/>
          <p:nvPr/>
        </p:nvSpPr>
        <p:spPr>
          <a:xfrm>
            <a:off x="7092280" y="4596268"/>
            <a:ext cx="3866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500" b="1" dirty="0" smtClean="0">
                <a:latin typeface="+mj-lt"/>
              </a:rPr>
              <a:t>5</a:t>
            </a:r>
            <a:r>
              <a:rPr lang="ko-KR" altLang="en-US" sz="500" b="1" dirty="0" smtClean="0">
                <a:latin typeface="+mj-lt"/>
              </a:rPr>
              <a:t>호</a:t>
            </a:r>
            <a:endParaRPr lang="en-US" altLang="ko-KR" sz="500" b="1" dirty="0" smtClean="0">
              <a:latin typeface="+mj-lt"/>
            </a:endParaRPr>
          </a:p>
          <a:p>
            <a:pPr algn="ctr"/>
            <a:r>
              <a:rPr lang="en-US" altLang="ko-KR" sz="500" b="1" dirty="0" smtClean="0">
                <a:latin typeface="+mj-lt"/>
              </a:rPr>
              <a:t>20</a:t>
            </a:r>
            <a:r>
              <a:rPr lang="ko-KR" altLang="en-US" sz="500" b="1" dirty="0" smtClean="0">
                <a:latin typeface="+mj-lt"/>
              </a:rPr>
              <a:t>톤</a:t>
            </a:r>
            <a:endParaRPr lang="en-US" altLang="ko-KR" sz="500" b="1" dirty="0" smtClean="0">
              <a:latin typeface="+mj-lt"/>
            </a:endParaRPr>
          </a:p>
          <a:p>
            <a:pPr algn="ctr"/>
            <a:r>
              <a:rPr lang="en-US" altLang="ko-KR" sz="500" b="1" dirty="0" smtClean="0">
                <a:latin typeface="+mj-lt"/>
              </a:rPr>
              <a:t>15</a:t>
            </a:r>
            <a:r>
              <a:rPr lang="ko-KR" altLang="en-US" sz="500" b="1" dirty="0" smtClean="0">
                <a:latin typeface="+mj-lt"/>
              </a:rPr>
              <a:t>마력</a:t>
            </a:r>
            <a:endParaRPr lang="ko-KR" altLang="en-US" sz="500" b="1" dirty="0">
              <a:latin typeface="+mj-lt"/>
            </a:endParaRPr>
          </a:p>
        </p:txBody>
      </p:sp>
      <p:sp>
        <p:nvSpPr>
          <p:cNvPr id="161" name="원통 160"/>
          <p:cNvSpPr/>
          <p:nvPr/>
        </p:nvSpPr>
        <p:spPr>
          <a:xfrm>
            <a:off x="7425716" y="1030506"/>
            <a:ext cx="285752" cy="357190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7353708" y="1102514"/>
            <a:ext cx="3866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500" b="1" dirty="0" smtClean="0">
                <a:latin typeface="+mj-lt"/>
              </a:rPr>
              <a:t>7</a:t>
            </a:r>
            <a:r>
              <a:rPr lang="ko-KR" altLang="en-US" sz="500" b="1" dirty="0" smtClean="0">
                <a:latin typeface="+mj-lt"/>
              </a:rPr>
              <a:t>호</a:t>
            </a:r>
            <a:endParaRPr lang="en-US" altLang="ko-KR" sz="500" b="1" dirty="0" smtClean="0">
              <a:latin typeface="+mj-lt"/>
            </a:endParaRPr>
          </a:p>
          <a:p>
            <a:pPr algn="ctr"/>
            <a:r>
              <a:rPr lang="en-US" altLang="ko-KR" sz="500" b="1" dirty="0" smtClean="0">
                <a:latin typeface="+mj-lt"/>
              </a:rPr>
              <a:t>20</a:t>
            </a:r>
            <a:r>
              <a:rPr lang="ko-KR" altLang="en-US" sz="500" b="1" dirty="0" smtClean="0">
                <a:latin typeface="+mj-lt"/>
              </a:rPr>
              <a:t>톤</a:t>
            </a:r>
            <a:endParaRPr lang="en-US" altLang="ko-KR" sz="500" b="1" dirty="0" smtClean="0">
              <a:latin typeface="+mj-lt"/>
            </a:endParaRPr>
          </a:p>
          <a:p>
            <a:pPr algn="ctr"/>
            <a:r>
              <a:rPr lang="en-US" altLang="ko-KR" sz="500" b="1" dirty="0" smtClean="0">
                <a:latin typeface="+mj-lt"/>
              </a:rPr>
              <a:t>15</a:t>
            </a:r>
            <a:r>
              <a:rPr lang="ko-KR" altLang="en-US" sz="500" b="1" dirty="0" smtClean="0">
                <a:latin typeface="+mj-lt"/>
              </a:rPr>
              <a:t>마력</a:t>
            </a:r>
            <a:endParaRPr lang="ko-KR" altLang="en-US" sz="500" b="1" dirty="0">
              <a:latin typeface="+mj-lt"/>
            </a:endParaRPr>
          </a:p>
        </p:txBody>
      </p:sp>
      <p:sp>
        <p:nvSpPr>
          <p:cNvPr id="164" name="정육면체 163"/>
          <p:cNvSpPr/>
          <p:nvPr/>
        </p:nvSpPr>
        <p:spPr>
          <a:xfrm>
            <a:off x="5365798" y="4941168"/>
            <a:ext cx="214314" cy="71438"/>
          </a:xfrm>
          <a:prstGeom prst="cub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5" name="Picture 10" descr="C:\DOCUME~1\user\LOCALS~1\Temp\UNI00000ed4059e.gif"/>
          <p:cNvPicPr>
            <a:picLocks noChangeAspect="1" noChangeArrowheads="1"/>
          </p:cNvPicPr>
          <p:nvPr/>
        </p:nvPicPr>
        <p:blipFill>
          <a:blip r:embed="rId5" cstate="print"/>
          <a:srcRect t="62241" b="19086"/>
          <a:stretch>
            <a:fillRect/>
          </a:stretch>
        </p:blipFill>
        <p:spPr bwMode="auto">
          <a:xfrm>
            <a:off x="5211522" y="4942318"/>
            <a:ext cx="138136" cy="99230"/>
          </a:xfrm>
          <a:prstGeom prst="rect">
            <a:avLst/>
          </a:prstGeom>
          <a:noFill/>
        </p:spPr>
      </p:pic>
      <p:sp>
        <p:nvSpPr>
          <p:cNvPr id="167" name="TextBox 166"/>
          <p:cNvSpPr txBox="1"/>
          <p:nvPr/>
        </p:nvSpPr>
        <p:spPr>
          <a:xfrm>
            <a:off x="5050548" y="4986597"/>
            <a:ext cx="4443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latin typeface="+mj-lt"/>
              </a:rPr>
              <a:t>CCTV</a:t>
            </a:r>
            <a:endParaRPr lang="ko-KR" altLang="en-US" sz="800" b="1" dirty="0">
              <a:latin typeface="+mj-lt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139952" y="4869740"/>
            <a:ext cx="4443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latin typeface="+mj-lt"/>
              </a:rPr>
              <a:t>CCTV</a:t>
            </a:r>
            <a:endParaRPr lang="ko-KR" altLang="en-US" sz="800" b="1" dirty="0">
              <a:latin typeface="+mj-lt"/>
            </a:endParaRPr>
          </a:p>
        </p:txBody>
      </p:sp>
      <p:pic>
        <p:nvPicPr>
          <p:cNvPr id="170" name="Picture 10" descr="C:\DOCUME~1\user\LOCALS~1\Temp\UNI00000ed4059e.gif"/>
          <p:cNvPicPr>
            <a:picLocks noChangeAspect="1" noChangeArrowheads="1"/>
          </p:cNvPicPr>
          <p:nvPr/>
        </p:nvPicPr>
        <p:blipFill>
          <a:blip r:embed="rId5" cstate="print"/>
          <a:srcRect t="62241" b="19086"/>
          <a:stretch>
            <a:fillRect/>
          </a:stretch>
        </p:blipFill>
        <p:spPr bwMode="auto">
          <a:xfrm>
            <a:off x="4282828" y="4831640"/>
            <a:ext cx="138136" cy="99230"/>
          </a:xfrm>
          <a:prstGeom prst="rect">
            <a:avLst/>
          </a:prstGeom>
          <a:noFill/>
        </p:spPr>
      </p:pic>
      <p:sp>
        <p:nvSpPr>
          <p:cNvPr id="172" name="정육면체 171"/>
          <p:cNvSpPr/>
          <p:nvPr/>
        </p:nvSpPr>
        <p:spPr>
          <a:xfrm>
            <a:off x="5221782" y="2924944"/>
            <a:ext cx="214314" cy="71438"/>
          </a:xfrm>
          <a:prstGeom prst="cub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정육면체 172"/>
          <p:cNvSpPr/>
          <p:nvPr/>
        </p:nvSpPr>
        <p:spPr>
          <a:xfrm>
            <a:off x="7454030" y="5949280"/>
            <a:ext cx="214314" cy="71438"/>
          </a:xfrm>
          <a:prstGeom prst="cub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4" name="직선 연결선 203"/>
          <p:cNvCxnSpPr/>
          <p:nvPr/>
        </p:nvCxnSpPr>
        <p:spPr>
          <a:xfrm flipV="1">
            <a:off x="2816649" y="989781"/>
            <a:ext cx="504056" cy="72008"/>
          </a:xfrm>
          <a:prstGeom prst="line">
            <a:avLst/>
          </a:prstGeom>
          <a:ln w="50800">
            <a:solidFill>
              <a:srgbClr val="00B05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6" name="정육면체 475"/>
          <p:cNvSpPr/>
          <p:nvPr/>
        </p:nvSpPr>
        <p:spPr>
          <a:xfrm>
            <a:off x="6300192" y="1124744"/>
            <a:ext cx="214314" cy="71438"/>
          </a:xfrm>
          <a:prstGeom prst="cub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7" name="정육면체 476"/>
          <p:cNvSpPr/>
          <p:nvPr/>
        </p:nvSpPr>
        <p:spPr>
          <a:xfrm>
            <a:off x="5941862" y="4149080"/>
            <a:ext cx="214314" cy="71438"/>
          </a:xfrm>
          <a:prstGeom prst="cub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96" name="직선 화살표 연결선 495"/>
          <p:cNvCxnSpPr>
            <a:stCxn id="143" idx="2"/>
          </p:cNvCxnSpPr>
          <p:nvPr/>
        </p:nvCxnSpPr>
        <p:spPr>
          <a:xfrm rot="10800000">
            <a:off x="2285984" y="1571612"/>
            <a:ext cx="541024" cy="237174"/>
          </a:xfrm>
          <a:prstGeom prst="straightConnector1">
            <a:avLst/>
          </a:prstGeom>
          <a:ln w="19050">
            <a:solidFill>
              <a:schemeClr val="tx1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7" name="직선 화살표 연결선 496"/>
          <p:cNvCxnSpPr>
            <a:endCxn id="197" idx="1"/>
          </p:cNvCxnSpPr>
          <p:nvPr/>
        </p:nvCxnSpPr>
        <p:spPr>
          <a:xfrm flipV="1">
            <a:off x="4286248" y="3466124"/>
            <a:ext cx="428628" cy="73870"/>
          </a:xfrm>
          <a:prstGeom prst="straightConnector1">
            <a:avLst/>
          </a:prstGeom>
          <a:ln w="19050">
            <a:solidFill>
              <a:schemeClr val="tx1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9" name="직선 화살표 연결선 498"/>
          <p:cNvCxnSpPr/>
          <p:nvPr/>
        </p:nvCxnSpPr>
        <p:spPr>
          <a:xfrm rot="5400000">
            <a:off x="3459179" y="3316311"/>
            <a:ext cx="368254" cy="1588"/>
          </a:xfrm>
          <a:prstGeom prst="straightConnector1">
            <a:avLst/>
          </a:prstGeom>
          <a:ln w="19050">
            <a:solidFill>
              <a:schemeClr val="tx1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" name="직선 화살표 연결선 500"/>
          <p:cNvCxnSpPr/>
          <p:nvPr/>
        </p:nvCxnSpPr>
        <p:spPr>
          <a:xfrm>
            <a:off x="6715140" y="2071678"/>
            <a:ext cx="571504" cy="1588"/>
          </a:xfrm>
          <a:prstGeom prst="straightConnector1">
            <a:avLst/>
          </a:prstGeom>
          <a:ln w="19050">
            <a:solidFill>
              <a:schemeClr val="tx1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3" name="직선 화살표 연결선 502"/>
          <p:cNvCxnSpPr/>
          <p:nvPr/>
        </p:nvCxnSpPr>
        <p:spPr>
          <a:xfrm>
            <a:off x="3500430" y="2500306"/>
            <a:ext cx="428628" cy="1588"/>
          </a:xfrm>
          <a:prstGeom prst="straightConnector1">
            <a:avLst/>
          </a:prstGeom>
          <a:ln w="19050">
            <a:solidFill>
              <a:schemeClr val="tx1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직선 화살표 연결선 188"/>
          <p:cNvCxnSpPr/>
          <p:nvPr/>
        </p:nvCxnSpPr>
        <p:spPr>
          <a:xfrm>
            <a:off x="6143636" y="3714752"/>
            <a:ext cx="857256" cy="142876"/>
          </a:xfrm>
          <a:prstGeom prst="straightConnector1">
            <a:avLst/>
          </a:prstGeom>
          <a:ln w="19050">
            <a:solidFill>
              <a:schemeClr val="tx1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직선 화살표 연결선 216"/>
          <p:cNvCxnSpPr/>
          <p:nvPr/>
        </p:nvCxnSpPr>
        <p:spPr>
          <a:xfrm>
            <a:off x="6429388" y="3000372"/>
            <a:ext cx="928694" cy="428628"/>
          </a:xfrm>
          <a:prstGeom prst="straightConnector1">
            <a:avLst/>
          </a:prstGeom>
          <a:ln w="19050">
            <a:solidFill>
              <a:schemeClr val="tx1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2" name="정육면체 491"/>
          <p:cNvSpPr/>
          <p:nvPr/>
        </p:nvSpPr>
        <p:spPr>
          <a:xfrm>
            <a:off x="285720" y="3571876"/>
            <a:ext cx="214314" cy="71438"/>
          </a:xfrm>
          <a:prstGeom prst="cub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7" name="그림 176" descr="1421881773853.jpeg"/>
          <p:cNvPicPr preferRelativeResize="0"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33504" y="1390636"/>
            <a:ext cx="720000" cy="360000"/>
          </a:xfrm>
          <a:prstGeom prst="rect">
            <a:avLst/>
          </a:prstGeom>
        </p:spPr>
      </p:pic>
      <p:pic>
        <p:nvPicPr>
          <p:cNvPr id="180" name="그림 179" descr="1421881788143.jpeg"/>
          <p:cNvPicPr preferRelativeResize="0"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29058" y="2357430"/>
            <a:ext cx="720000" cy="360000"/>
          </a:xfrm>
          <a:prstGeom prst="rect">
            <a:avLst/>
          </a:prstGeom>
        </p:spPr>
      </p:pic>
      <p:pic>
        <p:nvPicPr>
          <p:cNvPr id="194" name="그림 193" descr="1421881796364.jpeg"/>
          <p:cNvPicPr preferRelativeResize="0">
            <a:picLocks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14678" y="3500438"/>
            <a:ext cx="720000" cy="360000"/>
          </a:xfrm>
          <a:prstGeom prst="rect">
            <a:avLst/>
          </a:prstGeom>
        </p:spPr>
      </p:pic>
      <p:pic>
        <p:nvPicPr>
          <p:cNvPr id="197" name="그림 196" descr="1421881809555.jpeg"/>
          <p:cNvPicPr preferRelativeResize="0">
            <a:picLocks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14876" y="3286124"/>
            <a:ext cx="720000" cy="360000"/>
          </a:xfrm>
          <a:prstGeom prst="rect">
            <a:avLst/>
          </a:prstGeom>
        </p:spPr>
      </p:pic>
      <p:pic>
        <p:nvPicPr>
          <p:cNvPr id="202" name="그림 201" descr="1421881813629.jpeg"/>
          <p:cNvPicPr preferRelativeResize="0">
            <a:picLocks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286644" y="1857364"/>
            <a:ext cx="720000" cy="360000"/>
          </a:xfrm>
          <a:prstGeom prst="rect">
            <a:avLst/>
          </a:prstGeom>
        </p:spPr>
      </p:pic>
      <p:pic>
        <p:nvPicPr>
          <p:cNvPr id="208" name="그림 207" descr="1421881844600.jpeg"/>
          <p:cNvPicPr preferRelativeResize="0">
            <a:picLocks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358082" y="3214686"/>
            <a:ext cx="720000" cy="360000"/>
          </a:xfrm>
          <a:prstGeom prst="rect">
            <a:avLst/>
          </a:prstGeom>
        </p:spPr>
      </p:pic>
      <p:pic>
        <p:nvPicPr>
          <p:cNvPr id="212" name="그림 211" descr="1421881848244.jpeg"/>
          <p:cNvPicPr preferRelativeResize="0">
            <a:picLocks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000892" y="3714752"/>
            <a:ext cx="720000" cy="360000"/>
          </a:xfrm>
          <a:prstGeom prst="rect">
            <a:avLst/>
          </a:prstGeom>
        </p:spPr>
      </p:pic>
      <p:pic>
        <p:nvPicPr>
          <p:cNvPr id="213" name="그림 212" descr="20150121_095857.jpg"/>
          <p:cNvPicPr preferRelativeResize="0">
            <a:picLocks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283968" y="1196752"/>
            <a:ext cx="720000" cy="360000"/>
          </a:xfrm>
          <a:prstGeom prst="rect">
            <a:avLst/>
          </a:prstGeom>
        </p:spPr>
      </p:pic>
      <p:pic>
        <p:nvPicPr>
          <p:cNvPr id="214" name="그림 213" descr="20150121_101543.jpg"/>
          <p:cNvPicPr preferRelativeResize="0">
            <a:picLocks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715140" y="285728"/>
            <a:ext cx="720000" cy="360000"/>
          </a:xfrm>
          <a:prstGeom prst="rect">
            <a:avLst/>
          </a:prstGeom>
        </p:spPr>
      </p:pic>
      <p:pic>
        <p:nvPicPr>
          <p:cNvPr id="216" name="그림 215" descr="20150121_103239.jpg"/>
          <p:cNvPicPr preferRelativeResize="0">
            <a:picLocks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715272" y="1285860"/>
            <a:ext cx="720000" cy="360000"/>
          </a:xfrm>
          <a:prstGeom prst="rect">
            <a:avLst/>
          </a:prstGeom>
        </p:spPr>
      </p:pic>
      <p:pic>
        <p:nvPicPr>
          <p:cNvPr id="219" name="그림 218" descr="20150121_112923.jpg"/>
          <p:cNvPicPr preferRelativeResize="0">
            <a:picLocks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812360" y="2852936"/>
            <a:ext cx="720000" cy="360000"/>
          </a:xfrm>
          <a:prstGeom prst="rect">
            <a:avLst/>
          </a:prstGeom>
        </p:spPr>
      </p:pic>
      <p:pic>
        <p:nvPicPr>
          <p:cNvPr id="220" name="그림 219" descr="20150121_113933.jpg"/>
          <p:cNvPicPr preferRelativeResize="0">
            <a:picLocks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5004048" y="1628800"/>
            <a:ext cx="720000" cy="360000"/>
          </a:xfrm>
          <a:prstGeom prst="rect">
            <a:avLst/>
          </a:prstGeom>
        </p:spPr>
      </p:pic>
      <p:pic>
        <p:nvPicPr>
          <p:cNvPr id="222" name="그림 221" descr="20150121_115155.jpg"/>
          <p:cNvPicPr preferRelativeResize="0">
            <a:picLocks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7500958" y="2428868"/>
            <a:ext cx="720000" cy="360000"/>
          </a:xfrm>
          <a:prstGeom prst="rect">
            <a:avLst/>
          </a:prstGeom>
        </p:spPr>
      </p:pic>
      <p:pic>
        <p:nvPicPr>
          <p:cNvPr id="225" name="그림 224" descr="20150121_120354.jpg"/>
          <p:cNvPicPr preferRelativeResize="0">
            <a:picLocks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5940152" y="1196752"/>
            <a:ext cx="720000" cy="360000"/>
          </a:xfrm>
          <a:prstGeom prst="rect">
            <a:avLst/>
          </a:prstGeom>
        </p:spPr>
      </p:pic>
      <p:pic>
        <p:nvPicPr>
          <p:cNvPr id="226" name="그림 225" descr="20150121_134339.jpg"/>
          <p:cNvPicPr preferRelativeResize="0">
            <a:picLocks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7572396" y="4500570"/>
            <a:ext cx="720000" cy="360000"/>
          </a:xfrm>
          <a:prstGeom prst="rect">
            <a:avLst/>
          </a:prstGeom>
        </p:spPr>
      </p:pic>
      <p:cxnSp>
        <p:nvCxnSpPr>
          <p:cNvPr id="227" name="직선 화살표 연결선 226"/>
          <p:cNvCxnSpPr>
            <a:stCxn id="477" idx="5"/>
          </p:cNvCxnSpPr>
          <p:nvPr/>
        </p:nvCxnSpPr>
        <p:spPr>
          <a:xfrm>
            <a:off x="6156176" y="4175869"/>
            <a:ext cx="1416220" cy="467577"/>
          </a:xfrm>
          <a:prstGeom prst="straightConnector1">
            <a:avLst/>
          </a:prstGeom>
          <a:ln w="190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0" name="그림 229" descr="20150120_154811.jpg"/>
          <p:cNvPicPr preferRelativeResize="0">
            <a:picLocks/>
          </p:cNvPicPr>
          <p:nvPr/>
        </p:nvPicPr>
        <p:blipFill>
          <a:blip r:embed="rId21" cstate="print"/>
          <a:stretch>
            <a:fillRect/>
          </a:stretch>
        </p:blipFill>
        <p:spPr>
          <a:xfrm rot="5400000">
            <a:off x="6109322" y="4606322"/>
            <a:ext cx="360000" cy="720000"/>
          </a:xfrm>
          <a:prstGeom prst="rect">
            <a:avLst/>
          </a:prstGeom>
        </p:spPr>
      </p:pic>
      <p:cxnSp>
        <p:nvCxnSpPr>
          <p:cNvPr id="231" name="직선 화살표 연결선 230"/>
          <p:cNvCxnSpPr/>
          <p:nvPr/>
        </p:nvCxnSpPr>
        <p:spPr>
          <a:xfrm rot="16200000" flipH="1">
            <a:off x="5822165" y="4393413"/>
            <a:ext cx="500066" cy="285752"/>
          </a:xfrm>
          <a:prstGeom prst="straightConnector1">
            <a:avLst/>
          </a:prstGeom>
          <a:ln w="190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직선 화살표 연결선 235"/>
          <p:cNvCxnSpPr>
            <a:stCxn id="196" idx="2"/>
            <a:endCxn id="218" idx="3"/>
          </p:cNvCxnSpPr>
          <p:nvPr/>
        </p:nvCxnSpPr>
        <p:spPr>
          <a:xfrm flipH="1">
            <a:off x="6084088" y="3377457"/>
            <a:ext cx="468132" cy="591583"/>
          </a:xfrm>
          <a:prstGeom prst="straightConnector1">
            <a:avLst/>
          </a:prstGeom>
          <a:ln w="190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직선 화살표 연결선 237"/>
          <p:cNvCxnSpPr/>
          <p:nvPr/>
        </p:nvCxnSpPr>
        <p:spPr>
          <a:xfrm rot="5400000" flipH="1" flipV="1">
            <a:off x="6536545" y="821513"/>
            <a:ext cx="500066" cy="142876"/>
          </a:xfrm>
          <a:prstGeom prst="straightConnector1">
            <a:avLst/>
          </a:prstGeom>
          <a:ln w="190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직선 화살표 연결선 239"/>
          <p:cNvCxnSpPr>
            <a:stCxn id="190" idx="2"/>
            <a:endCxn id="225" idx="2"/>
          </p:cNvCxnSpPr>
          <p:nvPr/>
        </p:nvCxnSpPr>
        <p:spPr>
          <a:xfrm flipH="1" flipV="1">
            <a:off x="6300152" y="1556752"/>
            <a:ext cx="104877" cy="818943"/>
          </a:xfrm>
          <a:prstGeom prst="straightConnector1">
            <a:avLst/>
          </a:prstGeom>
          <a:ln w="190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직선 화살표 연결선 243"/>
          <p:cNvCxnSpPr/>
          <p:nvPr/>
        </p:nvCxnSpPr>
        <p:spPr>
          <a:xfrm flipV="1">
            <a:off x="5846644" y="2643182"/>
            <a:ext cx="1654314" cy="177190"/>
          </a:xfrm>
          <a:prstGeom prst="straightConnector1">
            <a:avLst/>
          </a:prstGeom>
          <a:ln w="190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직선 화살표 연결선 245"/>
          <p:cNvCxnSpPr/>
          <p:nvPr/>
        </p:nvCxnSpPr>
        <p:spPr>
          <a:xfrm>
            <a:off x="285720" y="5000636"/>
            <a:ext cx="214314" cy="1588"/>
          </a:xfrm>
          <a:prstGeom prst="straightConnector1">
            <a:avLst/>
          </a:prstGeom>
          <a:ln w="190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직선 화살표 연결선 248"/>
          <p:cNvCxnSpPr>
            <a:endCxn id="216" idx="1"/>
          </p:cNvCxnSpPr>
          <p:nvPr/>
        </p:nvCxnSpPr>
        <p:spPr>
          <a:xfrm flipV="1">
            <a:off x="7215206" y="1465860"/>
            <a:ext cx="500066" cy="105752"/>
          </a:xfrm>
          <a:prstGeom prst="straightConnector1">
            <a:avLst/>
          </a:prstGeom>
          <a:ln w="190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직선 화살표 연결선 252"/>
          <p:cNvCxnSpPr>
            <a:endCxn id="213" idx="3"/>
          </p:cNvCxnSpPr>
          <p:nvPr/>
        </p:nvCxnSpPr>
        <p:spPr>
          <a:xfrm flipH="1" flipV="1">
            <a:off x="5003968" y="1376752"/>
            <a:ext cx="1152208" cy="396064"/>
          </a:xfrm>
          <a:prstGeom prst="straightConnector1">
            <a:avLst/>
          </a:prstGeom>
          <a:ln w="190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직선 화살표 연결선 254"/>
          <p:cNvCxnSpPr>
            <a:endCxn id="220" idx="3"/>
          </p:cNvCxnSpPr>
          <p:nvPr/>
        </p:nvCxnSpPr>
        <p:spPr>
          <a:xfrm flipH="1" flipV="1">
            <a:off x="5724048" y="1808800"/>
            <a:ext cx="198104" cy="750974"/>
          </a:xfrm>
          <a:prstGeom prst="straightConnector1">
            <a:avLst/>
          </a:prstGeom>
          <a:ln w="190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1" name="그림 260" descr="20150114_095518.jpg"/>
          <p:cNvPicPr preferRelativeResize="0">
            <a:picLocks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3286116" y="4214818"/>
            <a:ext cx="720000" cy="360000"/>
          </a:xfrm>
          <a:prstGeom prst="rect">
            <a:avLst/>
          </a:prstGeom>
        </p:spPr>
      </p:pic>
      <p:pic>
        <p:nvPicPr>
          <p:cNvPr id="262" name="그림 261" descr="20150114_102144.jpg"/>
          <p:cNvPicPr preferRelativeResize="0">
            <a:picLocks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3500430" y="5572140"/>
            <a:ext cx="720000" cy="360000"/>
          </a:xfrm>
          <a:prstGeom prst="rect">
            <a:avLst/>
          </a:prstGeom>
        </p:spPr>
      </p:pic>
      <p:pic>
        <p:nvPicPr>
          <p:cNvPr id="263" name="그림 262" descr="20150114_104906.jpg"/>
          <p:cNvPicPr preferRelativeResize="0">
            <a:picLocks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5072066" y="5643578"/>
            <a:ext cx="720000" cy="360000"/>
          </a:xfrm>
          <a:prstGeom prst="rect">
            <a:avLst/>
          </a:prstGeom>
        </p:spPr>
      </p:pic>
      <p:pic>
        <p:nvPicPr>
          <p:cNvPr id="264" name="그림 263" descr="20150114_112803.jpg"/>
          <p:cNvPicPr preferRelativeResize="0">
            <a:picLocks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4500562" y="4857760"/>
            <a:ext cx="720000" cy="360000"/>
          </a:xfrm>
          <a:prstGeom prst="rect">
            <a:avLst/>
          </a:prstGeom>
        </p:spPr>
      </p:pic>
      <p:pic>
        <p:nvPicPr>
          <p:cNvPr id="265" name="그림 264" descr="20150114_112939.jpg"/>
          <p:cNvPicPr preferRelativeResize="0">
            <a:picLocks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500562" y="4500570"/>
            <a:ext cx="720000" cy="360000"/>
          </a:xfrm>
          <a:prstGeom prst="rect">
            <a:avLst/>
          </a:prstGeom>
        </p:spPr>
      </p:pic>
      <p:pic>
        <p:nvPicPr>
          <p:cNvPr id="266" name="그림 265" descr="20150114_123627.jpg"/>
          <p:cNvPicPr preferRelativeResize="0">
            <a:picLocks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3995936" y="3861048"/>
            <a:ext cx="720000" cy="360000"/>
          </a:xfrm>
          <a:prstGeom prst="rect">
            <a:avLst/>
          </a:prstGeom>
        </p:spPr>
      </p:pic>
      <p:pic>
        <p:nvPicPr>
          <p:cNvPr id="267" name="그림 266" descr="20150114_131739.jpg"/>
          <p:cNvPicPr preferRelativeResize="0">
            <a:picLocks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4283968" y="2852936"/>
            <a:ext cx="720000" cy="360000"/>
          </a:xfrm>
          <a:prstGeom prst="rect">
            <a:avLst/>
          </a:prstGeom>
        </p:spPr>
      </p:pic>
      <p:pic>
        <p:nvPicPr>
          <p:cNvPr id="268" name="그림 267" descr="20150114_135739.jpg"/>
          <p:cNvPicPr preferRelativeResize="0">
            <a:picLocks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5214942" y="928670"/>
            <a:ext cx="720000" cy="360000"/>
          </a:xfrm>
          <a:prstGeom prst="rect">
            <a:avLst/>
          </a:prstGeom>
        </p:spPr>
      </p:pic>
      <p:pic>
        <p:nvPicPr>
          <p:cNvPr id="269" name="그림 268" descr="20150114_143500.jpg"/>
          <p:cNvPicPr preferRelativeResize="0">
            <a:picLocks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8072462" y="1643050"/>
            <a:ext cx="720000" cy="360000"/>
          </a:xfrm>
          <a:prstGeom prst="rect">
            <a:avLst/>
          </a:prstGeom>
        </p:spPr>
      </p:pic>
      <p:pic>
        <p:nvPicPr>
          <p:cNvPr id="270" name="그림 269" descr="20150114_151259.jpg"/>
          <p:cNvPicPr preferRelativeResize="0">
            <a:picLocks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7812360" y="3573016"/>
            <a:ext cx="720000" cy="360000"/>
          </a:xfrm>
          <a:prstGeom prst="rect">
            <a:avLst/>
          </a:prstGeom>
        </p:spPr>
      </p:pic>
      <p:pic>
        <p:nvPicPr>
          <p:cNvPr id="271" name="그림 270" descr="20150114_155840.jpg"/>
          <p:cNvPicPr preferRelativeResize="0">
            <a:picLocks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4857752" y="4143380"/>
            <a:ext cx="720000" cy="360000"/>
          </a:xfrm>
          <a:prstGeom prst="rect">
            <a:avLst/>
          </a:prstGeom>
        </p:spPr>
      </p:pic>
      <p:cxnSp>
        <p:nvCxnSpPr>
          <p:cNvPr id="272" name="직선 화살표 연결선 271"/>
          <p:cNvCxnSpPr>
            <a:endCxn id="271" idx="3"/>
          </p:cNvCxnSpPr>
          <p:nvPr/>
        </p:nvCxnSpPr>
        <p:spPr>
          <a:xfrm rot="10800000" flipV="1">
            <a:off x="5577752" y="4144968"/>
            <a:ext cx="424596" cy="178412"/>
          </a:xfrm>
          <a:prstGeom prst="straightConnector1">
            <a:avLst/>
          </a:prstGeom>
          <a:ln w="19050">
            <a:solidFill>
              <a:srgbClr val="0202BE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직선 화살표 연결선 276"/>
          <p:cNvCxnSpPr/>
          <p:nvPr/>
        </p:nvCxnSpPr>
        <p:spPr>
          <a:xfrm rot="10800000">
            <a:off x="5214942" y="4750420"/>
            <a:ext cx="214314" cy="107340"/>
          </a:xfrm>
          <a:prstGeom prst="straightConnector1">
            <a:avLst/>
          </a:prstGeom>
          <a:ln w="19050">
            <a:solidFill>
              <a:srgbClr val="7030A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직선 화살표 연결선 278"/>
          <p:cNvCxnSpPr>
            <a:stCxn id="157" idx="2"/>
            <a:endCxn id="264" idx="3"/>
          </p:cNvCxnSpPr>
          <p:nvPr/>
        </p:nvCxnSpPr>
        <p:spPr>
          <a:xfrm rot="5400000">
            <a:off x="5252522" y="4867591"/>
            <a:ext cx="138210" cy="202129"/>
          </a:xfrm>
          <a:prstGeom prst="straightConnector1">
            <a:avLst/>
          </a:prstGeom>
          <a:ln w="19050">
            <a:solidFill>
              <a:srgbClr val="7030A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직선 화살표 연결선 282"/>
          <p:cNvCxnSpPr>
            <a:stCxn id="124" idx="0"/>
            <a:endCxn id="263" idx="2"/>
          </p:cNvCxnSpPr>
          <p:nvPr/>
        </p:nvCxnSpPr>
        <p:spPr>
          <a:xfrm rot="16200000" flipV="1">
            <a:off x="5520279" y="5915366"/>
            <a:ext cx="84503" cy="260928"/>
          </a:xfrm>
          <a:prstGeom prst="straightConnector1">
            <a:avLst/>
          </a:prstGeom>
          <a:ln w="19050">
            <a:solidFill>
              <a:srgbClr val="7030A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직선 화살표 연결선 285"/>
          <p:cNvCxnSpPr>
            <a:endCxn id="262" idx="2"/>
          </p:cNvCxnSpPr>
          <p:nvPr/>
        </p:nvCxnSpPr>
        <p:spPr>
          <a:xfrm flipV="1">
            <a:off x="3689920" y="5932140"/>
            <a:ext cx="170510" cy="153131"/>
          </a:xfrm>
          <a:prstGeom prst="straightConnector1">
            <a:avLst/>
          </a:prstGeom>
          <a:ln w="19050">
            <a:solidFill>
              <a:srgbClr val="7030A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직선 화살표 연결선 287"/>
          <p:cNvCxnSpPr>
            <a:endCxn id="261" idx="1"/>
          </p:cNvCxnSpPr>
          <p:nvPr/>
        </p:nvCxnSpPr>
        <p:spPr>
          <a:xfrm rot="5400000" flipH="1" flipV="1">
            <a:off x="3120955" y="4417103"/>
            <a:ext cx="187446" cy="142876"/>
          </a:xfrm>
          <a:prstGeom prst="straightConnector1">
            <a:avLst/>
          </a:prstGeom>
          <a:ln w="19050">
            <a:solidFill>
              <a:srgbClr val="7030A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직선 화살표 연결선 289"/>
          <p:cNvCxnSpPr>
            <a:stCxn id="182" idx="2"/>
            <a:endCxn id="266" idx="3"/>
          </p:cNvCxnSpPr>
          <p:nvPr/>
        </p:nvCxnSpPr>
        <p:spPr>
          <a:xfrm flipH="1">
            <a:off x="4715936" y="3799582"/>
            <a:ext cx="724228" cy="241466"/>
          </a:xfrm>
          <a:prstGeom prst="straightConnector1">
            <a:avLst/>
          </a:prstGeom>
          <a:ln w="19050">
            <a:solidFill>
              <a:srgbClr val="7030A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직선 화살표 연결선 295"/>
          <p:cNvCxnSpPr/>
          <p:nvPr/>
        </p:nvCxnSpPr>
        <p:spPr>
          <a:xfrm>
            <a:off x="285720" y="4286256"/>
            <a:ext cx="2160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직선 화살표 연결선 298"/>
          <p:cNvCxnSpPr/>
          <p:nvPr/>
        </p:nvCxnSpPr>
        <p:spPr>
          <a:xfrm>
            <a:off x="281688" y="4643446"/>
            <a:ext cx="216000" cy="1588"/>
          </a:xfrm>
          <a:prstGeom prst="straightConnector1">
            <a:avLst/>
          </a:prstGeom>
          <a:ln w="19050">
            <a:solidFill>
              <a:srgbClr val="0202BE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4" name="정육면체 303"/>
          <p:cNvSpPr/>
          <p:nvPr/>
        </p:nvSpPr>
        <p:spPr>
          <a:xfrm>
            <a:off x="285720" y="4572008"/>
            <a:ext cx="214314" cy="71438"/>
          </a:xfrm>
          <a:prstGeom prst="cub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6" name="직선 화살표 연결선 305"/>
          <p:cNvCxnSpPr/>
          <p:nvPr/>
        </p:nvCxnSpPr>
        <p:spPr>
          <a:xfrm>
            <a:off x="285720" y="5000636"/>
            <a:ext cx="214314" cy="1588"/>
          </a:xfrm>
          <a:prstGeom prst="straightConnector1">
            <a:avLst/>
          </a:prstGeom>
          <a:ln w="19050">
            <a:solidFill>
              <a:srgbClr val="7030A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직선 화살표 연결선 306"/>
          <p:cNvCxnSpPr/>
          <p:nvPr/>
        </p:nvCxnSpPr>
        <p:spPr>
          <a:xfrm>
            <a:off x="285720" y="5286388"/>
            <a:ext cx="2160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직선 화살표 연결선 307"/>
          <p:cNvCxnSpPr/>
          <p:nvPr/>
        </p:nvCxnSpPr>
        <p:spPr>
          <a:xfrm>
            <a:off x="281688" y="5643578"/>
            <a:ext cx="216000" cy="1588"/>
          </a:xfrm>
          <a:prstGeom prst="straightConnector1">
            <a:avLst/>
          </a:prstGeom>
          <a:ln w="19050">
            <a:solidFill>
              <a:srgbClr val="0202BE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9" name="표 308"/>
          <p:cNvGraphicFramePr>
            <a:graphicFrameLocks noGrp="1"/>
          </p:cNvGraphicFramePr>
          <p:nvPr/>
        </p:nvGraphicFramePr>
        <p:xfrm>
          <a:off x="214282" y="3861048"/>
          <a:ext cx="2773542" cy="236343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69286"/>
                <a:gridCol w="679152"/>
                <a:gridCol w="373754"/>
                <a:gridCol w="1251350"/>
              </a:tblGrid>
              <a:tr h="208104">
                <a:tc gridSpan="4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spc="0" dirty="0">
                          <a:latin typeface="맑은 고딕" pitchFamily="50" charset="-127"/>
                          <a:ea typeface="맑은 고딕" pitchFamily="50" charset="-127"/>
                        </a:rPr>
                        <a:t>범      </a:t>
                      </a:r>
                      <a:r>
                        <a:rPr lang="ko-KR" altLang="en-US" sz="900" b="1" spc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례</a:t>
                      </a:r>
                      <a:endParaRPr lang="ko-KR" altLang="en-US" sz="900" b="1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405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50" spc="0" dirty="0"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lang="ko-KR" altLang="en-US" sz="350" b="0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spc="0" dirty="0" smtClean="0">
                          <a:latin typeface="맑은 고딕" pitchFamily="50" charset="-127"/>
                          <a:ea typeface="맑은 고딕" pitchFamily="50" charset="-127"/>
                        </a:rPr>
                        <a:t>소화기 보관함</a:t>
                      </a:r>
                      <a:endParaRPr lang="ko-KR" altLang="en-US" sz="700" b="1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spc="0" dirty="0" smtClean="0"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700" spc="0" dirty="0" smtClean="0"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lang="ko-KR" altLang="en-US" sz="700" b="1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spc="0" dirty="0"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r>
                        <a:rPr lang="en-US" altLang="ko-KR" sz="700" spc="0" dirty="0" smtClean="0">
                          <a:latin typeface="맑은 고딕" pitchFamily="50" charset="-127"/>
                          <a:ea typeface="맑은 고딕" pitchFamily="50" charset="-127"/>
                        </a:rPr>
                        <a:t>- 100cm * 40cm *120cm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spc="0" dirty="0" smtClean="0">
                          <a:latin typeface="맑은 고딕" pitchFamily="50" charset="-127"/>
                          <a:ea typeface="맑은 고딕" pitchFamily="50" charset="-127"/>
                        </a:rPr>
                        <a:t> - 2</a:t>
                      </a:r>
                      <a:r>
                        <a:rPr lang="ko-KR" altLang="en-US" sz="700" spc="0" dirty="0" smtClean="0">
                          <a:latin typeface="맑은 고딕" pitchFamily="50" charset="-127"/>
                          <a:ea typeface="맑은 고딕" pitchFamily="50" charset="-127"/>
                        </a:rPr>
                        <a:t>단</a:t>
                      </a:r>
                      <a:r>
                        <a:rPr lang="en-US" altLang="ko-KR" sz="700" spc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700" spc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스테인레스</a:t>
                      </a:r>
                      <a:endParaRPr lang="ko-KR" altLang="en-US" sz="700" spc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r>
                        <a:rPr lang="en-US" altLang="ko-KR" sz="700" spc="0" dirty="0" smtClean="0">
                          <a:latin typeface="맑은 고딕" pitchFamily="50" charset="-127"/>
                          <a:ea typeface="맑은 고딕" pitchFamily="50" charset="-127"/>
                        </a:rPr>
                        <a:t> - </a:t>
                      </a:r>
                      <a:r>
                        <a:rPr lang="ko-KR" altLang="en-US" sz="700" spc="0" dirty="0" smtClean="0">
                          <a:latin typeface="맑은 고딕" pitchFamily="50" charset="-127"/>
                          <a:ea typeface="맑은 고딕" pitchFamily="50" charset="-127"/>
                        </a:rPr>
                        <a:t>신설</a:t>
                      </a:r>
                      <a:r>
                        <a:rPr lang="en-US" altLang="ko-KR" sz="700" spc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700" spc="0" dirty="0" smtClean="0">
                          <a:latin typeface="맑은 고딕" pitchFamily="50" charset="-127"/>
                          <a:ea typeface="맑은 고딕" pitchFamily="50" charset="-127"/>
                        </a:rPr>
                        <a:t>소화기</a:t>
                      </a:r>
                      <a:r>
                        <a:rPr lang="en-US" altLang="ko-KR" sz="700" spc="0" dirty="0" smtClean="0">
                          <a:latin typeface="맑은 고딕" pitchFamily="50" charset="-127"/>
                          <a:ea typeface="맑은 고딕" pitchFamily="50" charset="-127"/>
                        </a:rPr>
                        <a:t>20</a:t>
                      </a:r>
                      <a:r>
                        <a:rPr lang="ko-KR" altLang="en-US" sz="700" spc="0" dirty="0" smtClean="0">
                          <a:latin typeface="맑은 고딕" pitchFamily="50" charset="-127"/>
                          <a:ea typeface="맑은 고딕" pitchFamily="50" charset="-127"/>
                        </a:rPr>
                        <a:t>개씩 적재</a:t>
                      </a:r>
                      <a:r>
                        <a:rPr lang="en-US" altLang="ko-KR" sz="700" spc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700" b="1" i="0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0204" marR="10204" marT="10204" marB="10204" anchor="ctr"/>
                </a:tc>
              </a:tr>
              <a:tr h="42153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50" b="0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수관 적재함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lang="ko-KR" altLang="en-US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 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100cm * 50cm *120cm</a:t>
                      </a: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2</a:t>
                      </a:r>
                      <a:r>
                        <a:rPr lang="ko-KR" altLang="en-US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</a:t>
                      </a:r>
                      <a:r>
                        <a:rPr lang="en-US" altLang="ko-KR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700" b="0" i="0" spc="0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스테인레스</a:t>
                      </a:r>
                      <a:endParaRPr lang="ko-KR" altLang="en-US" sz="700" b="0" i="0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0204" marR="10204" marT="10204" marB="10204" anchor="ctr"/>
                </a:tc>
              </a:tr>
              <a:tr h="35094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50" spc="0" dirty="0"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lang="ko-KR" altLang="en-US" sz="350" b="0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spc="-11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방수구위치표지판</a:t>
                      </a:r>
                      <a:endParaRPr lang="en-US" altLang="ko-KR" sz="700" b="0" spc="-11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b="0" spc="0" dirty="0" smtClean="0"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r>
                        <a:rPr lang="ko-KR" altLang="en-US" sz="700" b="0" spc="0" dirty="0" smtClean="0"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700" b="0" i="0" spc="0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측광식</a:t>
                      </a:r>
                      <a:r>
                        <a:rPr lang="en-US" altLang="ko-KR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아크릴판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</a:tr>
              <a:tr h="22953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50" b="0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호 각 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40</a:t>
                      </a:r>
                      <a:r>
                        <a:rPr lang="ko-KR" altLang="en-US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전문의용소방대 배부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</a:tr>
              <a:tr h="20995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50" b="0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타종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r>
                        <a:rPr lang="ko-KR" altLang="en-US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700" b="1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700" b="1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구경 </a:t>
                      </a:r>
                      <a:r>
                        <a:rPr lang="en-US" altLang="ko-KR" sz="700" b="1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Φ230</a:t>
                      </a: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700" b="1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700" b="1" i="0" spc="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청동</a:t>
                      </a:r>
                      <a:endParaRPr lang="ko-KR" altLang="en-US" sz="700" b="1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</a:tr>
              <a:tr h="20995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50" b="0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유도표지판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</a:t>
                      </a:r>
                      <a:r>
                        <a:rPr lang="ko-KR" altLang="en-US" sz="700" b="0" i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204" marR="10204" marT="10204" marB="10204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 err="1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측광식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, 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아크릴판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1,2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지구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(33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개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), 4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지구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(24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개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)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5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지구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(18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개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),6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지구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(45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개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latin typeface="08서울한강체 M"/>
                        </a:rPr>
                        <a:t>)</a:t>
                      </a:r>
                      <a:endParaRPr lang="en-US" altLang="ko-KR" sz="800" kern="0" spc="0" dirty="0" smtClean="0">
                        <a:solidFill>
                          <a:srgbClr val="000000"/>
                        </a:solidFill>
                        <a:latin typeface="08서울한강체 M"/>
                      </a:endParaRPr>
                    </a:p>
                  </a:txBody>
                  <a:tcPr marL="10204" marR="10204" marT="10204" marB="10204" anchor="ctr"/>
                </a:tc>
              </a:tr>
            </a:tbl>
          </a:graphicData>
        </a:graphic>
      </p:graphicFrame>
      <p:cxnSp>
        <p:nvCxnSpPr>
          <p:cNvPr id="315" name="직선 화살표 연결선 314"/>
          <p:cNvCxnSpPr>
            <a:stCxn id="475" idx="1"/>
            <a:endCxn id="267" idx="3"/>
          </p:cNvCxnSpPr>
          <p:nvPr/>
        </p:nvCxnSpPr>
        <p:spPr>
          <a:xfrm flipH="1" flipV="1">
            <a:off x="5003968" y="3032936"/>
            <a:ext cx="458347" cy="197900"/>
          </a:xfrm>
          <a:prstGeom prst="straightConnector1">
            <a:avLst/>
          </a:prstGeom>
          <a:ln w="19050">
            <a:solidFill>
              <a:srgbClr val="0202BE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정육면체 168"/>
          <p:cNvSpPr/>
          <p:nvPr/>
        </p:nvSpPr>
        <p:spPr>
          <a:xfrm>
            <a:off x="276920" y="4221088"/>
            <a:ext cx="334640" cy="144016"/>
          </a:xfrm>
          <a:prstGeom prst="cub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1" name="Picture 10" descr="C:\DOCUME~1\user\LOCALS~1\Temp\UNI00000ed4059e.gi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8672" r="12862" b="59543"/>
          <a:stretch>
            <a:fillRect/>
          </a:stretch>
        </p:blipFill>
        <p:spPr bwMode="auto">
          <a:xfrm>
            <a:off x="304769" y="4509120"/>
            <a:ext cx="234783" cy="268300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74" name="Picture 10" descr="C:\DOCUME~1\user\LOCALS~1\Temp\UNI00000ed4059e.gi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8672" r="12862" b="59543"/>
          <a:stretch>
            <a:fillRect/>
          </a:stretch>
        </p:blipFill>
        <p:spPr bwMode="auto">
          <a:xfrm>
            <a:off x="3619376" y="5968330"/>
            <a:ext cx="147836" cy="216024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76" name="Picture 10" descr="C:\DOCUME~1\user\LOCALS~1\Temp\UNI00000ed4059e.gi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8672" r="12862" b="59543"/>
          <a:stretch>
            <a:fillRect/>
          </a:stretch>
        </p:blipFill>
        <p:spPr bwMode="auto">
          <a:xfrm>
            <a:off x="3075062" y="4456162"/>
            <a:ext cx="147836" cy="216024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78" name="Picture 10" descr="C:\DOCUME~1\user\LOCALS~1\Temp\UNI00000ed4059e.gi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8672" r="12862" b="59543"/>
          <a:stretch>
            <a:fillRect/>
          </a:stretch>
        </p:blipFill>
        <p:spPr bwMode="auto">
          <a:xfrm>
            <a:off x="5610200" y="5896322"/>
            <a:ext cx="147836" cy="216024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79" name="Picture 10" descr="C:\DOCUME~1\user\LOCALS~1\Temp\UNI00000ed4059e.gi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8672" r="12862" b="59543"/>
          <a:stretch>
            <a:fillRect/>
          </a:stretch>
        </p:blipFill>
        <p:spPr bwMode="auto">
          <a:xfrm>
            <a:off x="5442446" y="4953868"/>
            <a:ext cx="147836" cy="216024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81" name="Picture 10" descr="C:\DOCUME~1\user\LOCALS~1\Temp\UNI00000ed4059e.gi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8672" r="12862" b="59543"/>
          <a:stretch>
            <a:fillRect/>
          </a:stretch>
        </p:blipFill>
        <p:spPr bwMode="auto">
          <a:xfrm>
            <a:off x="5351388" y="5013176"/>
            <a:ext cx="147836" cy="216024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82" name="Picture 10" descr="C:\DOCUME~1\user\LOCALS~1\Temp\UNI00000ed4059e.gi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8672" r="12862" b="59543"/>
          <a:stretch>
            <a:fillRect/>
          </a:stretch>
        </p:blipFill>
        <p:spPr bwMode="auto">
          <a:xfrm>
            <a:off x="5366246" y="3583558"/>
            <a:ext cx="147836" cy="216024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83" name="타원 182"/>
          <p:cNvSpPr/>
          <p:nvPr/>
        </p:nvSpPr>
        <p:spPr>
          <a:xfrm>
            <a:off x="317178" y="4941168"/>
            <a:ext cx="222374" cy="216024"/>
          </a:xfrm>
          <a:prstGeom prst="ellipse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4" name="Picture 2" descr="C:\Users\user\AppData\Local\Microsoft\Windows\Temporary Internet Files\Content.IE5\33BUTAJD\MC900340386[1].wmf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286204" y="5473217"/>
            <a:ext cx="325356" cy="236489"/>
          </a:xfrm>
          <a:prstGeom prst="rect">
            <a:avLst/>
          </a:prstGeom>
          <a:noFill/>
        </p:spPr>
      </p:pic>
      <p:pic>
        <p:nvPicPr>
          <p:cNvPr id="185" name="Picture 2" descr="C:\Users\user\AppData\Local\Microsoft\Windows\Temporary Internet Files\Content.IE5\33BUTAJD\MC900340386[1].wmf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5845919" y="4149080"/>
            <a:ext cx="216024" cy="236489"/>
          </a:xfrm>
          <a:prstGeom prst="rect">
            <a:avLst/>
          </a:prstGeom>
          <a:noFill/>
        </p:spPr>
      </p:pic>
      <p:pic>
        <p:nvPicPr>
          <p:cNvPr id="186" name="Picture 2" descr="C:\Users\user\AppData\Local\Microsoft\Windows\Temporary Internet Files\Content.IE5\33BUTAJD\MC900340386[1].wmf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6084168" y="4006824"/>
            <a:ext cx="216024" cy="236489"/>
          </a:xfrm>
          <a:prstGeom prst="rect">
            <a:avLst/>
          </a:prstGeom>
          <a:noFill/>
        </p:spPr>
      </p:pic>
      <p:pic>
        <p:nvPicPr>
          <p:cNvPr id="187" name="Picture 2" descr="C:\Users\user\AppData\Local\Microsoft\Windows\Temporary Internet Files\Content.IE5\33BUTAJD\MC900340386[1].wmf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5724128" y="2708920"/>
            <a:ext cx="216024" cy="236489"/>
          </a:xfrm>
          <a:prstGeom prst="rect">
            <a:avLst/>
          </a:prstGeom>
          <a:noFill/>
        </p:spPr>
      </p:pic>
      <p:pic>
        <p:nvPicPr>
          <p:cNvPr id="188" name="Picture 2" descr="C:\Users\user\AppData\Local\Microsoft\Windows\Temporary Internet Files\Content.IE5\33BUTAJD\MC900340386[1].wmf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5808836" y="2420888"/>
            <a:ext cx="216024" cy="236489"/>
          </a:xfrm>
          <a:prstGeom prst="rect">
            <a:avLst/>
          </a:prstGeom>
          <a:noFill/>
        </p:spPr>
      </p:pic>
      <p:pic>
        <p:nvPicPr>
          <p:cNvPr id="190" name="Picture 2" descr="C:\Users\user\AppData\Local\Microsoft\Windows\Temporary Internet Files\Content.IE5\33BUTAJD\MC900340386[1].wmf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6297017" y="2139206"/>
            <a:ext cx="216024" cy="236489"/>
          </a:xfrm>
          <a:prstGeom prst="rect">
            <a:avLst/>
          </a:prstGeom>
          <a:noFill/>
        </p:spPr>
      </p:pic>
      <p:pic>
        <p:nvPicPr>
          <p:cNvPr id="192" name="Picture 2" descr="C:\Users\user\AppData\Local\Microsoft\Windows\Temporary Internet Files\Content.IE5\33BUTAJD\MC900340386[1].wmf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7104980" y="1412776"/>
            <a:ext cx="216024" cy="236489"/>
          </a:xfrm>
          <a:prstGeom prst="rect">
            <a:avLst/>
          </a:prstGeom>
          <a:noFill/>
        </p:spPr>
      </p:pic>
      <p:pic>
        <p:nvPicPr>
          <p:cNvPr id="193" name="Picture 2" descr="C:\Users\user\AppData\Local\Microsoft\Windows\Temporary Internet Files\Content.IE5\33BUTAJD\MC900340386[1].wmf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6594574" y="980728"/>
            <a:ext cx="216024" cy="236489"/>
          </a:xfrm>
          <a:prstGeom prst="rect">
            <a:avLst/>
          </a:prstGeom>
          <a:noFill/>
        </p:spPr>
      </p:pic>
      <p:pic>
        <p:nvPicPr>
          <p:cNvPr id="199" name="Picture 2" descr="C:\Users\user\AppData\Local\Microsoft\Windows\Temporary Internet Files\Content.IE5\33BUTAJD\MC900340386[1].wmf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6084168" y="1628800"/>
            <a:ext cx="216024" cy="236489"/>
          </a:xfrm>
          <a:prstGeom prst="rect">
            <a:avLst/>
          </a:prstGeom>
          <a:noFill/>
        </p:spPr>
      </p:pic>
      <p:pic>
        <p:nvPicPr>
          <p:cNvPr id="218" name="그림 217" descr="20150121_104724.jpg"/>
          <p:cNvPicPr preferRelativeResize="0">
            <a:picLocks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5364088" y="3789040"/>
            <a:ext cx="720000" cy="360000"/>
          </a:xfrm>
          <a:prstGeom prst="rect">
            <a:avLst/>
          </a:prstGeom>
        </p:spPr>
      </p:pic>
      <p:pic>
        <p:nvPicPr>
          <p:cNvPr id="196" name="Picture 2" descr="C:\Users\user\AppData\Local\Microsoft\Windows\Temporary Internet Files\Content.IE5\33BUTAJD\MC900340386[1].wmf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6444208" y="3140968"/>
            <a:ext cx="216024" cy="236489"/>
          </a:xfrm>
          <a:prstGeom prst="rect">
            <a:avLst/>
          </a:prstGeom>
          <a:noFill/>
        </p:spPr>
      </p:pic>
      <p:cxnSp>
        <p:nvCxnSpPr>
          <p:cNvPr id="201" name="직선 화살표 연결선 200"/>
          <p:cNvCxnSpPr>
            <a:stCxn id="198" idx="1"/>
            <a:endCxn id="219" idx="1"/>
          </p:cNvCxnSpPr>
          <p:nvPr/>
        </p:nvCxnSpPr>
        <p:spPr>
          <a:xfrm flipV="1">
            <a:off x="5940152" y="3032936"/>
            <a:ext cx="1872208" cy="82261"/>
          </a:xfrm>
          <a:prstGeom prst="straightConnector1">
            <a:avLst/>
          </a:prstGeom>
          <a:ln w="190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8" name="Picture 2" descr="C:\Users\user\AppData\Local\Microsoft\Windows\Temporary Internet Files\Content.IE5\33BUTAJD\MC900340386[1].wmf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5940152" y="2996952"/>
            <a:ext cx="216024" cy="236489"/>
          </a:xfrm>
          <a:prstGeom prst="rect">
            <a:avLst/>
          </a:prstGeom>
          <a:noFill/>
        </p:spPr>
      </p:pic>
      <p:cxnSp>
        <p:nvCxnSpPr>
          <p:cNvPr id="206" name="직선 화살표 연결선 205"/>
          <p:cNvCxnSpPr>
            <a:stCxn id="474" idx="4"/>
            <a:endCxn id="270" idx="1"/>
          </p:cNvCxnSpPr>
          <p:nvPr/>
        </p:nvCxnSpPr>
        <p:spPr>
          <a:xfrm>
            <a:off x="6784679" y="3257625"/>
            <a:ext cx="1027681" cy="495391"/>
          </a:xfrm>
          <a:prstGeom prst="straightConnector1">
            <a:avLst/>
          </a:prstGeom>
          <a:ln w="19050">
            <a:solidFill>
              <a:srgbClr val="0202BE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5" name="정육면체 474"/>
          <p:cNvSpPr/>
          <p:nvPr/>
        </p:nvSpPr>
        <p:spPr>
          <a:xfrm>
            <a:off x="5364088" y="3212976"/>
            <a:ext cx="214314" cy="71438"/>
          </a:xfrm>
          <a:prstGeom prst="cub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4" name="정육면체 473"/>
          <p:cNvSpPr/>
          <p:nvPr/>
        </p:nvSpPr>
        <p:spPr>
          <a:xfrm>
            <a:off x="6588224" y="3212976"/>
            <a:ext cx="214314" cy="71438"/>
          </a:xfrm>
          <a:prstGeom prst="cub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5" name="직선 화살표 연결선 214"/>
          <p:cNvCxnSpPr>
            <a:endCxn id="269" idx="1"/>
          </p:cNvCxnSpPr>
          <p:nvPr/>
        </p:nvCxnSpPr>
        <p:spPr>
          <a:xfrm>
            <a:off x="7164288" y="1700808"/>
            <a:ext cx="908174" cy="122242"/>
          </a:xfrm>
          <a:prstGeom prst="straightConnector1">
            <a:avLst/>
          </a:prstGeom>
          <a:ln w="19050">
            <a:solidFill>
              <a:srgbClr val="0202BE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9" name="정육면체 478"/>
          <p:cNvSpPr/>
          <p:nvPr/>
        </p:nvSpPr>
        <p:spPr>
          <a:xfrm>
            <a:off x="7021982" y="1700808"/>
            <a:ext cx="214314" cy="71438"/>
          </a:xfrm>
          <a:prstGeom prst="cub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8" name="직선 화살표 연결선 227"/>
          <p:cNvCxnSpPr>
            <a:endCxn id="268" idx="3"/>
          </p:cNvCxnSpPr>
          <p:nvPr/>
        </p:nvCxnSpPr>
        <p:spPr>
          <a:xfrm flipH="1" flipV="1">
            <a:off x="5934942" y="1108670"/>
            <a:ext cx="437258" cy="16074"/>
          </a:xfrm>
          <a:prstGeom prst="straightConnector1">
            <a:avLst/>
          </a:prstGeom>
          <a:ln w="19050">
            <a:solidFill>
              <a:srgbClr val="0202BE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1" name="그림 190" descr="유도표지판 4.jp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>
            <a:off x="235498" y="5867941"/>
            <a:ext cx="432048" cy="26977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1195</TotalTime>
  <Words>175</Words>
  <Application>Microsoft Office PowerPoint</Application>
  <PresentationFormat>화면 슬라이드 쇼(4:3)</PresentationFormat>
  <Paragraphs>76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user</cp:lastModifiedBy>
  <cp:revision>146</cp:revision>
  <dcterms:created xsi:type="dcterms:W3CDTF">2011-11-21T07:22:14Z</dcterms:created>
  <dcterms:modified xsi:type="dcterms:W3CDTF">2015-01-27T00:09:08Z</dcterms:modified>
</cp:coreProperties>
</file>