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4"/>
  </p:sldMasterIdLst>
  <p:notesMasterIdLst>
    <p:notesMasterId r:id="rId6"/>
  </p:notesMasterIdLst>
  <p:sldIdLst>
    <p:sldId id="257" r:id="rId1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8290"/>
    <p:restoredTop sz="96370"/>
  </p:normalViewPr>
  <p:slideViewPr>
    <p:cSldViewPr snapToObjects="1">
      <p:cViewPr>
        <p:scale>
          <a:sx n="110" d="100"/>
          <a:sy n="110" d="100"/>
        </p:scale>
        <p:origin x="0" y="0"/>
      </p:cViewPr>
      <p:guideLst>
        <p:guide orient="horz" pos="2158"/>
        <p:guide orient="horz" pos="1221"/>
        <p:guide pos="31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notesMaster" Target="notesMasters/notesMaster1.xml"  /><Relationship Id="rId7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2009-03-26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1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82505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5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94030" y="1643063"/>
            <a:ext cx="89154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437515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35550" y="1600200"/>
            <a:ext cx="437515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4030" y="3984220"/>
            <a:ext cx="437515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4280" y="3984220"/>
            <a:ext cx="437515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906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321700" y="2214563"/>
            <a:ext cx="5262581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214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2020-05-16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notesSlide" Target="../notesSlides/notesSlide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288309"/>
            <a:ext cx="9906000" cy="5482823"/>
          </a:xfrm>
          <a:prstGeom prst="rect">
            <a:avLst/>
          </a:prstGeom>
        </p:spPr>
      </p:pic>
      <p:sp>
        <p:nvSpPr>
          <p:cNvPr id="5" name="직사각형 4"/>
          <p:cNvSpPr txBox="1"/>
          <p:nvPr/>
        </p:nvSpPr>
        <p:spPr>
          <a:xfrm>
            <a:off x="169465" y="147444"/>
            <a:ext cx="6552819" cy="37452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1900" b="1">
                <a:latin typeface="나눔고딕 ExtraBold"/>
                <a:ea typeface="나눔고딕 ExtraBold"/>
              </a:rPr>
              <a:t>◆ 공평도시유적전시관 기획전시 가로등배너 설치가능 지점</a:t>
            </a:r>
            <a:endParaRPr lang="ko-KR" altLang="en-US" sz="1900" b="1">
              <a:latin typeface="나눔고딕 ExtraBold"/>
              <a:ea typeface="나눔고딕 ExtraBold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2800350" y="5873116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타원 5"/>
          <p:cNvSpPr/>
          <p:nvPr/>
        </p:nvSpPr>
        <p:spPr>
          <a:xfrm>
            <a:off x="3209322" y="5892006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5" name="타원 5"/>
          <p:cNvSpPr/>
          <p:nvPr/>
        </p:nvSpPr>
        <p:spPr>
          <a:xfrm>
            <a:off x="3635883" y="5894115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" name="타원 5"/>
          <p:cNvSpPr/>
          <p:nvPr/>
        </p:nvSpPr>
        <p:spPr>
          <a:xfrm>
            <a:off x="4689995" y="5382448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" name="타원 5"/>
          <p:cNvSpPr/>
          <p:nvPr/>
        </p:nvSpPr>
        <p:spPr>
          <a:xfrm>
            <a:off x="4759030" y="4898898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8" name="타원 5"/>
          <p:cNvSpPr/>
          <p:nvPr/>
        </p:nvSpPr>
        <p:spPr>
          <a:xfrm>
            <a:off x="4767498" y="4583975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타원 5"/>
          <p:cNvSpPr/>
          <p:nvPr/>
        </p:nvSpPr>
        <p:spPr>
          <a:xfrm>
            <a:off x="4810040" y="4182999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0" name="타원 5"/>
          <p:cNvSpPr/>
          <p:nvPr/>
        </p:nvSpPr>
        <p:spPr>
          <a:xfrm>
            <a:off x="4839523" y="3837813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1" name="타원 5"/>
          <p:cNvSpPr/>
          <p:nvPr/>
        </p:nvSpPr>
        <p:spPr>
          <a:xfrm>
            <a:off x="4797994" y="3015676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2" name="타원 5"/>
          <p:cNvSpPr/>
          <p:nvPr/>
        </p:nvSpPr>
        <p:spPr>
          <a:xfrm>
            <a:off x="4810040" y="2727640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3" name="타원 5"/>
          <p:cNvSpPr/>
          <p:nvPr/>
        </p:nvSpPr>
        <p:spPr>
          <a:xfrm>
            <a:off x="4797994" y="2436775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5" name="타원 5"/>
          <p:cNvSpPr/>
          <p:nvPr/>
        </p:nvSpPr>
        <p:spPr>
          <a:xfrm>
            <a:off x="4786548" y="2142044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" name="타원 5"/>
          <p:cNvSpPr/>
          <p:nvPr/>
        </p:nvSpPr>
        <p:spPr>
          <a:xfrm>
            <a:off x="6793712" y="5913165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8" name="타원 5"/>
          <p:cNvSpPr/>
          <p:nvPr/>
        </p:nvSpPr>
        <p:spPr>
          <a:xfrm>
            <a:off x="6489777" y="5910015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9" name="타원 5"/>
          <p:cNvSpPr/>
          <p:nvPr/>
        </p:nvSpPr>
        <p:spPr>
          <a:xfrm>
            <a:off x="6145210" y="5933518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0" name="타원 5"/>
          <p:cNvSpPr/>
          <p:nvPr/>
        </p:nvSpPr>
        <p:spPr>
          <a:xfrm>
            <a:off x="5652135" y="5930912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1" name="타원 5"/>
          <p:cNvSpPr/>
          <p:nvPr/>
        </p:nvSpPr>
        <p:spPr>
          <a:xfrm>
            <a:off x="5364099" y="5843078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2" name="타원 5"/>
          <p:cNvSpPr/>
          <p:nvPr/>
        </p:nvSpPr>
        <p:spPr>
          <a:xfrm>
            <a:off x="6567280" y="4743892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3" name="타원 5"/>
          <p:cNvSpPr/>
          <p:nvPr/>
        </p:nvSpPr>
        <p:spPr>
          <a:xfrm>
            <a:off x="6363346" y="4741287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4" name="타원 5"/>
          <p:cNvSpPr/>
          <p:nvPr/>
        </p:nvSpPr>
        <p:spPr>
          <a:xfrm>
            <a:off x="6143908" y="4743892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5" name="타원 5"/>
          <p:cNvSpPr/>
          <p:nvPr/>
        </p:nvSpPr>
        <p:spPr>
          <a:xfrm>
            <a:off x="5930965" y="4741287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6" name="타원 5"/>
          <p:cNvSpPr/>
          <p:nvPr/>
        </p:nvSpPr>
        <p:spPr>
          <a:xfrm>
            <a:off x="5707982" y="4748206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7" name="타원 5"/>
          <p:cNvSpPr/>
          <p:nvPr/>
        </p:nvSpPr>
        <p:spPr>
          <a:xfrm>
            <a:off x="5506974" y="4745601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8" name="타원 5"/>
          <p:cNvSpPr/>
          <p:nvPr/>
        </p:nvSpPr>
        <p:spPr>
          <a:xfrm>
            <a:off x="5277071" y="4712712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9" name="타원 5"/>
          <p:cNvSpPr/>
          <p:nvPr/>
        </p:nvSpPr>
        <p:spPr>
          <a:xfrm>
            <a:off x="5256099" y="4383847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0" name="타원 5"/>
          <p:cNvSpPr/>
          <p:nvPr/>
        </p:nvSpPr>
        <p:spPr>
          <a:xfrm>
            <a:off x="5273040" y="4021393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1" name="타원 5"/>
          <p:cNvSpPr/>
          <p:nvPr/>
        </p:nvSpPr>
        <p:spPr>
          <a:xfrm>
            <a:off x="5286596" y="3663757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3" name="타원 5"/>
          <p:cNvSpPr/>
          <p:nvPr/>
        </p:nvSpPr>
        <p:spPr>
          <a:xfrm>
            <a:off x="5441602" y="3343275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4" name="타원 5"/>
          <p:cNvSpPr/>
          <p:nvPr/>
        </p:nvSpPr>
        <p:spPr>
          <a:xfrm>
            <a:off x="5833110" y="3227672"/>
            <a:ext cx="155005" cy="1550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6" name="타원 5"/>
          <p:cNvSpPr/>
          <p:nvPr/>
        </p:nvSpPr>
        <p:spPr>
          <a:xfrm>
            <a:off x="5256099" y="2359272"/>
            <a:ext cx="155005" cy="15500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8" name="타원 5"/>
          <p:cNvSpPr/>
          <p:nvPr/>
        </p:nvSpPr>
        <p:spPr>
          <a:xfrm>
            <a:off x="611505" y="637031"/>
            <a:ext cx="259461" cy="259461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 b="1"/>
          </a:p>
        </p:txBody>
      </p:sp>
      <p:sp>
        <p:nvSpPr>
          <p:cNvPr id="59" name="직사각형 58"/>
          <p:cNvSpPr txBox="1"/>
          <p:nvPr/>
        </p:nvSpPr>
        <p:spPr>
          <a:xfrm>
            <a:off x="853219" y="627506"/>
            <a:ext cx="3574763" cy="31356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en-US" altLang="ko-KR" sz="1500" b="1">
                <a:latin typeface="나눔고딕 ExtraBold"/>
                <a:ea typeface="나눔고딕 ExtraBold"/>
              </a:rPr>
              <a:t>: </a:t>
            </a:r>
            <a:r>
              <a:rPr lang="ko-KR" altLang="en-US" sz="1500" b="1">
                <a:latin typeface="나눔고딕 ExtraBold"/>
                <a:ea typeface="나눔고딕 ExtraBold"/>
              </a:rPr>
              <a:t>가로등</a:t>
            </a:r>
            <a:r>
              <a:rPr lang="en-US" altLang="ko-KR" sz="1500" b="1">
                <a:latin typeface="나눔고딕 ExtraBold"/>
                <a:ea typeface="나눔고딕 ExtraBold"/>
              </a:rPr>
              <a:t> O / </a:t>
            </a:r>
            <a:r>
              <a:rPr lang="ko-KR" altLang="en-US" sz="1500" b="1">
                <a:latin typeface="나눔고딕 ExtraBold"/>
                <a:ea typeface="나눔고딕 ExtraBold"/>
              </a:rPr>
              <a:t>배너대</a:t>
            </a:r>
            <a:r>
              <a:rPr lang="en-US" altLang="ko-KR" sz="1500" b="1">
                <a:latin typeface="나눔고딕 ExtraBold"/>
                <a:ea typeface="나눔고딕 ExtraBold"/>
              </a:rPr>
              <a:t> O</a:t>
            </a:r>
            <a:r>
              <a:rPr lang="ko-KR" altLang="en-US" sz="1500" b="1">
                <a:latin typeface="나눔고딕 ExtraBold"/>
                <a:ea typeface="나눔고딕 ExtraBold"/>
              </a:rPr>
              <a:t> (총 23곳)</a:t>
            </a:r>
            <a:endParaRPr lang="ko-KR" altLang="en-US" sz="1500" b="1">
              <a:latin typeface="나눔고딕 ExtraBold"/>
              <a:ea typeface="나눔고딕 ExtraBold"/>
            </a:endParaRPr>
          </a:p>
        </p:txBody>
      </p:sp>
      <p:sp>
        <p:nvSpPr>
          <p:cNvPr id="60" name="타원 5"/>
          <p:cNvSpPr/>
          <p:nvPr/>
        </p:nvSpPr>
        <p:spPr>
          <a:xfrm>
            <a:off x="612807" y="953643"/>
            <a:ext cx="259461" cy="25946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 b="1"/>
          </a:p>
        </p:txBody>
      </p:sp>
      <p:sp>
        <p:nvSpPr>
          <p:cNvPr id="61" name="직사각형 60"/>
          <p:cNvSpPr txBox="1"/>
          <p:nvPr/>
        </p:nvSpPr>
        <p:spPr>
          <a:xfrm>
            <a:off x="854522" y="944118"/>
            <a:ext cx="4293550" cy="311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1500" b="1">
                <a:latin typeface="나눔고딕 ExtraBold"/>
                <a:ea typeface="나눔고딕 ExtraBold"/>
              </a:rPr>
              <a:t>: </a:t>
            </a:r>
            <a:r>
              <a:rPr lang="ko-KR" altLang="en-US" sz="1500" b="1">
                <a:latin typeface="나눔고딕 ExtraBold"/>
                <a:ea typeface="나눔고딕 ExtraBold"/>
              </a:rPr>
              <a:t>가로등</a:t>
            </a:r>
            <a:r>
              <a:rPr lang="en-US" altLang="ko-KR" sz="1500" b="1">
                <a:latin typeface="나눔고딕 ExtraBold"/>
                <a:ea typeface="나눔고딕 ExtraBold"/>
              </a:rPr>
              <a:t> O / </a:t>
            </a:r>
            <a:r>
              <a:rPr lang="ko-KR" altLang="en-US" sz="1500" b="1">
                <a:latin typeface="나눔고딕 ExtraBold"/>
                <a:ea typeface="나눔고딕 ExtraBold"/>
              </a:rPr>
              <a:t>배너대</a:t>
            </a:r>
            <a:r>
              <a:rPr lang="en-US" altLang="ko-KR" sz="1500" b="1">
                <a:latin typeface="나눔고딕 ExtraBold"/>
                <a:ea typeface="나눔고딕 ExtraBold"/>
              </a:rPr>
              <a:t> X (</a:t>
            </a:r>
            <a:r>
              <a:rPr lang="ko-KR" altLang="en-US" sz="1500" b="1">
                <a:latin typeface="나눔고딕 ExtraBold"/>
                <a:ea typeface="나눔고딕 ExtraBold"/>
              </a:rPr>
              <a:t>총 7곳, 배너대 설치 필요)</a:t>
            </a:r>
            <a:endParaRPr lang="ko-KR" altLang="en-US" sz="1500" b="1">
              <a:latin typeface="나눔고딕 ExtraBold"/>
              <a:ea typeface="나눔고딕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30</ep:Words>
  <ep:PresentationFormat>A4 용지(210x297mm)</ep:PresentationFormat>
  <ep:Paragraphs>3</ep:Paragraphs>
  <ep:Slides>1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2019-10-11T02:26:14.611</dcterms:created>
  <dc:creator>USER</dc:creator>
  <dc:description/>
  <cp:keywords/>
  <cp:lastModifiedBy>USER</cp:lastModifiedBy>
  <dcterms:modified xsi:type="dcterms:W3CDTF">2020-05-16T07:53:58.084</dcterms:modified>
  <cp:revision>4</cp:revision>
  <dc:subject/>
  <dc:title/>
</cp:coreProperties>
</file>