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6" r:id="rId6"/>
    <p:sldId id="267" r:id="rId7"/>
    <p:sldId id="261" r:id="rId8"/>
    <p:sldId id="262" r:id="rId9"/>
    <p:sldId id="263" r:id="rId10"/>
    <p:sldId id="264" r:id="rId11"/>
    <p:sldId id="265" r:id="rId1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9E0"/>
    <a:srgbClr val="EA7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3138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F9CDB-EA1C-48B4-8084-9656919B9433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E4E0C-F539-4BDD-9B26-B4CAE198A1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26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0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196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7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61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13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65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76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17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57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43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563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A20C1-BD3B-4D35-AF59-3ECAC7E5C384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10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3" r="13047" b="29106"/>
          <a:stretch/>
        </p:blipFill>
        <p:spPr>
          <a:xfrm>
            <a:off x="0" y="-1868"/>
            <a:ext cx="6858000" cy="48619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직사각형 4"/>
          <p:cNvSpPr/>
          <p:nvPr/>
        </p:nvSpPr>
        <p:spPr bwMode="auto">
          <a:xfrm>
            <a:off x="0" y="646204"/>
            <a:ext cx="6858000" cy="2376264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8886" y="1415842"/>
            <a:ext cx="6522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가이드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7956376"/>
            <a:ext cx="2540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1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42236" y="806788"/>
            <a:ext cx="2150660" cy="3722383"/>
            <a:chOff x="116633" y="827582"/>
            <a:chExt cx="2150660" cy="372238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4"/>
            <a:stretch/>
          </p:blipFill>
          <p:spPr bwMode="auto">
            <a:xfrm>
              <a:off x="116633" y="827582"/>
              <a:ext cx="2150660" cy="3722383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6" name="Picture 2" descr="C:\Users\admin\Documents\EZMessenger 받은 파일\android_메뉴얼\1.로그인.bm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333"/>
            <a:stretch/>
          </p:blipFill>
          <p:spPr bwMode="auto">
            <a:xfrm>
              <a:off x="116633" y="827583"/>
              <a:ext cx="2150660" cy="18596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홈페이지 접속 및 로그인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인터넷 브라우저를 실행합니다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err="1" smtClean="0"/>
              <a:t>란에</a:t>
            </a:r>
            <a:r>
              <a:rPr lang="ko-KR" altLang="en-US" sz="1100" dirty="0" smtClean="0"/>
              <a:t> 서울특별시 인재개발원 홈페이지</a:t>
            </a:r>
            <a:r>
              <a:rPr lang="en-US" altLang="ko-KR" sz="1100" dirty="0" smtClean="0"/>
              <a:t> (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http://hrd.seoul.go.kr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smtClean="0"/>
              <a:t>를 입력하여 접속합니다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상단의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 아이콘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자물쇠 이미지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 터치 하시면 로그인 페이지로 이동합니다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페이지 이동 후 아이디 및 비밀번호를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입력 후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서울특별시 인재개발원 홈페이지에 메인 페이지로 이동됩니다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20" name="직사각형 19"/>
          <p:cNvSpPr/>
          <p:nvPr/>
        </p:nvSpPr>
        <p:spPr>
          <a:xfrm>
            <a:off x="2132856" y="1014215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설치파일 다운로드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상단 우측의 </a:t>
            </a:r>
            <a:r>
              <a:rPr lang="en-US" altLang="ko-KR" sz="1100" b="1" dirty="0" smtClean="0"/>
              <a:t>[</a:t>
            </a:r>
            <a:r>
              <a:rPr lang="ko-KR" altLang="en-US" sz="1100" b="1" dirty="0" err="1" smtClean="0"/>
              <a:t>앱다운로드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아이콘을 터</a:t>
            </a:r>
            <a:r>
              <a:rPr lang="ko-KR" altLang="en-US" sz="1100" dirty="0"/>
              <a:t>치</a:t>
            </a:r>
            <a:r>
              <a:rPr lang="ko-KR" altLang="en-US" sz="1100" dirty="0" smtClean="0"/>
              <a:t>하여 다운로드 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이미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 설치되어 있는 경우 설치된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을 먼저 삭제 후 설치하여 주시기 바랍니다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제거방법 참조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4" name="Picture 4" descr="C:\Users\admin\Documents\EZMessenger 받은 파일\android_메뉴얼\1.로그인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8"/>
          <a:stretch/>
        </p:blipFill>
        <p:spPr bwMode="auto">
          <a:xfrm>
            <a:off x="342236" y="4917194"/>
            <a:ext cx="2173199" cy="37223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1672868" y="5120202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설치파일 다운로드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 파일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apk</a:t>
            </a:r>
            <a:r>
              <a:rPr lang="ko-KR" altLang="en-US" sz="1100" dirty="0" smtClean="0"/>
              <a:t>파일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 확인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[</a:t>
            </a:r>
            <a:r>
              <a:rPr lang="ko-KR" altLang="en-US" sz="1100" dirty="0" smtClean="0"/>
              <a:t>다운로드</a:t>
            </a:r>
            <a:r>
              <a:rPr lang="en-US" altLang="ko-KR" sz="1100" dirty="0" smtClean="0"/>
              <a:t>] </a:t>
            </a:r>
            <a:r>
              <a:rPr lang="ko-KR" altLang="en-US" sz="1100" dirty="0" smtClean="0"/>
              <a:t>버튼을 터치하여 다운로드를 시작합니다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접속중인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네트워크 또는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WIFI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네트워크 환경에 따라 다운로드 시간이 소요될 수 있습니다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보안경고 및 보안 설정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다운로드 완료한 설치 파일</a:t>
            </a:r>
            <a:r>
              <a:rPr lang="en-US" altLang="ko-KR" sz="1100" dirty="0" smtClean="0"/>
              <a:t>(3. </a:t>
            </a:r>
            <a:r>
              <a:rPr lang="ko-KR" altLang="en-US" sz="1100" dirty="0" smtClean="0"/>
              <a:t>설치파일 다운로드 참조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 설치 실행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보안 경고창의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설정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버튼을 터치하여 설정 화면에 진입합니다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다운로드 완료 후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스마트폰에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다운로드 알림이 표시되며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알림창에서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해당 파일을 터치하면 설치가 진행 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8" name="Picture 5" descr="C:\Users\admin\Documents\EZMessenger 받은 파일\android_메뉴얼\2.다운로드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5" y="790074"/>
            <a:ext cx="2171700" cy="368538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6" descr="C:\Users\admin\Documents\EZMessenger 받은 파일\android_메뉴얼\4-1.다운로드_설정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5" y="4936208"/>
            <a:ext cx="2171700" cy="36974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1982831" y="7099379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가로로 말린 두루마리 모양 1"/>
          <p:cNvSpPr/>
          <p:nvPr/>
        </p:nvSpPr>
        <p:spPr>
          <a:xfrm>
            <a:off x="3174019" y="3273391"/>
            <a:ext cx="3570241" cy="1370617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9890" y="3635533"/>
            <a:ext cx="2855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네이버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으로 접속하여 다운로드 후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설치파일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apk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을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찾을 수 없는 경우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ko-K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[7]</a:t>
            </a: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>
                <a:solidFill>
                  <a:srgbClr val="FF0000"/>
                </a:solidFill>
              </a:rPr>
              <a:t>내파일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APP </a:t>
            </a:r>
            <a:r>
              <a:rPr lang="ko-KR" altLang="en-US" sz="1200" b="1" dirty="0">
                <a:solidFill>
                  <a:srgbClr val="FF0000"/>
                </a:solidFill>
              </a:rPr>
              <a:t>실행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 참고 하세요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1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출처 허용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</a:t>
              </a:r>
              <a:r>
                <a:rPr lang="ko-KR" altLang="en-US" sz="1200" b="1" dirty="0" smtClean="0">
                  <a:latin typeface="+mj-ea"/>
                  <a:ea typeface="+mj-ea"/>
                </a:rPr>
                <a:t> 보안 설정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설정 화면 진입 후 다운로드 받은 해당 브라우저 인지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ko-KR" altLang="en-US" sz="1100" dirty="0" smtClean="0"/>
              <a:t>이 출처 허용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의 설정 단추를 이동시켜 보안 설정을 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상단의 브라우저는 서울특별시 인재개발원 홈페이지에 접속을 위해 실행한 브라우저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명이 표시됩니다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</a:t>
              </a:r>
              <a:r>
                <a:rPr lang="ko-KR" altLang="en-US" sz="1200" b="1" dirty="0" smtClean="0">
                  <a:latin typeface="+mj-ea"/>
                  <a:ea typeface="+mj-ea"/>
                </a:rPr>
                <a:t> 설치하기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 화면의 </a:t>
            </a:r>
            <a:r>
              <a:rPr lang="en-US" altLang="ko-KR" sz="1100" dirty="0" smtClean="0"/>
              <a:t>[</a:t>
            </a:r>
            <a:r>
              <a:rPr lang="ko-KR" altLang="en-US" sz="1100" dirty="0" smtClean="0"/>
              <a:t>설치</a:t>
            </a:r>
            <a:r>
              <a:rPr lang="en-US" altLang="ko-KR" sz="1100" dirty="0" smtClean="0"/>
              <a:t>] </a:t>
            </a:r>
            <a:r>
              <a:rPr lang="ko-KR" altLang="en-US" sz="1100" dirty="0" smtClean="0"/>
              <a:t>버튼을 터치하여 설치를 진행합니다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설치한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실행합니다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7" descr="C:\Users\admin\Documents\EZMessenger 받은 파일\android_메뉴얼\4-2.다운로드_설정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 bwMode="auto">
          <a:xfrm>
            <a:off x="343735" y="772552"/>
            <a:ext cx="2171700" cy="37566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2077323" y="1536647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 descr="C:\Users\admin\Documents\EZMessenger 받은 파일\android_메뉴얼\5.앱_설치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5" y="4920699"/>
            <a:ext cx="2167015" cy="37129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118758" y="8310510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30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내파일</a:t>
              </a:r>
              <a:r>
                <a:rPr lang="ko-KR" altLang="en-US" sz="1200" b="1" dirty="0" smtClean="0">
                  <a:latin typeface="+mj-ea"/>
                  <a:ea typeface="+mj-ea"/>
                </a:rPr>
                <a:t> 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실행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스마트 </a:t>
            </a:r>
            <a:r>
              <a:rPr lang="ko-KR" altLang="en-US" sz="1100" dirty="0" err="1" smtClean="0"/>
              <a:t>폰의</a:t>
            </a:r>
            <a:r>
              <a:rPr lang="ko-KR" altLang="en-US" sz="1100" dirty="0" smtClean="0"/>
              <a:t> 파일을 확인할 수 있는 </a:t>
            </a:r>
            <a:r>
              <a:rPr lang="en-US" altLang="ko-KR" sz="1100" dirty="0" smtClean="0"/>
              <a:t>“</a:t>
            </a:r>
            <a:r>
              <a:rPr lang="ko-KR" altLang="en-US" sz="1100" dirty="0" err="1" smtClean="0"/>
              <a:t>내파일</a:t>
            </a:r>
            <a:r>
              <a:rPr lang="en-US" altLang="ko-KR" sz="1100" dirty="0" smtClean="0"/>
              <a:t>” APP </a:t>
            </a:r>
            <a:r>
              <a:rPr lang="ko-KR" altLang="en-US" sz="1100" dirty="0" smtClean="0"/>
              <a:t>을 실행합니다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스마트폰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브랜드별로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내파일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또는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파일관리자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로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명이 상이할 수 있습니다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별도로 파일탐색을 위한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 없는 경우 마켓을 통해 설치가 필요합니다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내장 메모리 파일 보기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내파일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&gt; </a:t>
            </a:r>
            <a:r>
              <a:rPr lang="ko-KR" altLang="en-US" sz="1100" dirty="0" smtClean="0"/>
              <a:t>휴대전화 </a:t>
            </a:r>
            <a:r>
              <a:rPr lang="en-US" altLang="ko-KR" sz="1100" dirty="0" smtClean="0"/>
              <a:t>&gt; </a:t>
            </a:r>
            <a:r>
              <a:rPr lang="ko-KR" altLang="en-US" sz="1100" dirty="0" smtClean="0"/>
              <a:t>내장메모리를 터치하여 진입합니다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13" y="772552"/>
            <a:ext cx="1827544" cy="37566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1807704" y="1684228"/>
            <a:ext cx="311053" cy="4394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98" y="4920699"/>
            <a:ext cx="1806289" cy="37129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598654" y="6998238"/>
            <a:ext cx="1684124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351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Download </a:t>
              </a:r>
              <a:r>
                <a:rPr lang="ko-KR" altLang="en-US" sz="1200" b="1" dirty="0" smtClean="0">
                  <a:latin typeface="+mj-ea"/>
                  <a:ea typeface="+mj-ea"/>
                </a:rPr>
                <a:t>폴더 진입하기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dirty="0" smtClean="0">
                <a:solidFill>
                  <a:srgbClr val="FF0000"/>
                </a:solidFill>
              </a:rPr>
              <a:t>Download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폴더를 터치하여 파일리스트 화면으로 진입합니다</a:t>
            </a:r>
            <a:r>
              <a:rPr lang="en-US" altLang="ko-KR" sz="1100" dirty="0" smtClean="0"/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설치파일 실행하기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ko-KR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dirty="0" smtClean="0">
                <a:solidFill>
                  <a:srgbClr val="FF0000"/>
                </a:solidFill>
              </a:rPr>
              <a:t>kr.hrdseoul_v1.0…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파일명의 설치파일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apk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파일을 터치하여 설치를 시작합니다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13" y="772553"/>
            <a:ext cx="1827544" cy="375661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620688" y="1619673"/>
            <a:ext cx="166209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98" y="4920699"/>
            <a:ext cx="1806289" cy="371292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585180" y="5808186"/>
            <a:ext cx="1684124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87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chemeClr val="accent2"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제거방법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선택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설치목록에서 서울특별시 인재개발원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찾습니다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[</a:t>
            </a:r>
            <a:r>
              <a:rPr lang="ko-KR" altLang="en-US" sz="1100" dirty="0" smtClean="0"/>
              <a:t>서울특별시 인재개발원</a:t>
            </a:r>
            <a:r>
              <a:rPr lang="en-US" altLang="ko-KR" sz="1100" dirty="0" smtClean="0"/>
              <a:t>]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아이콘을 길게 눌러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설치 삭제</a:t>
            </a:r>
            <a:r>
              <a:rPr lang="en-US" altLang="ko-KR" sz="1100" b="1" dirty="0" smtClean="0"/>
              <a:t>]</a:t>
            </a:r>
            <a:r>
              <a:rPr lang="ko-KR" altLang="en-US" sz="1100" dirty="0" smtClean="0"/>
              <a:t>를 터치합니다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확인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제거를 위한 메시지를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확인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터치하여 </a:t>
            </a:r>
            <a:r>
              <a:rPr lang="en-US" altLang="ko-KR" sz="1100" dirty="0" smtClean="0"/>
              <a:t>“</a:t>
            </a:r>
            <a:r>
              <a:rPr lang="ko-KR" altLang="en-US" sz="1100" dirty="0" smtClean="0"/>
              <a:t>설치 삭제</a:t>
            </a:r>
            <a:r>
              <a:rPr lang="en-US" altLang="ko-KR" sz="1100" dirty="0" smtClean="0"/>
              <a:t>”</a:t>
            </a:r>
            <a:r>
              <a:rPr lang="ko-KR" altLang="en-US" sz="1100" dirty="0" smtClean="0"/>
              <a:t>를 진행합니다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새로운 버전 설치를 위해 삭제한 경우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하기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를 참조 하세요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 smtClean="0"/>
          </a:p>
        </p:txBody>
      </p:sp>
      <p:pic>
        <p:nvPicPr>
          <p:cNvPr id="2050" name="Picture 2" descr="C:\Users\admin\Documents\EZMessenger 받은 파일\android_메뉴얼\8-1.앱_제거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3"/>
          <a:stretch/>
        </p:blipFill>
        <p:spPr bwMode="auto">
          <a:xfrm>
            <a:off x="339050" y="839564"/>
            <a:ext cx="2171700" cy="368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1143942" y="1835696"/>
            <a:ext cx="34084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 descr="C:\Users\admin\Documents\EZMessenger 받은 파일\android_메뉴얼\8-2.앱_제거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2"/>
          <a:stretch/>
        </p:blipFill>
        <p:spPr bwMode="auto">
          <a:xfrm>
            <a:off x="339050" y="4917194"/>
            <a:ext cx="2171700" cy="371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977823" y="7070246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27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42236" y="806788"/>
            <a:ext cx="2150660" cy="3722383"/>
            <a:chOff x="116633" y="827582"/>
            <a:chExt cx="2150660" cy="372238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4"/>
            <a:stretch/>
          </p:blipFill>
          <p:spPr bwMode="auto">
            <a:xfrm>
              <a:off x="116633" y="827582"/>
              <a:ext cx="2150660" cy="3722383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6" name="Picture 2" descr="C:\Users\admin\Documents\EZMessenger 받은 파일\android_메뉴얼\1.로그인.bm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333"/>
            <a:stretch/>
          </p:blipFill>
          <p:spPr bwMode="auto">
            <a:xfrm>
              <a:off x="116633" y="827583"/>
              <a:ext cx="2150660" cy="18596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홈페이지 접속 및 로그인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인터넷 브라우저를 실행합니다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err="1" smtClean="0"/>
              <a:t>란에</a:t>
            </a:r>
            <a:r>
              <a:rPr lang="ko-KR" altLang="en-US" sz="1100" dirty="0" smtClean="0"/>
              <a:t> 서울특별시 인재개발원 홈페이지</a:t>
            </a:r>
            <a:r>
              <a:rPr lang="en-US" altLang="ko-KR" sz="1100" dirty="0" smtClean="0"/>
              <a:t> (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http://hrd.seoul.go.kr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smtClean="0"/>
              <a:t>를 입력하여 접속합니다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상단의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 아이콘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자물쇠 이미지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 터치 하시면 로그인 페이지로 이동합니다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페이지 이동 후 아이디 및 비밀번호를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입력 후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서울특별시 인재개발원 홈페이지에 메인 페이지로 이동됩니다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20" name="직사각형 19"/>
          <p:cNvSpPr/>
          <p:nvPr/>
        </p:nvSpPr>
        <p:spPr>
          <a:xfrm>
            <a:off x="2132856" y="1014215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설치파일 다운로드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상단 우측의 </a:t>
            </a:r>
            <a:r>
              <a:rPr lang="en-US" altLang="ko-KR" sz="1100" b="1" dirty="0" smtClean="0"/>
              <a:t>[</a:t>
            </a:r>
            <a:r>
              <a:rPr lang="ko-KR" altLang="en-US" sz="1100" b="1" dirty="0" err="1" smtClean="0"/>
              <a:t>앱다운로드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아이콘을 터</a:t>
            </a:r>
            <a:r>
              <a:rPr lang="ko-KR" altLang="en-US" sz="1100" dirty="0"/>
              <a:t>치</a:t>
            </a:r>
            <a:r>
              <a:rPr lang="ko-KR" altLang="en-US" sz="1100" dirty="0" smtClean="0"/>
              <a:t>하여 다운로드 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이미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 설치되어 있는 경우 설치된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을 먼저 삭제 후 설치하여 주시기 바랍니다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제거방법 참조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4" name="Picture 4" descr="C:\Users\admin\Documents\EZMessenger 받은 파일\android_메뉴얼\1.로그인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8"/>
          <a:stretch/>
        </p:blipFill>
        <p:spPr bwMode="auto">
          <a:xfrm>
            <a:off x="342236" y="4917194"/>
            <a:ext cx="2173199" cy="37223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ocuments\EZMessenger 받은 파일\ios매뉴얼_20181113\ios매뉴얼_20181113\ios_학습자매뉴얼\학습자_ios_매뉴얼\2.로그인 후, 앱설치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5" t="14701" r="22372" b="80480"/>
          <a:stretch/>
        </p:blipFill>
        <p:spPr bwMode="auto">
          <a:xfrm>
            <a:off x="1704023" y="5149953"/>
            <a:ext cx="240778" cy="20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1672868" y="5120202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85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 할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설치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터치하여 다운로드 및 설치를 시작합니다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바탕화면에서 설치가 되고 있으니 바탕화면 인재개발원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HRDSeoul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아이콘을 확인합니다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보안설정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설정</a:t>
            </a:r>
            <a:r>
              <a:rPr lang="en-US" altLang="ko-KR" sz="1100" b="1" dirty="0" smtClean="0"/>
              <a:t>]</a:t>
            </a:r>
            <a:r>
              <a:rPr lang="ko-KR" altLang="en-US" sz="1100" dirty="0" smtClean="0"/>
              <a:t>에 진입합니다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설정 메뉴 중 </a:t>
            </a:r>
            <a:r>
              <a:rPr lang="en-US" altLang="ko-KR" sz="1100" dirty="0" smtClean="0"/>
              <a:t>[</a:t>
            </a:r>
            <a:r>
              <a:rPr lang="ko-KR" altLang="en-US" sz="1100" dirty="0" smtClean="0"/>
              <a:t>일반</a:t>
            </a:r>
            <a:r>
              <a:rPr lang="en-US" altLang="ko-KR" sz="1100" dirty="0" smtClean="0"/>
              <a:t>] </a:t>
            </a:r>
            <a:r>
              <a:rPr lang="ko-KR" altLang="en-US" sz="1100" dirty="0" smtClean="0"/>
              <a:t>을 터치합니다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서울특별시 인재개발원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실행 시 아래와 같은 경고 메시지가 표시되고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실행이 되지 않으므로 보안설정이 필요합니다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admin\Documents\EZMessenger 받은 파일\ios매뉴얼_20181113\ios매뉴얼_20181113\ios_학습자매뉴얼\학습자_ios_매뉴얼\3. 설치팝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6"/>
          <a:stretch/>
        </p:blipFill>
        <p:spPr bwMode="auto">
          <a:xfrm>
            <a:off x="327314" y="818876"/>
            <a:ext cx="2188121" cy="353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572440" y="2466848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0" name="Picture 4" descr="C:\Users\admin\Documents\EZMessenger 받은 파일\ios매뉴얼_20181113\ios매뉴얼_20181113\ios_학습자매뉴얼\학습자_ios_매뉴얼\5. 앱실행 문구팝업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8" t="37969" r="19380" b="45418"/>
          <a:stretch/>
        </p:blipFill>
        <p:spPr bwMode="auto">
          <a:xfrm>
            <a:off x="3908775" y="7236296"/>
            <a:ext cx="2255907" cy="11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3" name="Picture 7" descr="C:\Users\admin\Documents\EZMessenger 받은 파일\ios매뉴얼_20181113\ios매뉴얼_20181113\ios_학습자매뉴얼\학습자_ios_매뉴얼\6. 설정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"/>
          <a:stretch/>
        </p:blipFill>
        <p:spPr bwMode="auto">
          <a:xfrm>
            <a:off x="327314" y="4917194"/>
            <a:ext cx="2188121" cy="375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397818" y="6898561"/>
            <a:ext cx="195106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614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설정 </a:t>
              </a:r>
              <a:r>
                <a:rPr lang="en-US" altLang="ko-KR" sz="1200" b="1" dirty="0" smtClean="0">
                  <a:latin typeface="+mj-ea"/>
                  <a:ea typeface="+mj-ea"/>
                </a:rPr>
                <a:t>&gt; </a:t>
              </a:r>
              <a:r>
                <a:rPr lang="ko-KR" altLang="en-US" sz="1200" b="1" dirty="0" smtClean="0">
                  <a:latin typeface="+mj-ea"/>
                  <a:ea typeface="+mj-ea"/>
                </a:rPr>
                <a:t>일반 </a:t>
              </a:r>
              <a:r>
                <a:rPr lang="en-US" altLang="ko-KR" sz="1200" b="1" dirty="0" smtClean="0">
                  <a:latin typeface="+mj-ea"/>
                  <a:ea typeface="+mj-ea"/>
                </a:rPr>
                <a:t>&gt; </a:t>
              </a:r>
              <a:r>
                <a:rPr lang="ko-KR" altLang="en-US" sz="1200" b="1" dirty="0" smtClean="0">
                  <a:latin typeface="+mj-ea"/>
                  <a:ea typeface="+mj-ea"/>
                </a:rPr>
                <a:t>기기관리 진입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ko-KR" altLang="en-US" sz="1100" b="1" dirty="0" smtClean="0"/>
              <a:t>설정 </a:t>
            </a:r>
            <a:r>
              <a:rPr lang="en-US" altLang="ko-KR" sz="1100" b="1" dirty="0" smtClean="0"/>
              <a:t>&gt; </a:t>
            </a:r>
            <a:r>
              <a:rPr lang="ko-KR" altLang="en-US" sz="1100" b="1" dirty="0" smtClean="0"/>
              <a:t>일반 </a:t>
            </a:r>
            <a:r>
              <a:rPr lang="en-US" altLang="ko-KR" sz="1100" b="1" dirty="0" smtClean="0"/>
              <a:t>&gt; </a:t>
            </a:r>
            <a:r>
              <a:rPr lang="ko-KR" altLang="en-US" sz="1100" b="1" dirty="0" smtClean="0"/>
              <a:t>기기관리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메뉴로 터치하여 진입합니다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b="1" dirty="0" smtClean="0"/>
              <a:t>Seoul Human Resource Development…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확인 후 터치하여 다음 화면으로 진입합니다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보안설정 마무리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b="1" dirty="0" smtClean="0"/>
              <a:t>Seoul Human Resource Development…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를 터치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보안 설정 확인 메시지 창에서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신뢰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터치하여 보안설정을 마무리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완료 후 </a:t>
            </a:r>
            <a:r>
              <a:rPr lang="ko-KR" altLang="en-US" sz="1100" b="1" dirty="0" smtClean="0"/>
              <a:t>서울특별시 인재개발원 </a:t>
            </a:r>
            <a:r>
              <a:rPr lang="ko-KR" altLang="en-US" sz="1100" b="1" dirty="0" err="1" smtClean="0"/>
              <a:t>모바일</a:t>
            </a:r>
            <a:r>
              <a:rPr lang="en-US" altLang="ko-KR" sz="1100" b="1" dirty="0" smtClean="0"/>
              <a:t>APP </a:t>
            </a:r>
            <a:r>
              <a:rPr lang="ko-KR" altLang="en-US" sz="1100" dirty="0" smtClean="0"/>
              <a:t>이 정상적으로 실행 됩니다</a:t>
            </a:r>
            <a:r>
              <a:rPr lang="en-US" altLang="ko-KR" sz="1100" dirty="0" smtClean="0"/>
              <a:t>.</a:t>
            </a:r>
          </a:p>
        </p:txBody>
      </p:sp>
      <p:pic>
        <p:nvPicPr>
          <p:cNvPr id="8194" name="Picture 2" descr="C:\Users\admin\Documents\EZMessenger 받은 파일\ios매뉴얼_20181113\ios매뉴얼_20181113\ios_학습자매뉴얼\학습자_ios_매뉴얼\8. 기기관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/>
          <a:stretch/>
        </p:blipFill>
        <p:spPr bwMode="auto">
          <a:xfrm>
            <a:off x="343735" y="842842"/>
            <a:ext cx="2151710" cy="367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43735" y="1275430"/>
            <a:ext cx="2151710" cy="3442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195" name="Picture 3" descr="C:\Users\admin\Documents\EZMessenger 받은 파일\ios매뉴얼_20181113\ios매뉴얼_20181113\ios_학습자매뉴얼\학습자_ios_매뉴얼\10. 신뢰할 수 있는 앱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/>
          <a:stretch/>
        </p:blipFill>
        <p:spPr bwMode="auto">
          <a:xfrm>
            <a:off x="336133" y="4917194"/>
            <a:ext cx="2159312" cy="372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656740" y="7037195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94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chemeClr val="accent2"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제거방법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선택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설치목록에서 서울특별시 인재개발원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찾습니다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[</a:t>
            </a:r>
            <a:r>
              <a:rPr lang="ko-KR" altLang="en-US" sz="1100" dirty="0" smtClean="0"/>
              <a:t>서울특별시 인재개발원</a:t>
            </a:r>
            <a:r>
              <a:rPr lang="en-US" altLang="ko-KR" sz="1100" dirty="0" smtClean="0"/>
              <a:t>]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아이콘을 길게 눌러 </a:t>
            </a:r>
            <a:r>
              <a:rPr lang="en-US" altLang="ko-KR" sz="1100" b="1" dirty="0" smtClean="0"/>
              <a:t>[X]</a:t>
            </a:r>
            <a:r>
              <a:rPr lang="ko-KR" altLang="en-US" sz="1100" dirty="0" smtClean="0"/>
              <a:t>를 터치합니다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확인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제거를 위한 메시지를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삭제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버튼을 터치하여 </a:t>
            </a:r>
            <a:r>
              <a:rPr lang="en-US" altLang="ko-KR" sz="1100" dirty="0" smtClean="0"/>
              <a:t>“</a:t>
            </a:r>
            <a:r>
              <a:rPr lang="ko-KR" altLang="en-US" sz="1100" dirty="0" smtClean="0"/>
              <a:t>설치 삭제</a:t>
            </a:r>
            <a:r>
              <a:rPr lang="en-US" altLang="ko-KR" sz="1100" dirty="0" smtClean="0"/>
              <a:t>”</a:t>
            </a:r>
            <a:r>
              <a:rPr lang="ko-KR" altLang="en-US" sz="1100" dirty="0" smtClean="0"/>
              <a:t>를 진행합니다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새로운 버전 설치를 위해 삭제한 경우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하기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를 참조 하세요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 smtClean="0"/>
          </a:p>
        </p:txBody>
      </p:sp>
      <p:pic>
        <p:nvPicPr>
          <p:cNvPr id="9218" name="Picture 2" descr="C:\Users\admin\Documents\EZMessenger 받은 파일\ios매뉴얼_20181113\ios매뉴얼_20181113\ios_학습자매뉴얼\학습자_ios_매뉴얼\5.해당아이콘 길게 눌렀을 경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1"/>
          <a:stretch/>
        </p:blipFill>
        <p:spPr bwMode="auto">
          <a:xfrm>
            <a:off x="339051" y="801559"/>
            <a:ext cx="2161660" cy="37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436177" y="790542"/>
            <a:ext cx="170421" cy="2016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19" name="Picture 3" descr="C:\Users\admin\Documents\EZMessenger 받은 파일\ios매뉴얼_20181113\ios매뉴얼_20181113\ios_학습자매뉴얼\학습자_ios_매뉴얼\6.삭제팝업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"/>
          <a:stretch/>
        </p:blipFill>
        <p:spPr bwMode="auto">
          <a:xfrm>
            <a:off x="344058" y="4917194"/>
            <a:ext cx="2155592" cy="371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619273" y="6867497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103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866</Words>
  <Application>Microsoft Office PowerPoint</Application>
  <PresentationFormat>화면 슬라이드 쇼(4:3)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정광식</dc:creator>
  <cp:lastModifiedBy>정광식</cp:lastModifiedBy>
  <cp:revision>19</cp:revision>
  <dcterms:created xsi:type="dcterms:W3CDTF">2018-11-20T00:29:31Z</dcterms:created>
  <dcterms:modified xsi:type="dcterms:W3CDTF">2018-12-05T08:38:44Z</dcterms:modified>
</cp:coreProperties>
</file>