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-78" y="-24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ACD92F33-A524-444A-B2FE-72B27B43C308}"/>
              </a:ext>
            </a:extLst>
          </p:cNvPr>
          <p:cNvSpPr/>
          <p:nvPr userDrawn="1"/>
        </p:nvSpPr>
        <p:spPr>
          <a:xfrm>
            <a:off x="99752" y="91440"/>
            <a:ext cx="11995266" cy="66751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850419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DF22A52D-573B-4B1C-AC17-7525ED63A0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xmlns="" id="{71F0F4D1-0679-48C2-9EC6-E1C8B529AD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CDFA916-E008-4CA2-9D68-65DE3D41D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7E983-FF51-493E-9764-CCA7CFAB7BF9}" type="datetimeFigureOut">
              <a:rPr lang="ko-KR" altLang="en-US" smtClean="0"/>
              <a:pPr/>
              <a:t>2017-07-25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54CA7550-F3FD-4458-BBCE-6E96D5182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D00B68CD-CC79-43DC-A6D1-CB13EFCE5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55D1F-53D9-473F-9B58-AC293CE58AC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228519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E16C9D16-D4E6-408B-B9AE-77A3D9FF0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8E941EBD-586E-4603-ACBA-D35FC7681D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5060F250-8A69-4F69-B92A-F48437D10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7E983-FF51-493E-9764-CCA7CFAB7BF9}" type="datetimeFigureOut">
              <a:rPr lang="ko-KR" altLang="en-US" smtClean="0"/>
              <a:pPr/>
              <a:t>2017-07-25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759F75A2-F090-4C6B-A1E8-C258E1AC8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E69BD06C-1F44-4316-BC17-077F16CD7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55D1F-53D9-473F-9B58-AC293CE58AC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896518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4CB2A103-06E1-4543-B751-501D54BF0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123B69B9-1516-4A9A-9FA5-6856AD5066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D4264E36-DDF2-4A6E-A5F5-131F89036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7E983-FF51-493E-9764-CCA7CFAB7BF9}" type="datetimeFigureOut">
              <a:rPr lang="ko-KR" altLang="en-US" smtClean="0"/>
              <a:pPr/>
              <a:t>2017-07-25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4BCFC5CE-866F-4CD2-9D34-362C2DC25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ABA91E40-8842-407D-9A80-95A81A067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55D1F-53D9-473F-9B58-AC293CE58AC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403616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FEE98E8D-F5CC-446C-B56B-3BD5E5AD2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C2D9861-EE8E-4423-B304-B765B6F37C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xmlns="" id="{DC0C0D6E-DA84-4760-B0C1-3CA639C6CE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DE1366A8-87C2-468C-A41C-AF5BB1676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7E983-FF51-493E-9764-CCA7CFAB7BF9}" type="datetimeFigureOut">
              <a:rPr lang="ko-KR" altLang="en-US" smtClean="0"/>
              <a:pPr/>
              <a:t>2017-07-25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9954BDF9-E558-4FBA-BF99-2BAA5F4BC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7BCAAB0D-87B2-4BAC-973E-F21F70565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55D1F-53D9-473F-9B58-AC293CE58AC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160342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69B77B0C-F1CD-40DE-B741-F21813D02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B7468F5F-0A4E-4C9B-AD7C-08AE7A88D4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xmlns="" id="{3991DAB1-E808-41B7-8C51-AB03429D0F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xmlns="" id="{41EA10C0-8FCB-43B7-960A-7592F673F1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xmlns="" id="{51388F9A-7DC7-475F-B1A2-C8AF7928DE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xmlns="" id="{4D6CD5F9-5240-46FD-A4D5-6A500BC52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7E983-FF51-493E-9764-CCA7CFAB7BF9}" type="datetimeFigureOut">
              <a:rPr lang="ko-KR" altLang="en-US" smtClean="0"/>
              <a:pPr/>
              <a:t>2017-07-25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xmlns="" id="{A6EBE36F-5A0B-42B8-B54B-E10F8D607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xmlns="" id="{79D05A16-5465-41E5-8CDC-6DB0782F3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55D1F-53D9-473F-9B58-AC293CE58AC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9739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E5972370-1879-44FC-9C6E-9F888B851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xmlns="" id="{2170880D-A437-493A-95E5-07545AE24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7E983-FF51-493E-9764-CCA7CFAB7BF9}" type="datetimeFigureOut">
              <a:rPr lang="ko-KR" altLang="en-US" smtClean="0"/>
              <a:pPr/>
              <a:t>2017-07-25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xmlns="" id="{DAC182F0-1B0B-48B6-B064-2637A2074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xmlns="" id="{C84F5DD9-BD93-4350-8E2D-2689B21BA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55D1F-53D9-473F-9B58-AC293CE58AC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077408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xmlns="" id="{35B692F3-C5C3-49CD-B53A-C6A0A4E4A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7E983-FF51-493E-9764-CCA7CFAB7BF9}" type="datetimeFigureOut">
              <a:rPr lang="ko-KR" altLang="en-US" smtClean="0"/>
              <a:pPr/>
              <a:t>2017-07-25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xmlns="" id="{202D2C21-44CA-4628-A23B-833302A0A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xmlns="" id="{FD9E85C2-0573-4D93-B9D4-D9FF203C2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55D1F-53D9-473F-9B58-AC293CE58AC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512701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86831212-7D23-4E9C-B4CE-2A8C34AF4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1863D24E-CB78-4893-A6B7-CFE332A595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50C2D97D-9678-4203-90E1-23A15892F3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34B9C727-2E7A-4E8E-ADC2-5700EAA1B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7E983-FF51-493E-9764-CCA7CFAB7BF9}" type="datetimeFigureOut">
              <a:rPr lang="ko-KR" altLang="en-US" smtClean="0"/>
              <a:pPr/>
              <a:t>2017-07-25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41EA4654-7AC7-43CF-9E28-1F31566D6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9149CD38-EAE0-4001-93A6-C83905FB0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55D1F-53D9-473F-9B58-AC293CE58AC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438919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B041117C-98CD-403F-9839-AED43460C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xmlns="" id="{F078AB7C-6E29-4558-9F56-5BD0916EB6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8C0432E3-2D4D-4E7F-9786-94164860DB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CB303B1A-F9B5-4168-8793-ADD9F8322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7E983-FF51-493E-9764-CCA7CFAB7BF9}" type="datetimeFigureOut">
              <a:rPr lang="ko-KR" altLang="en-US" smtClean="0"/>
              <a:pPr/>
              <a:t>2017-07-25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D4E4DE06-1FC7-4D0D-B4A4-2F5B70EC5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827CCDD3-9443-4439-960C-88F86000B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55D1F-53D9-473F-9B58-AC293CE58AC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006297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CDA1F4C2-92ED-40D5-81FB-622014482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xmlns="" id="{4507A606-7D10-4A2B-A193-01DFBB3162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EA147220-F649-46C6-A145-DE2382D56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7E983-FF51-493E-9764-CCA7CFAB7BF9}" type="datetimeFigureOut">
              <a:rPr lang="ko-KR" altLang="en-US" smtClean="0"/>
              <a:pPr/>
              <a:t>2017-07-25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5B2FE215-0557-43D8-B941-37D908799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82CDC20B-79B9-41EB-89D4-9F5D6EC36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55D1F-53D9-473F-9B58-AC293CE58AC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4141376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xmlns="" id="{ED8D495A-4F37-4BC7-9F06-665AFF360F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xmlns="" id="{9DB3F7A4-882F-4375-A639-6BE1C452C9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7C6D254-936F-47EF-A628-9BF2A8A61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7E983-FF51-493E-9764-CCA7CFAB7BF9}" type="datetimeFigureOut">
              <a:rPr lang="ko-KR" altLang="en-US" smtClean="0"/>
              <a:pPr/>
              <a:t>2017-07-25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292940EF-6E9D-478D-BB22-6AE907293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053B4FAD-A1B0-4EEF-A34E-BF76E3711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55D1F-53D9-473F-9B58-AC293CE58AC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42848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xmlns="" id="{6AAAF46C-22DE-45AB-9D52-47646CAB0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2190AA85-301E-44BC-8506-297B18A4A2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384514E-B6E2-44B5-9BFB-D6C9741FB4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7E983-FF51-493E-9764-CCA7CFAB7BF9}" type="datetimeFigureOut">
              <a:rPr lang="ko-KR" altLang="en-US" smtClean="0"/>
              <a:pPr/>
              <a:t>2017-07-25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FAB03FE3-13CD-4E49-8D50-1F6EB5635B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0DB21BCC-1364-4378-B493-D2D1E76D27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455D1F-53D9-473F-9B58-AC293CE58AC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682657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ADEAEA2B-A276-435B-9D5B-B700302FA19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38187" y="900533"/>
            <a:ext cx="7115626" cy="5056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98261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CDC2EAAC-2A4A-4F98-A367-F45D1A6AEEE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38187" y="900533"/>
            <a:ext cx="7115626" cy="5056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82682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6EAC9440-5815-4B74-B251-01A62989103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38187" y="900533"/>
            <a:ext cx="7115626" cy="5056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051952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4EEFB1C9-0634-4EF2-A7E8-1BCA2F26621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38187" y="900533"/>
            <a:ext cx="7115626" cy="5056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36723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9FBFC12D-E5BF-466D-913D-75BE6D31F8B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38187" y="900533"/>
            <a:ext cx="7115626" cy="5056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899490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1103805F-58E2-479B-8672-2F5EA5F637A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44656" y="900533"/>
            <a:ext cx="7102688" cy="5056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268007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BD17A663-B8A4-4CC6-AA54-9D5DB4F899A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38187" y="900533"/>
            <a:ext cx="7115626" cy="5056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32801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DC366D0F-4182-4D22-AE52-F27D3F314F4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38187" y="900533"/>
            <a:ext cx="7115626" cy="5056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963573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16CBBE93-831B-48EB-952D-BD3BBE28964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38187" y="900533"/>
            <a:ext cx="7115626" cy="5056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214526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E827AD14-E88C-4947-B11D-48BDFC491D3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38187" y="900533"/>
            <a:ext cx="7115626" cy="5056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463413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DEFB66DC-3965-4F56-9134-C9168C1F1B4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38187" y="900533"/>
            <a:ext cx="7115626" cy="5056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02252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067E3CE0-0D08-48E4-8F99-24A1E950204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38187" y="900533"/>
            <a:ext cx="7115626" cy="5056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762036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C6CD8F0A-915E-453B-B51D-FE138B45226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38187" y="900533"/>
            <a:ext cx="7115626" cy="5056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712469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CE66BA86-9F80-4983-AFE0-776593AEFB3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38187" y="900533"/>
            <a:ext cx="7115626" cy="5056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331843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C9250A56-4BDC-4CAF-90F9-2E515862B65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38187" y="900533"/>
            <a:ext cx="7115626" cy="5056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617805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9A695840-5566-46DC-AA6B-C1551AF387F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38187" y="900533"/>
            <a:ext cx="7115626" cy="5056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319715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C14BF330-D6B3-4F35-B8FA-14D3B393344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38187" y="900533"/>
            <a:ext cx="7115626" cy="5056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030630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B3098BA7-49D4-45E8-9018-8B4FC1CD800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38187" y="900533"/>
            <a:ext cx="7115626" cy="5056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733557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0B4761FD-3F80-4DA8-B5C0-FF2F5FB6DD4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38187" y="900533"/>
            <a:ext cx="7115626" cy="5056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538607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3DFC9EEE-78E6-4F31-87EC-A68B71D5135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38187" y="900533"/>
            <a:ext cx="7115626" cy="5056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353669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15C12E72-0FD5-46AA-AD72-9DCF084BFB2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18550" y="900533"/>
            <a:ext cx="7225595" cy="5056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321346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3EB0001A-37E8-4C8A-9069-D3018ACD354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38187" y="900533"/>
            <a:ext cx="7115626" cy="5056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160610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0</Words>
  <Application>Microsoft Office PowerPoint</Application>
  <PresentationFormat>사용자 지정</PresentationFormat>
  <Paragraphs>0</Paragraphs>
  <Slides>22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23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OurHomeUser</dc:creator>
  <cp:lastModifiedBy>서울시청</cp:lastModifiedBy>
  <cp:revision>2</cp:revision>
  <dcterms:created xsi:type="dcterms:W3CDTF">2017-07-25T05:27:00Z</dcterms:created>
  <dcterms:modified xsi:type="dcterms:W3CDTF">2017-07-25T06:02:22Z</dcterms:modified>
</cp:coreProperties>
</file>