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8" r:id="rId2"/>
    <p:sldId id="273" r:id="rId3"/>
    <p:sldId id="275" r:id="rId4"/>
    <p:sldId id="276" r:id="rId5"/>
    <p:sldId id="274" r:id="rId6"/>
    <p:sldId id="280" r:id="rId7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1" autoAdjust="0"/>
  </p:normalViewPr>
  <p:slideViewPr>
    <p:cSldViewPr>
      <p:cViewPr varScale="1">
        <p:scale>
          <a:sx n="110" d="100"/>
          <a:sy n="110" d="100"/>
        </p:scale>
        <p:origin x="-1644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1936C-14CA-42B5-BB0B-29B08DFA16B3}" type="datetimeFigureOut">
              <a:rPr lang="ko-KR" altLang="en-US" smtClean="0"/>
              <a:pPr/>
              <a:t>2018-07-19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DA0D2-8D13-4AA6-A1D0-A15213627BB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1936C-14CA-42B5-BB0B-29B08DFA16B3}" type="datetimeFigureOut">
              <a:rPr lang="ko-KR" altLang="en-US" smtClean="0"/>
              <a:pPr/>
              <a:t>2018-07-19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DA0D2-8D13-4AA6-A1D0-A15213627BB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1936C-14CA-42B5-BB0B-29B08DFA16B3}" type="datetimeFigureOut">
              <a:rPr lang="ko-KR" altLang="en-US" smtClean="0"/>
              <a:pPr/>
              <a:t>2018-07-19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DA0D2-8D13-4AA6-A1D0-A15213627BB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1936C-14CA-42B5-BB0B-29B08DFA16B3}" type="datetimeFigureOut">
              <a:rPr lang="ko-KR" altLang="en-US" smtClean="0"/>
              <a:pPr/>
              <a:t>2018-07-19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DA0D2-8D13-4AA6-A1D0-A15213627BB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1936C-14CA-42B5-BB0B-29B08DFA16B3}" type="datetimeFigureOut">
              <a:rPr lang="ko-KR" altLang="en-US" smtClean="0"/>
              <a:pPr/>
              <a:t>2018-07-19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DA0D2-8D13-4AA6-A1D0-A15213627BB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1936C-14CA-42B5-BB0B-29B08DFA16B3}" type="datetimeFigureOut">
              <a:rPr lang="ko-KR" altLang="en-US" smtClean="0"/>
              <a:pPr/>
              <a:t>2018-07-19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DA0D2-8D13-4AA6-A1D0-A15213627BB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1936C-14CA-42B5-BB0B-29B08DFA16B3}" type="datetimeFigureOut">
              <a:rPr lang="ko-KR" altLang="en-US" smtClean="0"/>
              <a:pPr/>
              <a:t>2018-07-19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DA0D2-8D13-4AA6-A1D0-A15213627BB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1936C-14CA-42B5-BB0B-29B08DFA16B3}" type="datetimeFigureOut">
              <a:rPr lang="ko-KR" altLang="en-US" smtClean="0"/>
              <a:pPr/>
              <a:t>2018-07-19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DA0D2-8D13-4AA6-A1D0-A15213627BB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1936C-14CA-42B5-BB0B-29B08DFA16B3}" type="datetimeFigureOut">
              <a:rPr lang="ko-KR" altLang="en-US" smtClean="0"/>
              <a:pPr/>
              <a:t>2018-07-19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DA0D2-8D13-4AA6-A1D0-A15213627BB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1936C-14CA-42B5-BB0B-29B08DFA16B3}" type="datetimeFigureOut">
              <a:rPr lang="ko-KR" altLang="en-US" smtClean="0"/>
              <a:pPr/>
              <a:t>2018-07-19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DA0D2-8D13-4AA6-A1D0-A15213627BB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1936C-14CA-42B5-BB0B-29B08DFA16B3}" type="datetimeFigureOut">
              <a:rPr lang="ko-KR" altLang="en-US" smtClean="0"/>
              <a:pPr/>
              <a:t>2018-07-19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DA0D2-8D13-4AA6-A1D0-A15213627BB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B1936C-14CA-42B5-BB0B-29B08DFA16B3}" type="datetimeFigureOut">
              <a:rPr lang="ko-KR" altLang="en-US" smtClean="0"/>
              <a:pPr/>
              <a:t>2018-07-19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ADA0D2-8D13-4AA6-A1D0-A15213627BB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3568" y="404665"/>
            <a:ext cx="7772400" cy="576063"/>
          </a:xfrm>
          <a:solidFill>
            <a:srgbClr val="0000FF"/>
          </a:solidFill>
        </p:spPr>
        <p:txBody>
          <a:bodyPr>
            <a:normAutofit/>
          </a:bodyPr>
          <a:lstStyle/>
          <a:p>
            <a:r>
              <a:rPr lang="en-US" altLang="ko-KR" sz="2200" b="1" dirty="0" smtClean="0">
                <a:solidFill>
                  <a:schemeClr val="bg1"/>
                </a:solidFill>
              </a:rPr>
              <a:t>2018</a:t>
            </a:r>
            <a:r>
              <a:rPr lang="ko-KR" altLang="en-US" sz="2200" b="1" dirty="0" smtClean="0">
                <a:solidFill>
                  <a:schemeClr val="bg1"/>
                </a:solidFill>
              </a:rPr>
              <a:t>년 </a:t>
            </a:r>
            <a:r>
              <a:rPr lang="en-US" altLang="ko-KR" sz="2200" b="1" dirty="0" smtClean="0">
                <a:solidFill>
                  <a:schemeClr val="bg1"/>
                </a:solidFill>
              </a:rPr>
              <a:t>7</a:t>
            </a:r>
            <a:r>
              <a:rPr lang="ko-KR" altLang="en-US" sz="2200" b="1" dirty="0" smtClean="0">
                <a:solidFill>
                  <a:schemeClr val="bg1"/>
                </a:solidFill>
              </a:rPr>
              <a:t>월 </a:t>
            </a:r>
            <a:r>
              <a:rPr lang="ko-KR" altLang="en-US" sz="2200" b="1" dirty="0" smtClean="0">
                <a:solidFill>
                  <a:schemeClr val="bg1"/>
                </a:solidFill>
              </a:rPr>
              <a:t>중 유관기관 합동 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소방통로확보훈련 대상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pic>
        <p:nvPicPr>
          <p:cNvPr id="12" name="그림 11" descr="영동시장 위치도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4852" y="1556792"/>
            <a:ext cx="8254296" cy="5040560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467544" y="2420888"/>
            <a:ext cx="2664296" cy="432048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solidFill>
                  <a:schemeClr val="tx1"/>
                </a:solidFill>
              </a:rPr>
              <a:t>09:50 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까지 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GS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슈퍼마켓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1200" b="1" dirty="0" smtClean="0">
                <a:solidFill>
                  <a:schemeClr val="tx1"/>
                </a:solidFill>
              </a:rPr>
              <a:t>(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강남구 강남대로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128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길 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20) 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앞 집결</a:t>
            </a:r>
            <a:endParaRPr lang="ko-KR" altLang="en-US" sz="1200" b="1" dirty="0">
              <a:solidFill>
                <a:schemeClr val="tx1"/>
              </a:solidFill>
            </a:endParaRPr>
          </a:p>
        </p:txBody>
      </p:sp>
      <p:cxnSp>
        <p:nvCxnSpPr>
          <p:cNvPr id="19" name="직선 화살표 연결선 18"/>
          <p:cNvCxnSpPr/>
          <p:nvPr/>
        </p:nvCxnSpPr>
        <p:spPr>
          <a:xfrm>
            <a:off x="3203848" y="2708920"/>
            <a:ext cx="1584176" cy="3168352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화살표 연결선 22"/>
          <p:cNvCxnSpPr/>
          <p:nvPr/>
        </p:nvCxnSpPr>
        <p:spPr>
          <a:xfrm flipH="1">
            <a:off x="3995936" y="5877272"/>
            <a:ext cx="720080" cy="648072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/>
          <p:cNvCxnSpPr/>
          <p:nvPr/>
        </p:nvCxnSpPr>
        <p:spPr>
          <a:xfrm flipH="1" flipV="1">
            <a:off x="3059832" y="4653136"/>
            <a:ext cx="864096" cy="18002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화살표 연결선 26"/>
          <p:cNvCxnSpPr/>
          <p:nvPr/>
        </p:nvCxnSpPr>
        <p:spPr>
          <a:xfrm flipV="1">
            <a:off x="3131840" y="3933056"/>
            <a:ext cx="2736304" cy="72008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화살표 연결선 28"/>
          <p:cNvCxnSpPr/>
          <p:nvPr/>
        </p:nvCxnSpPr>
        <p:spPr>
          <a:xfrm flipH="1" flipV="1">
            <a:off x="5436096" y="3212976"/>
            <a:ext cx="360040" cy="648072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화살표 연결선 30"/>
          <p:cNvCxnSpPr/>
          <p:nvPr/>
        </p:nvCxnSpPr>
        <p:spPr>
          <a:xfrm flipV="1">
            <a:off x="5436096" y="2924944"/>
            <a:ext cx="1008112" cy="288032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95536" y="1085835"/>
            <a:ext cx="89644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ko-KR" altLang="en-US" sz="1600" dirty="0" smtClean="0"/>
              <a:t>  </a:t>
            </a:r>
            <a:r>
              <a:rPr lang="ko-KR" altLang="en-US" sz="1400" dirty="0" smtClean="0"/>
              <a:t>동  원 </a:t>
            </a:r>
            <a:r>
              <a:rPr lang="en-US" altLang="ko-KR" sz="1400" dirty="0" smtClean="0"/>
              <a:t>: </a:t>
            </a:r>
            <a:r>
              <a:rPr lang="ko-KR" altLang="en-US" sz="1400" dirty="0" smtClean="0"/>
              <a:t>구청 </a:t>
            </a:r>
            <a:r>
              <a:rPr lang="ko-KR" altLang="en-US" sz="1400" dirty="0" err="1" smtClean="0"/>
              <a:t>주차단속차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순찰차</a:t>
            </a:r>
            <a:r>
              <a:rPr lang="en-US" altLang="ko-KR" sz="1400" dirty="0" smtClean="0"/>
              <a:t>(5-1), </a:t>
            </a:r>
            <a:r>
              <a:rPr lang="ko-KR" altLang="en-US" sz="1400" dirty="0" smtClean="0"/>
              <a:t>영동</a:t>
            </a:r>
            <a:r>
              <a:rPr lang="en-US" altLang="ko-KR" sz="1400" dirty="0" smtClean="0"/>
              <a:t>(</a:t>
            </a:r>
            <a:r>
              <a:rPr lang="ko-KR" altLang="en-US" sz="1400" dirty="0" smtClean="0"/>
              <a:t>펌프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탱크차</a:t>
            </a:r>
            <a:r>
              <a:rPr lang="en-US" altLang="ko-KR" sz="1400" dirty="0" smtClean="0"/>
              <a:t>) / </a:t>
            </a:r>
            <a:r>
              <a:rPr lang="ko-KR" altLang="en-US" sz="1400" dirty="0" err="1" smtClean="0"/>
              <a:t>훈련일시</a:t>
            </a:r>
            <a:r>
              <a:rPr lang="ko-KR" altLang="en-US" sz="1400" dirty="0" smtClean="0"/>
              <a:t> </a:t>
            </a:r>
            <a:r>
              <a:rPr lang="en-US" altLang="ko-KR" sz="1400" dirty="0" smtClean="0"/>
              <a:t>: ’18. </a:t>
            </a:r>
            <a:r>
              <a:rPr lang="en-US" altLang="ko-KR" sz="1400" dirty="0" smtClean="0"/>
              <a:t>7. 27.(</a:t>
            </a:r>
            <a:r>
              <a:rPr lang="ko-KR" altLang="en-US" sz="1400" dirty="0" smtClean="0"/>
              <a:t>금</a:t>
            </a:r>
            <a:r>
              <a:rPr lang="en-US" altLang="ko-KR" sz="1400" dirty="0" smtClean="0"/>
              <a:t>) </a:t>
            </a:r>
            <a:r>
              <a:rPr lang="en-US" altLang="ko-KR" sz="1400" dirty="0" smtClean="0"/>
              <a:t>09:50 ~ 10:30</a:t>
            </a:r>
            <a:endParaRPr lang="ko-KR" altLang="en-US" sz="1400" dirty="0" smtClean="0"/>
          </a:p>
          <a:p>
            <a:pPr>
              <a:buFont typeface="Wingdings" pitchFamily="2" charset="2"/>
              <a:buChar char="v"/>
            </a:pPr>
            <a:endParaRPr lang="ko-KR" alt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683568" y="404665"/>
            <a:ext cx="7772400" cy="576063"/>
          </a:xfrm>
          <a:prstGeom prst="rect">
            <a:avLst/>
          </a:prstGeom>
          <a:solidFill>
            <a:srgbClr val="0000FF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2018</a:t>
            </a:r>
            <a:r>
              <a:rPr kumimoji="0" lang="ko-KR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년 </a:t>
            </a:r>
            <a:r>
              <a:rPr kumimoji="0" lang="en-US" altLang="ko-KR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7</a:t>
            </a:r>
            <a:r>
              <a:rPr kumimoji="0" lang="ko-KR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월 </a:t>
            </a:r>
            <a:r>
              <a:rPr kumimoji="0" lang="ko-KR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중 유관기관 합동 </a:t>
            </a:r>
            <a:r>
              <a:rPr kumimoji="0" lang="ko-KR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소방통로확보훈련 대상</a:t>
            </a:r>
            <a:endParaRPr kumimoji="0" lang="ko-KR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9552" y="1124744"/>
            <a:ext cx="85689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ko-KR" altLang="en-US" sz="1600" dirty="0" smtClean="0"/>
              <a:t> 동원 </a:t>
            </a:r>
            <a:r>
              <a:rPr lang="ko-KR" altLang="en-US" sz="1600" dirty="0" err="1" smtClean="0"/>
              <a:t>소방력</a:t>
            </a:r>
            <a:r>
              <a:rPr lang="en-US" altLang="ko-KR" sz="1600" dirty="0" smtClean="0"/>
              <a:t>: </a:t>
            </a:r>
            <a:r>
              <a:rPr lang="ko-KR" altLang="en-US" sz="1600" dirty="0" err="1" smtClean="0"/>
              <a:t>현장대응단</a:t>
            </a:r>
            <a:r>
              <a:rPr lang="en-US" altLang="ko-KR" sz="1600" dirty="0" smtClean="0"/>
              <a:t>(</a:t>
            </a:r>
            <a:r>
              <a:rPr lang="ko-KR" altLang="en-US" sz="1600" dirty="0" err="1" smtClean="0"/>
              <a:t>펌프차</a:t>
            </a:r>
            <a:r>
              <a:rPr lang="en-US" altLang="ko-KR" sz="1600" dirty="0" smtClean="0"/>
              <a:t>), / </a:t>
            </a:r>
            <a:r>
              <a:rPr lang="ko-KR" altLang="en-US" sz="1600" dirty="0" err="1" smtClean="0"/>
              <a:t>훈련일시</a:t>
            </a:r>
            <a:r>
              <a:rPr lang="ko-KR" altLang="en-US" sz="1600" dirty="0" smtClean="0"/>
              <a:t> </a:t>
            </a:r>
            <a:r>
              <a:rPr lang="en-US" altLang="ko-KR" sz="1600" dirty="0" smtClean="0"/>
              <a:t>: ’18. </a:t>
            </a:r>
            <a:r>
              <a:rPr lang="en-US" altLang="ko-KR" sz="1600" dirty="0" smtClean="0"/>
              <a:t>7. 23.(</a:t>
            </a:r>
            <a:r>
              <a:rPr lang="ko-KR" altLang="en-US" sz="1600" dirty="0" smtClean="0"/>
              <a:t>월</a:t>
            </a:r>
            <a:r>
              <a:rPr lang="en-US" altLang="ko-KR" sz="1600" dirty="0" smtClean="0"/>
              <a:t>) ~ </a:t>
            </a:r>
            <a:r>
              <a:rPr lang="en-US" altLang="ko-KR" sz="1600" dirty="0" smtClean="0"/>
              <a:t>27.(</a:t>
            </a:r>
            <a:r>
              <a:rPr lang="ko-KR" altLang="en-US" sz="1600" dirty="0" smtClean="0"/>
              <a:t>금</a:t>
            </a:r>
            <a:r>
              <a:rPr lang="en-US" altLang="ko-KR" sz="1600" dirty="0" smtClean="0"/>
              <a:t>) </a:t>
            </a:r>
            <a:r>
              <a:rPr lang="ko-KR" altLang="en-US" sz="1600" dirty="0" err="1" smtClean="0"/>
              <a:t>기간중</a:t>
            </a:r>
            <a:endParaRPr lang="ko-KR" altLang="en-US" sz="1600" dirty="0"/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203547512" descr="EMB00001c4c0c8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1709519"/>
            <a:ext cx="8640960" cy="4887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_x203545752"/>
          <p:cNvSpPr>
            <a:spLocks noChangeShapeType="1"/>
          </p:cNvSpPr>
          <p:nvPr/>
        </p:nvSpPr>
        <p:spPr bwMode="auto">
          <a:xfrm flipH="1">
            <a:off x="2316228" y="3645024"/>
            <a:ext cx="720082" cy="2351978"/>
          </a:xfrm>
          <a:prstGeom prst="line">
            <a:avLst/>
          </a:prstGeom>
          <a:noFill/>
          <a:ln w="25146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_x203546472"/>
          <p:cNvSpPr>
            <a:spLocks noChangeShapeType="1"/>
          </p:cNvSpPr>
          <p:nvPr/>
        </p:nvSpPr>
        <p:spPr bwMode="auto">
          <a:xfrm>
            <a:off x="2998210" y="3429000"/>
            <a:ext cx="38100" cy="216024"/>
          </a:xfrm>
          <a:prstGeom prst="line">
            <a:avLst/>
          </a:prstGeom>
          <a:noFill/>
          <a:ln w="25146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683568" y="404665"/>
            <a:ext cx="7772400" cy="576063"/>
          </a:xfrm>
          <a:prstGeom prst="rect">
            <a:avLst/>
          </a:prstGeom>
          <a:solidFill>
            <a:srgbClr val="0000FF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2018</a:t>
            </a:r>
            <a:r>
              <a:rPr kumimoji="0" lang="ko-KR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년 </a:t>
            </a:r>
            <a:r>
              <a:rPr kumimoji="0" lang="en-US" altLang="ko-KR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7</a:t>
            </a:r>
            <a:r>
              <a:rPr kumimoji="0" lang="ko-KR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월 </a:t>
            </a:r>
            <a:r>
              <a:rPr kumimoji="0" lang="ko-KR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중 유관기관 합동 </a:t>
            </a:r>
            <a:r>
              <a:rPr kumimoji="0" lang="ko-KR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소방통로확보훈련 대상</a:t>
            </a:r>
            <a:endParaRPr kumimoji="0" lang="ko-KR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3528" y="1124744"/>
            <a:ext cx="85689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ko-KR" altLang="en-US" sz="1600" dirty="0" smtClean="0"/>
              <a:t> 동원 </a:t>
            </a:r>
            <a:r>
              <a:rPr lang="ko-KR" altLang="en-US" sz="1600" dirty="0" err="1" smtClean="0"/>
              <a:t>소방력</a:t>
            </a:r>
            <a:r>
              <a:rPr lang="en-US" altLang="ko-KR" sz="1600" dirty="0" smtClean="0"/>
              <a:t>: </a:t>
            </a:r>
            <a:r>
              <a:rPr lang="ko-KR" altLang="en-US" sz="1600" dirty="0" smtClean="0"/>
              <a:t>역삼</a:t>
            </a:r>
            <a:r>
              <a:rPr lang="en-US" altLang="ko-KR" sz="1600" dirty="0" smtClean="0"/>
              <a:t>(</a:t>
            </a:r>
            <a:r>
              <a:rPr lang="ko-KR" altLang="en-US" sz="1600" dirty="0" err="1" smtClean="0"/>
              <a:t>펌프차</a:t>
            </a:r>
            <a:r>
              <a:rPr lang="en-US" altLang="ko-KR" sz="1600" dirty="0" smtClean="0"/>
              <a:t>), </a:t>
            </a:r>
            <a:r>
              <a:rPr lang="en-US" altLang="ko-KR" sz="1600" dirty="0" smtClean="0"/>
              <a:t>/ </a:t>
            </a:r>
            <a:r>
              <a:rPr lang="ko-KR" altLang="en-US" sz="1600" dirty="0" err="1"/>
              <a:t>훈련일시</a:t>
            </a:r>
            <a:r>
              <a:rPr lang="ko-KR" altLang="en-US" sz="1600" dirty="0"/>
              <a:t> </a:t>
            </a:r>
            <a:r>
              <a:rPr lang="en-US" altLang="ko-KR" sz="1600" dirty="0"/>
              <a:t>: ’18. </a:t>
            </a:r>
            <a:r>
              <a:rPr lang="en-US" altLang="ko-KR" sz="1600" dirty="0" smtClean="0"/>
              <a:t>7. 23.(</a:t>
            </a:r>
            <a:r>
              <a:rPr lang="ko-KR" altLang="en-US" sz="1600" dirty="0"/>
              <a:t>월</a:t>
            </a:r>
            <a:r>
              <a:rPr lang="en-US" altLang="ko-KR" sz="1600" dirty="0" smtClean="0"/>
              <a:t>) ~ </a:t>
            </a:r>
            <a:r>
              <a:rPr lang="en-US" altLang="ko-KR" sz="1600" dirty="0" smtClean="0"/>
              <a:t>27.(</a:t>
            </a:r>
            <a:r>
              <a:rPr lang="ko-KR" altLang="en-US" sz="1600" dirty="0"/>
              <a:t>금</a:t>
            </a:r>
            <a:r>
              <a:rPr lang="en-US" altLang="ko-KR" sz="1600" dirty="0"/>
              <a:t>) </a:t>
            </a:r>
            <a:r>
              <a:rPr lang="ko-KR" altLang="en-US" sz="1600" dirty="0" err="1" smtClean="0"/>
              <a:t>기간중</a:t>
            </a:r>
            <a:endParaRPr lang="ko-KR" altLang="en-US" sz="1600" dirty="0"/>
          </a:p>
        </p:txBody>
      </p:sp>
      <p:pic>
        <p:nvPicPr>
          <p:cNvPr id="6" name="그림 5" descr="역삼로18길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628800"/>
            <a:ext cx="8640960" cy="4896544"/>
          </a:xfrm>
          <a:prstGeom prst="rect">
            <a:avLst/>
          </a:prstGeom>
        </p:spPr>
      </p:pic>
      <p:cxnSp>
        <p:nvCxnSpPr>
          <p:cNvPr id="8" name="직선 화살표 연결선 7"/>
          <p:cNvCxnSpPr/>
          <p:nvPr/>
        </p:nvCxnSpPr>
        <p:spPr>
          <a:xfrm>
            <a:off x="5724128" y="1772816"/>
            <a:ext cx="1296144" cy="3168352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화살표 연결선 9"/>
          <p:cNvCxnSpPr/>
          <p:nvPr/>
        </p:nvCxnSpPr>
        <p:spPr>
          <a:xfrm flipH="1">
            <a:off x="5436096" y="4941168"/>
            <a:ext cx="1512168" cy="576064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화살표 연결선 13"/>
          <p:cNvCxnSpPr/>
          <p:nvPr/>
        </p:nvCxnSpPr>
        <p:spPr>
          <a:xfrm flipH="1" flipV="1">
            <a:off x="4283968" y="2492896"/>
            <a:ext cx="1152128" cy="2952328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700808"/>
            <a:ext cx="4176464" cy="483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제목 1"/>
          <p:cNvSpPr txBox="1">
            <a:spLocks/>
          </p:cNvSpPr>
          <p:nvPr/>
        </p:nvSpPr>
        <p:spPr>
          <a:xfrm>
            <a:off x="683568" y="404665"/>
            <a:ext cx="7772400" cy="576063"/>
          </a:xfrm>
          <a:prstGeom prst="rect">
            <a:avLst/>
          </a:prstGeom>
          <a:solidFill>
            <a:srgbClr val="0000FF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2018</a:t>
            </a:r>
            <a:r>
              <a:rPr kumimoji="0" lang="ko-KR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년 </a:t>
            </a:r>
            <a:r>
              <a:rPr kumimoji="0" lang="en-US" altLang="ko-KR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7</a:t>
            </a:r>
            <a:r>
              <a:rPr kumimoji="0" lang="ko-KR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월 </a:t>
            </a:r>
            <a:r>
              <a:rPr kumimoji="0" lang="ko-KR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중 유관기관 합동 </a:t>
            </a:r>
            <a:r>
              <a:rPr kumimoji="0" lang="ko-KR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소방통로확보훈련 대상</a:t>
            </a:r>
            <a:endParaRPr kumimoji="0" lang="ko-KR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5536" y="1085835"/>
            <a:ext cx="89644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ko-KR" altLang="en-US" sz="1600" dirty="0" smtClean="0"/>
              <a:t>  </a:t>
            </a:r>
            <a:r>
              <a:rPr lang="ko-KR" altLang="en-US" sz="1400" dirty="0" smtClean="0"/>
              <a:t>동  원 </a:t>
            </a:r>
            <a:r>
              <a:rPr lang="en-US" altLang="ko-KR" sz="1400" dirty="0" smtClean="0"/>
              <a:t>: </a:t>
            </a:r>
            <a:r>
              <a:rPr lang="ko-KR" altLang="en-US" sz="1400" dirty="0" smtClean="0"/>
              <a:t>구청 </a:t>
            </a:r>
            <a:r>
              <a:rPr lang="ko-KR" altLang="en-US" sz="1400" dirty="0" err="1" smtClean="0"/>
              <a:t>주차단속차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순찰차</a:t>
            </a:r>
            <a:r>
              <a:rPr lang="en-US" altLang="ko-KR" sz="1400" dirty="0" smtClean="0"/>
              <a:t>(5-1), </a:t>
            </a:r>
            <a:r>
              <a:rPr lang="ko-KR" altLang="en-US" sz="1400" dirty="0" smtClean="0"/>
              <a:t>개포</a:t>
            </a:r>
            <a:r>
              <a:rPr lang="en-US" altLang="ko-KR" sz="1400" dirty="0" smtClean="0"/>
              <a:t>(</a:t>
            </a:r>
            <a:r>
              <a:rPr lang="ko-KR" altLang="en-US" sz="1400" dirty="0" smtClean="0"/>
              <a:t>펌프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탱크차</a:t>
            </a:r>
            <a:r>
              <a:rPr lang="en-US" altLang="ko-KR" sz="1400" dirty="0" smtClean="0"/>
              <a:t>) / </a:t>
            </a:r>
            <a:r>
              <a:rPr lang="ko-KR" altLang="en-US" sz="1400" dirty="0" err="1" smtClean="0"/>
              <a:t>훈련일시</a:t>
            </a:r>
            <a:r>
              <a:rPr lang="ko-KR" altLang="en-US" sz="1400" dirty="0" smtClean="0"/>
              <a:t> </a:t>
            </a:r>
            <a:r>
              <a:rPr lang="en-US" altLang="ko-KR" sz="1400" dirty="0" smtClean="0"/>
              <a:t>: ’18. </a:t>
            </a:r>
            <a:r>
              <a:rPr lang="en-US" altLang="ko-KR" sz="1400" dirty="0" smtClean="0"/>
              <a:t>7. 27.(</a:t>
            </a:r>
            <a:r>
              <a:rPr lang="ko-KR" altLang="en-US" sz="1400" dirty="0" smtClean="0"/>
              <a:t>금</a:t>
            </a:r>
            <a:r>
              <a:rPr lang="en-US" altLang="ko-KR" sz="1400" dirty="0" smtClean="0"/>
              <a:t>) </a:t>
            </a:r>
            <a:r>
              <a:rPr lang="en-US" altLang="ko-KR" sz="1400" dirty="0" smtClean="0"/>
              <a:t>10:50 ~ 11:30</a:t>
            </a:r>
            <a:endParaRPr lang="ko-KR" altLang="en-US" sz="1400" dirty="0" smtClean="0"/>
          </a:p>
          <a:p>
            <a:pPr>
              <a:buFont typeface="Wingdings" pitchFamily="2" charset="2"/>
              <a:buChar char="v"/>
            </a:pPr>
            <a:endParaRPr lang="ko-KR" altLang="en-US" sz="1600" dirty="0"/>
          </a:p>
        </p:txBody>
      </p:sp>
      <p:sp>
        <p:nvSpPr>
          <p:cNvPr id="14" name="직사각형 13"/>
          <p:cNvSpPr/>
          <p:nvPr/>
        </p:nvSpPr>
        <p:spPr>
          <a:xfrm>
            <a:off x="1403648" y="1484784"/>
            <a:ext cx="2088232" cy="432048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 smtClean="0">
                <a:solidFill>
                  <a:schemeClr val="tx1"/>
                </a:solidFill>
              </a:rPr>
              <a:t>10:50 </a:t>
            </a:r>
            <a:r>
              <a:rPr lang="ko-KR" altLang="en-US" sz="1050" b="1" dirty="0" smtClean="0">
                <a:solidFill>
                  <a:schemeClr val="tx1"/>
                </a:solidFill>
              </a:rPr>
              <a:t>까지 도선여객 </a:t>
            </a:r>
            <a:endParaRPr lang="en-US" altLang="ko-KR" sz="1050" b="1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1050" b="1" dirty="0" smtClean="0">
                <a:solidFill>
                  <a:schemeClr val="tx1"/>
                </a:solidFill>
              </a:rPr>
              <a:t>(</a:t>
            </a:r>
            <a:r>
              <a:rPr lang="ko-KR" altLang="en-US" sz="1050" b="1" dirty="0" smtClean="0">
                <a:solidFill>
                  <a:schemeClr val="tx1"/>
                </a:solidFill>
              </a:rPr>
              <a:t>강남구 양재대로 </a:t>
            </a:r>
            <a:r>
              <a:rPr lang="en-US" altLang="ko-KR" sz="1050" b="1" dirty="0" smtClean="0">
                <a:solidFill>
                  <a:schemeClr val="tx1"/>
                </a:solidFill>
              </a:rPr>
              <a:t>486) </a:t>
            </a:r>
            <a:r>
              <a:rPr lang="ko-KR" altLang="en-US" sz="1050" b="1" dirty="0" smtClean="0">
                <a:solidFill>
                  <a:schemeClr val="tx1"/>
                </a:solidFill>
              </a:rPr>
              <a:t>앞 집결</a:t>
            </a:r>
            <a:endParaRPr lang="ko-KR" altLang="en-US" sz="1050" b="1" dirty="0">
              <a:solidFill>
                <a:schemeClr val="tx1"/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1656184"/>
            <a:ext cx="4392488" cy="5085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직사각형 6"/>
          <p:cNvSpPr/>
          <p:nvPr/>
        </p:nvSpPr>
        <p:spPr>
          <a:xfrm>
            <a:off x="5148064" y="5661248"/>
            <a:ext cx="2088232" cy="432048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 smtClean="0">
                <a:solidFill>
                  <a:schemeClr val="tx1"/>
                </a:solidFill>
              </a:rPr>
              <a:t>11:10 </a:t>
            </a:r>
            <a:r>
              <a:rPr lang="ko-KR" altLang="en-US" sz="1050" b="1" dirty="0" smtClean="0">
                <a:solidFill>
                  <a:schemeClr val="tx1"/>
                </a:solidFill>
              </a:rPr>
              <a:t>까지 개포</a:t>
            </a:r>
            <a:r>
              <a:rPr lang="en-US" altLang="ko-KR" sz="1050" b="1" dirty="0" smtClean="0">
                <a:solidFill>
                  <a:schemeClr val="tx1"/>
                </a:solidFill>
              </a:rPr>
              <a:t>1</a:t>
            </a:r>
            <a:r>
              <a:rPr lang="ko-KR" altLang="en-US" sz="1050" b="1" dirty="0" err="1" smtClean="0">
                <a:solidFill>
                  <a:schemeClr val="tx1"/>
                </a:solidFill>
              </a:rPr>
              <a:t>동우체국</a:t>
            </a:r>
            <a:r>
              <a:rPr lang="ko-KR" altLang="en-US" sz="1050" b="1" dirty="0" smtClean="0">
                <a:solidFill>
                  <a:schemeClr val="tx1"/>
                </a:solidFill>
              </a:rPr>
              <a:t> </a:t>
            </a:r>
            <a:endParaRPr lang="en-US" altLang="ko-KR" sz="1050" b="1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1050" b="1" dirty="0" smtClean="0">
                <a:solidFill>
                  <a:schemeClr val="tx1"/>
                </a:solidFill>
              </a:rPr>
              <a:t>(</a:t>
            </a:r>
            <a:r>
              <a:rPr lang="ko-KR" altLang="en-US" sz="1050" b="1" dirty="0" smtClean="0">
                <a:solidFill>
                  <a:schemeClr val="tx1"/>
                </a:solidFill>
              </a:rPr>
              <a:t>강남구 </a:t>
            </a:r>
            <a:r>
              <a:rPr lang="ko-KR" altLang="en-US" sz="1050" b="1" dirty="0" err="1" smtClean="0">
                <a:solidFill>
                  <a:schemeClr val="tx1"/>
                </a:solidFill>
              </a:rPr>
              <a:t>선릉로</a:t>
            </a:r>
            <a:r>
              <a:rPr lang="ko-KR" altLang="en-US" sz="1050" b="1" dirty="0" smtClean="0">
                <a:solidFill>
                  <a:schemeClr val="tx1"/>
                </a:solidFill>
              </a:rPr>
              <a:t> </a:t>
            </a:r>
            <a:r>
              <a:rPr lang="en-US" altLang="ko-KR" sz="1050" b="1" dirty="0" smtClean="0">
                <a:solidFill>
                  <a:schemeClr val="tx1"/>
                </a:solidFill>
              </a:rPr>
              <a:t>36) </a:t>
            </a:r>
            <a:r>
              <a:rPr lang="ko-KR" altLang="en-US" sz="1050" b="1" dirty="0" smtClean="0">
                <a:solidFill>
                  <a:schemeClr val="tx1"/>
                </a:solidFill>
              </a:rPr>
              <a:t>앞 집결</a:t>
            </a:r>
            <a:endParaRPr lang="ko-KR" altLang="en-US" sz="105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683568" y="404665"/>
            <a:ext cx="7772400" cy="576063"/>
          </a:xfrm>
          <a:prstGeom prst="rect">
            <a:avLst/>
          </a:prstGeom>
          <a:solidFill>
            <a:srgbClr val="0000FF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2018</a:t>
            </a:r>
            <a:r>
              <a:rPr kumimoji="0" lang="ko-KR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년 </a:t>
            </a:r>
            <a:r>
              <a:rPr kumimoji="0" lang="en-US" altLang="ko-KR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7</a:t>
            </a:r>
            <a:r>
              <a:rPr kumimoji="0" lang="ko-KR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월 </a:t>
            </a:r>
            <a:r>
              <a:rPr kumimoji="0" lang="ko-KR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중 유관기관 합동 </a:t>
            </a:r>
            <a:r>
              <a:rPr kumimoji="0" lang="ko-KR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소방통로확보훈련 대상</a:t>
            </a:r>
            <a:endParaRPr kumimoji="0" lang="ko-KR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556792"/>
            <a:ext cx="8208912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직선 화살표 연결선 9"/>
          <p:cNvCxnSpPr/>
          <p:nvPr/>
        </p:nvCxnSpPr>
        <p:spPr>
          <a:xfrm>
            <a:off x="3491880" y="2708920"/>
            <a:ext cx="1440160" cy="3240360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화살표 연결선 11"/>
          <p:cNvCxnSpPr/>
          <p:nvPr/>
        </p:nvCxnSpPr>
        <p:spPr>
          <a:xfrm flipV="1">
            <a:off x="5076056" y="5661248"/>
            <a:ext cx="720080" cy="288032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화살표 연결선 21"/>
          <p:cNvCxnSpPr/>
          <p:nvPr/>
        </p:nvCxnSpPr>
        <p:spPr>
          <a:xfrm flipH="1" flipV="1">
            <a:off x="4283968" y="2276872"/>
            <a:ext cx="1440160" cy="3312368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화살표 연결선 23"/>
          <p:cNvCxnSpPr/>
          <p:nvPr/>
        </p:nvCxnSpPr>
        <p:spPr>
          <a:xfrm flipV="1">
            <a:off x="467544" y="2780928"/>
            <a:ext cx="2880320" cy="1440160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23528" y="1124744"/>
            <a:ext cx="85689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ko-KR" altLang="en-US" sz="1600" dirty="0" smtClean="0"/>
              <a:t> 동원 </a:t>
            </a:r>
            <a:r>
              <a:rPr lang="ko-KR" altLang="en-US" sz="1600" dirty="0" err="1" smtClean="0"/>
              <a:t>소방력</a:t>
            </a:r>
            <a:r>
              <a:rPr lang="en-US" altLang="ko-KR" sz="1600" dirty="0" smtClean="0"/>
              <a:t>: </a:t>
            </a:r>
            <a:r>
              <a:rPr lang="ko-KR" altLang="en-US" sz="1600" dirty="0" smtClean="0"/>
              <a:t>수서</a:t>
            </a:r>
            <a:r>
              <a:rPr lang="en-US" altLang="ko-KR" sz="1600" dirty="0" smtClean="0"/>
              <a:t>(</a:t>
            </a:r>
            <a:r>
              <a:rPr lang="ko-KR" altLang="en-US" sz="1600" dirty="0" err="1" smtClean="0"/>
              <a:t>펌프차</a:t>
            </a:r>
            <a:r>
              <a:rPr lang="en-US" altLang="ko-KR" sz="1600" dirty="0" smtClean="0"/>
              <a:t>), / </a:t>
            </a:r>
            <a:r>
              <a:rPr lang="ko-KR" altLang="en-US" sz="1600" dirty="0" err="1" smtClean="0"/>
              <a:t>훈련일시</a:t>
            </a:r>
            <a:r>
              <a:rPr lang="ko-KR" altLang="en-US" sz="1600" dirty="0" smtClean="0"/>
              <a:t> </a:t>
            </a:r>
            <a:r>
              <a:rPr lang="en-US" altLang="ko-KR" sz="1600" dirty="0" smtClean="0"/>
              <a:t>: ’18. </a:t>
            </a:r>
            <a:r>
              <a:rPr lang="en-US" altLang="ko-KR" sz="1600" dirty="0" smtClean="0"/>
              <a:t>7. 23.(</a:t>
            </a:r>
            <a:r>
              <a:rPr lang="ko-KR" altLang="en-US" sz="1600" dirty="0" smtClean="0"/>
              <a:t>월</a:t>
            </a:r>
            <a:r>
              <a:rPr lang="en-US" altLang="ko-KR" sz="1600" dirty="0" smtClean="0"/>
              <a:t>) ~ </a:t>
            </a:r>
            <a:r>
              <a:rPr lang="en-US" altLang="ko-KR" sz="1600" dirty="0" smtClean="0"/>
              <a:t>27.(</a:t>
            </a:r>
            <a:r>
              <a:rPr lang="ko-KR" altLang="en-US" sz="1600" dirty="0" smtClean="0"/>
              <a:t>금</a:t>
            </a:r>
            <a:r>
              <a:rPr lang="en-US" altLang="ko-KR" sz="1600" dirty="0" smtClean="0"/>
              <a:t>) </a:t>
            </a:r>
            <a:r>
              <a:rPr lang="ko-KR" altLang="en-US" sz="1600" dirty="0" err="1" smtClean="0"/>
              <a:t>기간중</a:t>
            </a:r>
            <a:endParaRPr lang="ko-KR" alt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556791"/>
            <a:ext cx="8640960" cy="5108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제목 1"/>
          <p:cNvSpPr txBox="1">
            <a:spLocks/>
          </p:cNvSpPr>
          <p:nvPr/>
        </p:nvSpPr>
        <p:spPr>
          <a:xfrm>
            <a:off x="683568" y="404665"/>
            <a:ext cx="7772400" cy="576063"/>
          </a:xfrm>
          <a:prstGeom prst="rect">
            <a:avLst/>
          </a:prstGeom>
          <a:solidFill>
            <a:srgbClr val="0000FF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2018</a:t>
            </a:r>
            <a:r>
              <a:rPr kumimoji="0" lang="ko-KR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년 </a:t>
            </a:r>
            <a:r>
              <a:rPr kumimoji="0" lang="en-US" altLang="ko-KR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7</a:t>
            </a:r>
            <a:r>
              <a:rPr kumimoji="0" lang="ko-KR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월 </a:t>
            </a:r>
            <a:r>
              <a:rPr kumimoji="0" lang="ko-KR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중 유관기관 합동 </a:t>
            </a:r>
            <a:r>
              <a:rPr kumimoji="0" lang="ko-KR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소방통로확보훈련 대상</a:t>
            </a:r>
            <a:endParaRPr kumimoji="0" lang="ko-KR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cxnSp>
        <p:nvCxnSpPr>
          <p:cNvPr id="10" name="직선 화살표 연결선 9"/>
          <p:cNvCxnSpPr/>
          <p:nvPr/>
        </p:nvCxnSpPr>
        <p:spPr>
          <a:xfrm>
            <a:off x="4499992" y="3789040"/>
            <a:ext cx="1080120" cy="2232248"/>
          </a:xfrm>
          <a:prstGeom prst="straightConnector1">
            <a:avLst/>
          </a:prstGeom>
          <a:ln w="3175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화살표 연결선 11"/>
          <p:cNvCxnSpPr/>
          <p:nvPr/>
        </p:nvCxnSpPr>
        <p:spPr>
          <a:xfrm flipH="1">
            <a:off x="3491880" y="3789040"/>
            <a:ext cx="1008112" cy="216024"/>
          </a:xfrm>
          <a:prstGeom prst="straightConnector1">
            <a:avLst/>
          </a:prstGeom>
          <a:ln w="3175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화살표 연결선 23"/>
          <p:cNvCxnSpPr/>
          <p:nvPr/>
        </p:nvCxnSpPr>
        <p:spPr>
          <a:xfrm>
            <a:off x="3519477" y="4005064"/>
            <a:ext cx="188427" cy="1152128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23528" y="1124744"/>
            <a:ext cx="85689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ko-KR" altLang="en-US" sz="1600" dirty="0" smtClean="0"/>
              <a:t> 동원 </a:t>
            </a:r>
            <a:r>
              <a:rPr lang="ko-KR" altLang="en-US" sz="1600" dirty="0" err="1" smtClean="0"/>
              <a:t>소방력</a:t>
            </a:r>
            <a:r>
              <a:rPr lang="en-US" altLang="ko-KR" sz="1600" dirty="0" smtClean="0"/>
              <a:t>: </a:t>
            </a:r>
            <a:r>
              <a:rPr lang="ko-KR" altLang="en-US" sz="1600" dirty="0" smtClean="0"/>
              <a:t>세</a:t>
            </a:r>
            <a:r>
              <a:rPr lang="ko-KR" altLang="en-US" sz="1600" dirty="0"/>
              <a:t>곡</a:t>
            </a:r>
            <a:r>
              <a:rPr lang="en-US" altLang="ko-KR" sz="1600" dirty="0" smtClean="0"/>
              <a:t>(</a:t>
            </a:r>
            <a:r>
              <a:rPr lang="ko-KR" altLang="en-US" sz="1600" dirty="0" err="1" smtClean="0"/>
              <a:t>펌프차</a:t>
            </a:r>
            <a:r>
              <a:rPr lang="en-US" altLang="ko-KR" sz="1600" dirty="0" smtClean="0"/>
              <a:t>), / </a:t>
            </a:r>
            <a:r>
              <a:rPr lang="ko-KR" altLang="en-US" sz="1600" dirty="0" err="1" smtClean="0"/>
              <a:t>훈련일시</a:t>
            </a:r>
            <a:r>
              <a:rPr lang="ko-KR" altLang="en-US" sz="1600" dirty="0" smtClean="0"/>
              <a:t> </a:t>
            </a:r>
            <a:r>
              <a:rPr lang="en-US" altLang="ko-KR" sz="1600" dirty="0" smtClean="0"/>
              <a:t>: ’18. </a:t>
            </a:r>
            <a:r>
              <a:rPr lang="en-US" altLang="ko-KR" sz="1600" dirty="0" smtClean="0"/>
              <a:t>7. 23.(</a:t>
            </a:r>
            <a:r>
              <a:rPr lang="ko-KR" altLang="en-US" sz="1600" dirty="0" smtClean="0"/>
              <a:t>월</a:t>
            </a:r>
            <a:r>
              <a:rPr lang="en-US" altLang="ko-KR" sz="1600" dirty="0" smtClean="0"/>
              <a:t>) ~ </a:t>
            </a:r>
            <a:r>
              <a:rPr lang="en-US" altLang="ko-KR" sz="1600" dirty="0" smtClean="0"/>
              <a:t>27.(</a:t>
            </a:r>
            <a:r>
              <a:rPr lang="ko-KR" altLang="en-US" sz="1600" dirty="0" smtClean="0"/>
              <a:t>금</a:t>
            </a:r>
            <a:r>
              <a:rPr lang="en-US" altLang="ko-KR" sz="1600" dirty="0" smtClean="0"/>
              <a:t>) </a:t>
            </a:r>
            <a:r>
              <a:rPr lang="ko-KR" altLang="en-US" sz="1600" dirty="0" err="1" smtClean="0"/>
              <a:t>기간중</a:t>
            </a:r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39558769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330</TotalTime>
  <Words>251</Words>
  <Application>Microsoft Office PowerPoint</Application>
  <PresentationFormat>화면 슬라이드 쇼(4:3)</PresentationFormat>
  <Paragraphs>18</Paragraphs>
  <Slides>6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7" baseType="lpstr">
      <vt:lpstr>Office 테마</vt:lpstr>
      <vt:lpstr>2018년 7월 중 유관기관 합동 소방통로확보훈련 대상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화재취약지역 화재예방 캠페인 및 소방통로확보훈련 대상</dc:title>
  <dc:creator>user</dc:creator>
  <cp:lastModifiedBy>Windows 사용자</cp:lastModifiedBy>
  <cp:revision>53</cp:revision>
  <dcterms:created xsi:type="dcterms:W3CDTF">2017-01-11T05:06:16Z</dcterms:created>
  <dcterms:modified xsi:type="dcterms:W3CDTF">2018-07-19T04:54:51Z</dcterms:modified>
</cp:coreProperties>
</file>