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1"/>
  </p:notesMasterIdLst>
  <p:sldIdLst>
    <p:sldId id="256" r:id="rId2"/>
    <p:sldId id="269" r:id="rId3"/>
    <p:sldId id="263" r:id="rId4"/>
    <p:sldId id="268" r:id="rId5"/>
    <p:sldId id="271" r:id="rId6"/>
    <p:sldId id="272" r:id="rId7"/>
    <p:sldId id="261" r:id="rId8"/>
    <p:sldId id="264" r:id="rId9"/>
    <p:sldId id="273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823C-9ECE-40CB-A67C-4CCF229793F6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5C2-F90F-4E3C-8819-72C5CDA273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5C2-F90F-4E3C-8819-72C5CDA273D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5C2-F90F-4E3C-8819-72C5CDA273D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A54DFB-53BE-4260-AD23-666A35385C72}" type="datetimeFigureOut">
              <a:rPr lang="ko-KR" altLang="en-US" smtClean="0"/>
              <a:pPr/>
              <a:t>2012-02-02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8DC9546-06A2-4C1F-B04B-2993C680AB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1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1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1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1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1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1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>동절기 소방펌프 </a:t>
            </a:r>
            <a:r>
              <a:rPr lang="en-US" altLang="ko-KR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/>
            </a:r>
            <a:br>
              <a:rPr lang="en-US" altLang="ko-KR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</a:br>
            <a:r>
              <a:rPr lang="ko-KR" altLang="en-US" sz="8000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>중점 관리 사항</a:t>
            </a:r>
            <a:endParaRPr lang="ko-KR" altLang="en-US" sz="8000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4143372" y="5929330"/>
            <a:ext cx="4757726" cy="681030"/>
          </a:xfrm>
        </p:spPr>
        <p:txBody>
          <a:bodyPr/>
          <a:lstStyle/>
          <a:p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소방재난본부 안전지원과</a:t>
            </a:r>
            <a:endParaRPr lang="en-US" altLang="ko-K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운전석 </a:t>
            </a:r>
            <a:r>
              <a:rPr lang="ko-KR" altLang="en-US" dirty="0" err="1" smtClean="0"/>
              <a:t>조작반</a:t>
            </a:r>
            <a:endParaRPr lang="ko-KR" altLang="en-US" dirty="0"/>
          </a:p>
        </p:txBody>
      </p:sp>
      <p:pic>
        <p:nvPicPr>
          <p:cNvPr id="4" name="내용 개체 틀 4" descr="P10101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85926"/>
            <a:ext cx="41434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내용 개체 틀 4" descr="P101010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6314" y="1785926"/>
            <a:ext cx="3929064" cy="4643470"/>
          </a:xfrm>
          <a:prstGeom prst="rect">
            <a:avLst/>
          </a:prstGeom>
        </p:spPr>
      </p:pic>
      <p:sp>
        <p:nvSpPr>
          <p:cNvPr id="8" name="순서도: 처리 7"/>
          <p:cNvSpPr/>
          <p:nvPr/>
        </p:nvSpPr>
        <p:spPr>
          <a:xfrm>
            <a:off x="5357818" y="5072074"/>
            <a:ext cx="3357586" cy="1285884"/>
          </a:xfrm>
          <a:prstGeom prst="flowChartProcess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7818" y="5072074"/>
            <a:ext cx="3357586" cy="1200329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주의사항 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스위치 작동순서를  꼭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메뉴얼에</a:t>
            </a:r>
            <a:r>
              <a:rPr lang="ko-KR" altLang="en-US" b="1" dirty="0" smtClean="0">
                <a:solidFill>
                  <a:schemeClr val="bg1"/>
                </a:solidFill>
              </a:rPr>
              <a:t> 따라 </a:t>
            </a:r>
            <a:r>
              <a:rPr lang="en-US" altLang="ko-KR" b="1" dirty="0" err="1" smtClean="0">
                <a:solidFill>
                  <a:schemeClr val="bg1"/>
                </a:solidFill>
              </a:rPr>
              <a:t>pto</a:t>
            </a:r>
            <a:r>
              <a:rPr lang="ko-KR" altLang="en-US" b="1" dirty="0" smtClean="0">
                <a:solidFill>
                  <a:schemeClr val="bg1"/>
                </a:solidFill>
              </a:rPr>
              <a:t>작동 및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크루즈</a:t>
            </a:r>
            <a:r>
              <a:rPr lang="ko-KR" altLang="en-US" b="1" dirty="0" smtClean="0">
                <a:solidFill>
                  <a:schemeClr val="bg1"/>
                </a:solidFill>
              </a:rPr>
              <a:t> 버튼을 누르세요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6" descr="동력전달(수동_자동_기어박스연결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34" y="285728"/>
            <a:ext cx="8215369" cy="6215106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1990" cy="1143000"/>
          </a:xfrm>
        </p:spPr>
        <p:txBody>
          <a:bodyPr/>
          <a:lstStyle/>
          <a:p>
            <a:r>
              <a:rPr lang="ko-KR" altLang="en-US" dirty="0" smtClean="0"/>
              <a:t>펌프 동력전달</a:t>
            </a:r>
            <a:endParaRPr lang="ko-KR" altLang="en-US" dirty="0"/>
          </a:p>
        </p:txBody>
      </p:sp>
      <p:sp>
        <p:nvSpPr>
          <p:cNvPr id="5" name="순서도: 처리 4"/>
          <p:cNvSpPr/>
          <p:nvPr/>
        </p:nvSpPr>
        <p:spPr>
          <a:xfrm>
            <a:off x="4572000" y="6000768"/>
            <a:ext cx="3429024" cy="42862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43438" y="6000768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002060"/>
                </a:solidFill>
              </a:rPr>
              <a:t>PTO </a:t>
            </a:r>
            <a:r>
              <a:rPr lang="ko-KR" altLang="en-US" dirty="0" smtClean="0">
                <a:solidFill>
                  <a:srgbClr val="002060"/>
                </a:solidFill>
              </a:rPr>
              <a:t>⇒ 기어박스 ⇒ 펌프 작동 </a:t>
            </a:r>
          </a:p>
          <a:p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7" name="오른쪽 화살표 6"/>
          <p:cNvSpPr/>
          <p:nvPr/>
        </p:nvSpPr>
        <p:spPr>
          <a:xfrm>
            <a:off x="1500166" y="4214818"/>
            <a:ext cx="785818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 rot="16200000">
            <a:off x="2107389" y="2750339"/>
            <a:ext cx="642942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714744" y="1285860"/>
            <a:ext cx="785818" cy="35719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4" descr="DC팩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34" y="214290"/>
            <a:ext cx="8215369" cy="6357982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에어솔</a:t>
            </a:r>
            <a:r>
              <a:rPr lang="ko-KR" altLang="en-US" dirty="0" smtClean="0"/>
              <a:t> 밸브 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DSC_00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666" r="8139" b="6096"/>
          <a:stretch>
            <a:fillRect/>
          </a:stretch>
        </p:blipFill>
        <p:spPr bwMode="auto">
          <a:xfrm>
            <a:off x="500034" y="214291"/>
            <a:ext cx="8215370" cy="6286544"/>
          </a:xfrm>
          <a:prstGeom prst="rect">
            <a:avLst/>
          </a:prstGeom>
          <a:solidFill>
            <a:schemeClr val="bg1"/>
          </a:solidFill>
          <a:ln w="12700">
            <a:solidFill>
              <a:srgbClr val="4AC2FF"/>
            </a:solidFill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에어솔밸브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8" y="5143512"/>
            <a:ext cx="2928958" cy="1200329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주의사항</a:t>
            </a:r>
            <a:r>
              <a:rPr lang="en-US" altLang="ko-KR" b="1" dirty="0" smtClean="0">
                <a:solidFill>
                  <a:schemeClr val="bg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bg1"/>
                </a:solidFill>
              </a:rPr>
              <a:t>겨울철 에어 탱크 및 에어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솔밸브에</a:t>
            </a:r>
            <a:r>
              <a:rPr lang="ko-KR" altLang="en-US" b="1" dirty="0" smtClean="0">
                <a:solidFill>
                  <a:schemeClr val="bg1"/>
                </a:solidFill>
              </a:rPr>
              <a:t> 동결 우려가 있음으로 자주 습기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배출해야함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SC_00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151" b="4288"/>
          <a:stretch>
            <a:fillRect/>
          </a:stretch>
        </p:blipFill>
        <p:spPr bwMode="auto">
          <a:xfrm>
            <a:off x="500034" y="214290"/>
            <a:ext cx="8215370" cy="6357982"/>
          </a:xfrm>
          <a:prstGeom prst="rect">
            <a:avLst/>
          </a:prstGeom>
          <a:noFill/>
          <a:ln w="9525">
            <a:solidFill>
              <a:srgbClr val="4AC2FF"/>
            </a:solidFill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매인밸브</a:t>
            </a:r>
            <a:endParaRPr lang="ko-KR" altLang="en-US" dirty="0"/>
          </a:p>
        </p:txBody>
      </p:sp>
      <p:sp>
        <p:nvSpPr>
          <p:cNvPr id="6" name="사각형 설명선 5"/>
          <p:cNvSpPr/>
          <p:nvPr/>
        </p:nvSpPr>
        <p:spPr>
          <a:xfrm>
            <a:off x="4572000" y="3929066"/>
            <a:ext cx="3357586" cy="1143008"/>
          </a:xfrm>
          <a:prstGeom prst="wedgeRectCallout">
            <a:avLst>
              <a:gd name="adj1" fmla="val 37825"/>
              <a:gd name="adj2" fmla="val 65975"/>
            </a:avLst>
          </a:prstGeom>
          <a:solidFill>
            <a:schemeClr val="tx2">
              <a:lumMod val="40000"/>
              <a:lumOff val="6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714876" y="4071942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bg1"/>
                </a:solidFill>
              </a:rPr>
              <a:t>배관내</a:t>
            </a:r>
            <a:r>
              <a:rPr lang="ko-KR" altLang="en-US" b="1" dirty="0" smtClean="0">
                <a:solidFill>
                  <a:schemeClr val="bg1"/>
                </a:solidFill>
              </a:rPr>
              <a:t> 결빙으로 작동이 안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될수</a:t>
            </a:r>
            <a:r>
              <a:rPr lang="ko-KR" altLang="en-US" b="1" dirty="0" smtClean="0">
                <a:solidFill>
                  <a:schemeClr val="bg1"/>
                </a:solidFill>
              </a:rPr>
              <a:t> 있으니 항상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히팅</a:t>
            </a:r>
            <a:r>
              <a:rPr lang="ko-KR" altLang="en-US" b="1" dirty="0" smtClean="0">
                <a:solidFill>
                  <a:schemeClr val="bg1"/>
                </a:solidFill>
              </a:rPr>
              <a:t> 스위치를 작동 하세요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5" descr="펌프물흐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282" y="285728"/>
            <a:ext cx="8715436" cy="6286543"/>
          </a:xfr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순서도: 처리 5"/>
          <p:cNvSpPr/>
          <p:nvPr/>
        </p:nvSpPr>
        <p:spPr>
          <a:xfrm>
            <a:off x="714348" y="714356"/>
            <a:ext cx="3214710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785794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펌프 내부 용수 흐름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58016" y="3286124"/>
            <a:ext cx="1714512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15206" y="3286124"/>
            <a:ext cx="11430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</a:rPr>
              <a:t>물탱크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5272" y="785794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</a:rPr>
              <a:t>방수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이미지를 클릭하면 원본을 보실 수 있습니다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3"/>
            <a:ext cx="8215370" cy="6000792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펌프 내부구조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1537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부동액 통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5143512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방수 후 배관 내부 결빙을 방지 하기 위하여 꼭 부동액 밸브를 열어 펌프를 돌려 주세요  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err="1" smtClean="0">
                <a:solidFill>
                  <a:srgbClr val="FFFF00"/>
                </a:solidFill>
              </a:rPr>
              <a:t>게이지량의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1/3</a:t>
            </a:r>
            <a:r>
              <a:rPr lang="ko-KR" altLang="en-US" b="1" smtClean="0">
                <a:solidFill>
                  <a:srgbClr val="FFFF00"/>
                </a:solidFill>
              </a:rPr>
              <a:t>정도 </a:t>
            </a:r>
            <a:r>
              <a:rPr lang="ko-KR" altLang="en-US" b="1" smtClean="0">
                <a:solidFill>
                  <a:srgbClr val="FFFF00"/>
                </a:solidFill>
              </a:rPr>
              <a:t>주입</a:t>
            </a:r>
            <a:r>
              <a:rPr lang="en-US" altLang="ko-KR" smtClean="0">
                <a:solidFill>
                  <a:srgbClr val="FFFF00"/>
                </a:solidFill>
              </a:rPr>
              <a:t>)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선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광선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광선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230</TotalTime>
  <Words>92</Words>
  <Application>Microsoft Office PowerPoint</Application>
  <PresentationFormat>화면 슬라이드 쇼(4:3)</PresentationFormat>
  <Paragraphs>22</Paragraphs>
  <Slides>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광선</vt:lpstr>
      <vt:lpstr>동절기 소방펌프  중점 관리 사항</vt:lpstr>
      <vt:lpstr>운전석 조작반</vt:lpstr>
      <vt:lpstr>펌프 동력전달</vt:lpstr>
      <vt:lpstr>에어솔 밸브 1</vt:lpstr>
      <vt:lpstr>에어솔밸브 2</vt:lpstr>
      <vt:lpstr>매인밸브</vt:lpstr>
      <vt:lpstr>슬라이드 7</vt:lpstr>
      <vt:lpstr>펌프 내부구조</vt:lpstr>
      <vt:lpstr>부동액 통</vt:lpstr>
    </vt:vector>
  </TitlesOfParts>
  <Company>장비관리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펌프의 특성</dc:title>
  <dc:creator>관리</dc:creator>
  <cp:lastModifiedBy>Your User Name</cp:lastModifiedBy>
  <cp:revision>28</cp:revision>
  <dcterms:created xsi:type="dcterms:W3CDTF">2011-04-28T05:00:15Z</dcterms:created>
  <dcterms:modified xsi:type="dcterms:W3CDTF">2012-02-02T04:45:58Z</dcterms:modified>
</cp:coreProperties>
</file>