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17"/>
  </p:notesMasterIdLst>
  <p:handoutMasterIdLst>
    <p:handoutMasterId r:id="rId18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7" r:id="rId9"/>
    <p:sldId id="270" r:id="rId10"/>
    <p:sldId id="271" r:id="rId11"/>
    <p:sldId id="272" r:id="rId12"/>
    <p:sldId id="274" r:id="rId13"/>
    <p:sldId id="277" r:id="rId14"/>
    <p:sldId id="275" r:id="rId15"/>
    <p:sldId id="276" r:id="rId16"/>
  </p:sldIdLst>
  <p:sldSz cx="9144000" cy="6858000" type="screen4x3"/>
  <p:notesSz cx="6858000" cy="9144000"/>
  <p:defaultTextStyle>
    <a:defPPr>
      <a:defRPr lang="en-US"/>
    </a:defPPr>
    <a:lvl1pPr algn="l" rtl="0" fontAlgn="base" latinLnBrk="1">
      <a:spcBef>
        <a:spcPct val="0"/>
      </a:spcBef>
      <a:spcAft>
        <a:spcPct val="0"/>
      </a:spcAft>
      <a:defRPr b="1" kern="1200">
        <a:solidFill>
          <a:schemeClr val="tx1"/>
        </a:solidFill>
        <a:latin typeface="Arial"/>
        <a:ea typeface="굴림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b="1" kern="1200">
        <a:solidFill>
          <a:schemeClr val="tx1"/>
        </a:solidFill>
        <a:latin typeface="Arial"/>
        <a:ea typeface="굴림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b="1" kern="1200">
        <a:solidFill>
          <a:schemeClr val="tx1"/>
        </a:solidFill>
        <a:latin typeface="Arial"/>
        <a:ea typeface="굴림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b="1" kern="1200">
        <a:solidFill>
          <a:schemeClr val="tx1"/>
        </a:solidFill>
        <a:latin typeface="Arial"/>
        <a:ea typeface="굴림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b="1" kern="1200">
        <a:solidFill>
          <a:schemeClr val="tx1"/>
        </a:solidFill>
        <a:latin typeface="Arial"/>
        <a:ea typeface="굴림"/>
        <a:cs typeface="+mn-cs"/>
      </a:defRPr>
    </a:lvl5pPr>
    <a:lvl6pPr marL="2286000" algn="l" defTabSz="914400" rtl="0" eaLnBrk="1" latinLnBrk="1" hangingPunct="1">
      <a:defRPr b="1" kern="1200">
        <a:solidFill>
          <a:schemeClr val="tx1"/>
        </a:solidFill>
        <a:latin typeface="Arial"/>
        <a:ea typeface="굴림"/>
        <a:cs typeface="+mn-cs"/>
      </a:defRPr>
    </a:lvl6pPr>
    <a:lvl7pPr marL="2743200" algn="l" defTabSz="914400" rtl="0" eaLnBrk="1" latinLnBrk="1" hangingPunct="1">
      <a:defRPr b="1" kern="1200">
        <a:solidFill>
          <a:schemeClr val="tx1"/>
        </a:solidFill>
        <a:latin typeface="Arial"/>
        <a:ea typeface="굴림"/>
        <a:cs typeface="+mn-cs"/>
      </a:defRPr>
    </a:lvl7pPr>
    <a:lvl8pPr marL="3200400" algn="l" defTabSz="914400" rtl="0" eaLnBrk="1" latinLnBrk="1" hangingPunct="1">
      <a:defRPr b="1" kern="1200">
        <a:solidFill>
          <a:schemeClr val="tx1"/>
        </a:solidFill>
        <a:latin typeface="Arial"/>
        <a:ea typeface="굴림"/>
        <a:cs typeface="+mn-cs"/>
      </a:defRPr>
    </a:lvl8pPr>
    <a:lvl9pPr marL="3657600" algn="l" defTabSz="914400" rtl="0" eaLnBrk="1" latinLnBrk="1" hangingPunct="1">
      <a:defRPr b="1" kern="1200">
        <a:solidFill>
          <a:schemeClr val="tx1"/>
        </a:solidFill>
        <a:latin typeface="Arial"/>
        <a:ea typeface="굴림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50" autoAdjust="0"/>
    <p:restoredTop sz="99373"/>
  </p:normalViewPr>
  <p:slideViewPr>
    <p:cSldViewPr>
      <p:cViewPr varScale="1">
        <p:scale>
          <a:sx n="104" d="100"/>
          <a:sy n="104" d="100"/>
        </p:scale>
        <p:origin x="-234" y="-90"/>
      </p:cViewPr>
      <p:guideLst>
        <p:guide orient="horz" pos="4317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3E57FE6-236E-473F-A8F8-9B5DC512A3C8}" type="datetimeFigureOut">
              <a:rPr lang="ko-KR" altLang="en-US"/>
              <a:pPr lvl="0">
                <a:defRPr lang="ko-KR" altLang="en-US"/>
              </a:pPr>
              <a:t>2015-11-21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1F29806-CE07-4614-B624-EA2E04708DFE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 latinLnBrk="0">
              <a:defRPr sz="1200">
                <a:latin typeface="Arial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 latinLnBrk="0">
              <a:defRPr sz="1200">
                <a:latin typeface="Arial"/>
                <a:ea typeface="+mn-ea"/>
              </a:defRPr>
            </a:lvl1pPr>
          </a:lstStyle>
          <a:p>
            <a:pPr>
              <a:defRPr lang="ko-KR"/>
            </a:pPr>
            <a:fld id="{C5B9B9BC-9B2D-4639-91E4-C7E639C4BEFA}" type="datetimeFigureOut">
              <a:rPr lang="ko-KR" altLang="en-US"/>
              <a:pPr>
                <a:defRPr lang="ko-KR"/>
              </a:pPr>
              <a:t>2015-11-21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 latinLnBrk="0">
              <a:defRPr sz="1200">
                <a:latin typeface="Arial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 latinLnBrk="0">
              <a:defRPr sz="1200">
                <a:latin typeface="Arial"/>
                <a:ea typeface="+mn-ea"/>
              </a:defRPr>
            </a:lvl1pPr>
          </a:lstStyle>
          <a:p>
            <a:pPr>
              <a:defRPr lang="ko-KR"/>
            </a:pPr>
            <a:fld id="{023C91A2-E1BD-43CF-A890-B91AEB3F6066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8"/>
          <p:cNvSpPr>
            <a:spLocks noChangeArrowheads="1"/>
          </p:cNvSpPr>
          <p:nvPr/>
        </p:nvSpPr>
        <p:spPr bwMode="gray">
          <a:xfrm>
            <a:off x="684213" y="333375"/>
            <a:ext cx="5905500" cy="5761038"/>
          </a:xfrm>
          <a:prstGeom prst="ellipse">
            <a:avLst/>
          </a:prstGeom>
          <a:gradFill rotWithShape="1">
            <a:gsLst>
              <a:gs pos="0">
                <a:schemeClr val="bg2">
                  <a:alpha val="48000"/>
                </a:schemeClr>
              </a:gs>
              <a:gs pos="100000">
                <a:schemeClr val="bg2">
                  <a:gamma/>
                  <a:tint val="0"/>
                  <a:invGamma/>
                  <a:alpha val="80000"/>
                </a:schemeClr>
              </a:gs>
            </a:gsLst>
            <a:lin ang="0" scaled="1"/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 latinLnBrk="0">
              <a:defRPr lang="ko-KR"/>
            </a:pPr>
            <a:endParaRPr lang="ko-KR" altLang="en-US"/>
          </a:p>
        </p:txBody>
      </p:sp>
      <p:sp>
        <p:nvSpPr>
          <p:cNvPr id="5" name="Rectangle 39"/>
          <p:cNvSpPr>
            <a:spLocks noChangeArrowheads="1"/>
          </p:cNvSpPr>
          <p:nvPr/>
        </p:nvSpPr>
        <p:spPr bwMode="ltGray">
          <a:xfrm>
            <a:off x="0" y="4437063"/>
            <a:ext cx="9144000" cy="1728787"/>
          </a:xfrm>
          <a:prstGeom prst="rect">
            <a:avLst/>
          </a:prstGeom>
          <a:solidFill>
            <a:schemeClr val="accent1"/>
          </a:solidFill>
          <a:ln w="9525">
            <a:noFill/>
            <a:miter/>
          </a:ln>
          <a:effectLst/>
        </p:spPr>
        <p:txBody>
          <a:bodyPr wrap="none" anchor="ctr"/>
          <a:lstStyle/>
          <a:p>
            <a:pPr latinLnBrk="0">
              <a:defRPr lang="ko-KR"/>
            </a:pPr>
            <a:endParaRPr lang="ko-KR" altLang="en-US"/>
          </a:p>
        </p:txBody>
      </p:sp>
      <p:sp>
        <p:nvSpPr>
          <p:cNvPr id="6" name="Oval 43"/>
          <p:cNvSpPr>
            <a:spLocks noChangeArrowheads="1"/>
          </p:cNvSpPr>
          <p:nvPr/>
        </p:nvSpPr>
        <p:spPr bwMode="gray">
          <a:xfrm>
            <a:off x="4211638" y="2636838"/>
            <a:ext cx="1223962" cy="1223962"/>
          </a:xfrm>
          <a:prstGeom prst="ellipse">
            <a:avLst/>
          </a:prstGeom>
          <a:solidFill>
            <a:srgbClr val="1BABE5">
              <a:alpha val="10000"/>
            </a:srgbClr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latinLnBrk="0">
              <a:defRPr lang="ko-KR"/>
            </a:pPr>
            <a:endParaRPr lang="ko-KR" altLang="en-US"/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gray">
          <a:xfrm>
            <a:off x="7762875" y="6286500"/>
            <a:ext cx="1143000" cy="44577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>
            <a:spAutoFit/>
          </a:bodyPr>
          <a:lstStyle/>
          <a:p>
            <a:pPr latinLnBrk="0">
              <a:defRPr lang="ko-KR"/>
            </a:pPr>
            <a:r>
              <a:rPr lang="en-US" altLang="ko-KR" sz="2400" i="1">
                <a:latin typeface="Arial"/>
                <a:ea typeface="굴림"/>
              </a:rPr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67200" y="1219200"/>
            <a:ext cx="4495800" cy="1752600"/>
          </a:xfrm>
        </p:spPr>
        <p:txBody>
          <a:bodyPr/>
          <a:lstStyle>
            <a:lvl1pPr algn="r">
              <a:defRPr sz="4800">
                <a:solidFill>
                  <a:schemeClr val="tx2"/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 altLang="ko-K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5486400"/>
            <a:ext cx="7620000" cy="304800"/>
          </a:xfrm>
        </p:spPr>
        <p:txBody>
          <a:bodyPr/>
          <a:lstStyle>
            <a:lvl1pPr marL="0" indent="0" algn="ctr">
              <a:buFont typeface="Wingdings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en-US" altLang="ko-K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581400" y="6400800"/>
            <a:ext cx="2209800" cy="244475"/>
          </a:xfrm>
        </p:spPr>
        <p:txBody>
          <a:bodyPr/>
          <a:lstStyle>
            <a:lvl1pPr algn="ctr">
              <a:defRPr sz="1200"/>
            </a:lvl1pPr>
          </a:lstStyle>
          <a:p>
            <a:pPr>
              <a:defRPr lang="ko-KR"/>
            </a:pPr>
            <a:endParaRPr lang="en-US" altLang="ko-K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934075" y="6391275"/>
            <a:ext cx="1933575" cy="244475"/>
          </a:xfrm>
        </p:spPr>
        <p:txBody>
          <a:bodyPr/>
          <a:lstStyle>
            <a:lvl1pPr>
              <a:defRPr sz="1200" b="1" i="1">
                <a:solidFill>
                  <a:schemeClr val="tx2"/>
                </a:solidFill>
              </a:defRPr>
            </a:lvl1pPr>
          </a:lstStyle>
          <a:p>
            <a:pPr>
              <a:defRPr lang="ko-KR"/>
            </a:pPr>
            <a:r>
              <a:rPr lang="en-US" altLang="ko-KR"/>
              <a:t>www.themegallery.com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81000" y="6400800"/>
            <a:ext cx="2133600" cy="244475"/>
          </a:xfrm>
        </p:spPr>
        <p:txBody>
          <a:bodyPr/>
          <a:lstStyle>
            <a:lvl1pPr algn="l">
              <a:defRPr sz="1200"/>
            </a:lvl1pPr>
          </a:lstStyle>
          <a:p>
            <a:pPr>
              <a:defRPr lang="ko-KR"/>
            </a:pPr>
            <a:fld id="{4F2CF147-B4B4-4312-BFF0-CA89A5107050}" type="slidenum">
              <a:rPr lang="en-US" altLang="ko-KR"/>
              <a:pPr>
                <a:defRPr lang="ko-KR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en-US" altLang="ko-KR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F6B33088-5437-4846-999A-BC402B172AFF}" type="slidenum">
              <a:rPr lang="en-US" altLang="ko-KR"/>
              <a:pPr>
                <a:defRPr lang="ko-KR"/>
              </a:pPr>
              <a:t>‹#›</a:t>
            </a:fld>
            <a:endParaRPr lang="en-US" altLang="ko-K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en-US" altLang="ko-KR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26BC1557-61E7-418D-9B6C-F485C450E89B}" type="slidenum">
              <a:rPr lang="en-US" altLang="ko-KR"/>
              <a:pPr>
                <a:defRPr lang="ko-KR"/>
              </a:pPr>
              <a:t>‹#›</a:t>
            </a:fld>
            <a:endParaRPr lang="en-US" altLang="ko-K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5765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67250" y="1676400"/>
            <a:ext cx="405765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en-US" altLang="ko-KR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1305B966-7D70-48C9-A640-774E0B0AA143}" type="slidenum">
              <a:rPr lang="en-US" altLang="ko-KR"/>
              <a:pPr>
                <a:defRPr lang="ko-KR"/>
              </a:pPr>
              <a:t>‹#›</a:t>
            </a:fld>
            <a:endParaRPr lang="en-US" altLang="ko-K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en-US" altLang="ko-KR"/>
              <a:t>www.themegallery.com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7D281FCD-5B6D-4606-B703-944D0C8A16E6}" type="slidenum">
              <a:rPr lang="en-US" altLang="ko-KR"/>
              <a:pPr>
                <a:defRPr lang="ko-KR"/>
              </a:pPr>
              <a:t>‹#›</a:t>
            </a:fld>
            <a:endParaRPr lang="en-US" altLang="ko-KR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en-US" altLang="ko-KR"/>
              <a:t>www.themegallery.com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59B434C3-CD40-4658-B0DA-1033C921AF77}" type="slidenum">
              <a:rPr lang="en-US" altLang="ko-KR"/>
              <a:pPr>
                <a:defRPr lang="ko-KR"/>
              </a:pPr>
              <a:t>‹#›</a:t>
            </a:fld>
            <a:endParaRPr lang="en-US" altLang="ko-K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en-US" altLang="ko-KR"/>
              <a:t>www.themegallery.com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71B05DD2-32C7-4A7D-83AD-FC45615F34B0}" type="slidenum">
              <a:rPr lang="en-US" altLang="ko-KR"/>
              <a:pPr>
                <a:defRPr lang="ko-KR"/>
              </a:pPr>
              <a:t>‹#›</a:t>
            </a:fld>
            <a:endParaRPr lang="en-US" altLang="ko-K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en-US" altLang="ko-KR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A06E8660-7B09-4E07-BBDC-75C24F0C083D}" type="slidenum">
              <a:rPr lang="en-US" altLang="ko-KR"/>
              <a:pPr>
                <a:defRPr lang="ko-KR"/>
              </a:pPr>
              <a:t>‹#›</a:t>
            </a:fld>
            <a:endParaRPr lang="en-US" altLang="ko-K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en-US" altLang="ko-KR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5094EB6F-B856-4657-9EDB-26F9A9BF2372}" type="slidenum">
              <a:rPr lang="en-US" altLang="ko-KR"/>
              <a:pPr>
                <a:defRPr lang="ko-KR"/>
              </a:pPr>
              <a:t>‹#›</a:t>
            </a:fld>
            <a:endParaRPr lang="en-US" altLang="ko-K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en-US" altLang="ko-KR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EABEABE5-7B2B-4EF0-BF20-D4704E0C33B7}" type="slidenum">
              <a:rPr lang="en-US" altLang="ko-KR"/>
              <a:pPr>
                <a:defRPr lang="ko-KR"/>
              </a:pPr>
              <a:t>‹#›</a:t>
            </a:fld>
            <a:endParaRPr lang="en-US" altLang="ko-K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57975" y="609600"/>
            <a:ext cx="2066925" cy="5715000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48375" cy="5715000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en-US" altLang="ko-KR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8DD6BE27-B3DC-4023-A1D7-26A7F29932FB}" type="slidenum">
              <a:rPr lang="en-US" altLang="ko-KR"/>
              <a:pPr>
                <a:defRPr lang="ko-KR"/>
              </a:pPr>
              <a:t>‹#›</a:t>
            </a:fld>
            <a:endParaRPr lang="en-US" altLang="ko-K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57400" y="609600"/>
            <a:ext cx="6019800" cy="487363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idx="1"/>
          </p:nvPr>
        </p:nvSpPr>
        <p:spPr>
          <a:xfrm>
            <a:off x="457200" y="1676400"/>
            <a:ext cx="8267700" cy="4648200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en-US" altLang="ko-KR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12123B98-7945-4AD1-AE42-17E849A9CFCF}" type="slidenum">
              <a:rPr lang="en-US" altLang="ko-KR"/>
              <a:pPr>
                <a:defRPr lang="ko-KR"/>
              </a:pPr>
              <a:t>‹#›</a:t>
            </a:fld>
            <a:endParaRPr lang="en-US" altLang="ko-K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db2004213l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Oval 105"/>
          <p:cNvSpPr>
            <a:spLocks noChangeArrowheads="1"/>
          </p:cNvSpPr>
          <p:nvPr/>
        </p:nvSpPr>
        <p:spPr bwMode="gray">
          <a:xfrm>
            <a:off x="179388" y="0"/>
            <a:ext cx="6804025" cy="6858000"/>
          </a:xfrm>
          <a:prstGeom prst="ellipse">
            <a:avLst/>
          </a:prstGeom>
          <a:gradFill rotWithShape="1">
            <a:gsLst>
              <a:gs pos="0">
                <a:schemeClr val="bg2">
                  <a:alpha val="44000"/>
                </a:schemeClr>
              </a:gs>
              <a:gs pos="100000">
                <a:schemeClr val="bg2">
                  <a:gamma/>
                  <a:tint val="0"/>
                  <a:invGamma/>
                  <a:alpha val="0"/>
                </a:schemeClr>
              </a:gs>
            </a:gsLst>
            <a:lin ang="0" scaled="1"/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 latinLnBrk="0">
              <a:defRPr lang="ko-KR"/>
            </a:pPr>
            <a:endParaRPr lang="ko-KR" altLang="en-US"/>
          </a:p>
        </p:txBody>
      </p:sp>
      <p:sp>
        <p:nvSpPr>
          <p:cNvPr id="1130" name="Rectangle 106"/>
          <p:cNvSpPr>
            <a:spLocks noChangeArrowheads="1"/>
          </p:cNvSpPr>
          <p:nvPr/>
        </p:nvSpPr>
        <p:spPr bwMode="gray">
          <a:xfrm>
            <a:off x="0" y="549275"/>
            <a:ext cx="9144000" cy="647700"/>
          </a:xfrm>
          <a:prstGeom prst="rect">
            <a:avLst/>
          </a:prstGeom>
          <a:solidFill>
            <a:schemeClr val="accent1"/>
          </a:solidFill>
          <a:ln w="9525">
            <a:noFill/>
            <a:miter/>
          </a:ln>
          <a:effectLst/>
        </p:spPr>
        <p:txBody>
          <a:bodyPr wrap="none" anchor="ctr"/>
          <a:lstStyle/>
          <a:p>
            <a:pPr latinLnBrk="0">
              <a:defRPr lang="ko-KR"/>
            </a:pPr>
            <a:endParaRPr lang="ko-KR" altLang="en-US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76400"/>
            <a:ext cx="8267700" cy="4648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553200" y="6553200"/>
            <a:ext cx="2133600" cy="24447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1440" tIns="45720" rIns="91440" bIns="45720" anchor="t" anchorCtr="0"/>
          <a:lstStyle>
            <a:lvl1pPr algn="r" latinLnBrk="0">
              <a:defRPr sz="1000" b="0">
                <a:latin typeface="Arial"/>
                <a:ea typeface="굴림"/>
              </a:defRPr>
            </a:lvl1pPr>
          </a:lstStyle>
          <a:p>
            <a:pPr>
              <a:defRPr lang="ko-KR"/>
            </a:pPr>
            <a:r>
              <a:rPr lang="en-US" altLang="ko-KR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191000" y="6534150"/>
            <a:ext cx="838200" cy="261938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1440" tIns="45720" rIns="91440" bIns="45720" anchor="t" anchorCtr="0"/>
          <a:lstStyle>
            <a:lvl1pPr algn="ctr" latinLnBrk="0">
              <a:defRPr sz="1000" b="0">
                <a:latin typeface="Arial"/>
                <a:ea typeface="굴림"/>
              </a:defRPr>
            </a:lvl1pPr>
          </a:lstStyle>
          <a:p>
            <a:pPr>
              <a:defRPr lang="ko-KR"/>
            </a:pPr>
            <a:fld id="{32031B65-F5C3-402B-B4D5-E53357AC00AE}" type="slidenum">
              <a:rPr lang="en-US" altLang="ko-KR"/>
              <a:pPr>
                <a:defRPr lang="ko-KR"/>
              </a:pPr>
              <a:t>‹#›</a:t>
            </a:fld>
            <a:endParaRPr lang="en-US" altLang="ko-KR"/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2057400" y="609600"/>
            <a:ext cx="6019800" cy="487363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 altLang="ko-KR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381000" y="6534150"/>
            <a:ext cx="1905000" cy="261938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1440" tIns="45720" rIns="91440" bIns="45720" anchor="t" anchorCtr="0"/>
          <a:lstStyle>
            <a:lvl1pPr latinLnBrk="0">
              <a:defRPr sz="1000" b="0">
                <a:latin typeface="Arial"/>
                <a:ea typeface="굴림"/>
              </a:defRPr>
            </a:lvl1pPr>
          </a:lstStyle>
          <a:p>
            <a:pPr>
              <a:defRPr lang="ko-KR"/>
            </a:pPr>
            <a:endParaRPr lang="en-US" altLang="ko-KR"/>
          </a:p>
        </p:txBody>
      </p:sp>
      <p:pic>
        <p:nvPicPr>
          <p:cNvPr id="1033" name="Picture 1" descr="C:\Documents and Settings\Administrator.COMPUTER\바탕 화면\개인용\각종참고(파포등)\각종기타자료\파워포인트양식\고양소방서타이틀-사각 홈페이지주소포함.bmp"/>
          <p:cNvPicPr>
            <a:picLocks noChangeAspect="1" noChangeArrowheads="1"/>
          </p:cNvPicPr>
          <p:nvPr userDrawn="1"/>
        </p:nvPicPr>
        <p:blipFill rotWithShape="1">
          <a:blip r:embed="rId14" cstate="print"/>
          <a:srcRect/>
          <a:stretch>
            <a:fillRect/>
          </a:stretch>
        </p:blipFill>
        <p:spPr>
          <a:xfrm>
            <a:off x="7070725" y="6165850"/>
            <a:ext cx="1944688" cy="555625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tx2"/>
        </a:buClr>
        <a:buFont typeface="Wingdings"/>
        <a:buChar char="v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/>
        <a:buChar char="§"/>
        <a:defRPr sz="2200">
          <a:solidFill>
            <a:schemeClr val="tx1"/>
          </a:solidFill>
          <a:latin typeface="+mn-lt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gif"/><Relationship Id="rId4" Type="http://schemas.openxmlformats.org/officeDocument/2006/relationships/image" Target="../media/image8.gif"/><Relationship Id="rId9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39913" y="5265738"/>
            <a:ext cx="6045200" cy="1042987"/>
          </a:xfrm>
        </p:spPr>
        <p:txBody>
          <a:bodyPr/>
          <a:lstStyle/>
          <a:p>
            <a:pPr eaLnBrk="1" hangingPunct="1">
              <a:defRPr lang="ko-KR" altLang="en-US"/>
            </a:pPr>
            <a:r>
              <a:rPr lang="ko-KR" altLang="en-US" sz="3000" b="1" dirty="0" smtClean="0">
                <a:latin typeface="HY견고딕"/>
                <a:ea typeface="HY견고딕"/>
              </a:rPr>
              <a:t>동  작  소  방  서</a:t>
            </a:r>
            <a:endParaRPr lang="en-US" altLang="ko-KR" sz="3000" b="1" dirty="0">
              <a:latin typeface="HY견고딕"/>
              <a:ea typeface="HY견고딕"/>
            </a:endParaRPr>
          </a:p>
        </p:txBody>
      </p:sp>
      <p:sp>
        <p:nvSpPr>
          <p:cNvPr id="512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067944" y="1628800"/>
            <a:ext cx="5076056" cy="1752600"/>
          </a:xfrm>
        </p:spPr>
        <p:txBody>
          <a:bodyPr/>
          <a:lstStyle/>
          <a:p>
            <a:pPr algn="ctr" eaLnBrk="1" hangingPunct="1">
              <a:defRPr lang="ko-KR" altLang="en-US"/>
            </a:pPr>
            <a:r>
              <a:rPr lang="ko-KR" altLang="en-US" sz="3800" b="0" dirty="0" err="1" smtClean="0">
                <a:latin typeface="HY견고딕" pitchFamily="18" charset="-127"/>
                <a:ea typeface="HY견고딕" pitchFamily="18" charset="-127"/>
              </a:rPr>
              <a:t>보라매삼성쉐르빌건물</a:t>
            </a:r>
            <a:r>
              <a:rPr lang="en-US" altLang="ko-KR" sz="3800" b="0" dirty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3800" b="0" dirty="0">
                <a:latin typeface="HY견고딕" pitchFamily="18" charset="-127"/>
                <a:ea typeface="HY견고딕" pitchFamily="18" charset="-127"/>
              </a:rPr>
            </a:br>
            <a:r>
              <a:rPr lang="ko-KR" altLang="en-US" sz="3800" b="0" dirty="0" smtClean="0">
                <a:latin typeface="HY견고딕" pitchFamily="18" charset="-127"/>
                <a:ea typeface="HY견고딕" pitchFamily="18" charset="-127"/>
              </a:rPr>
              <a:t>소방안전대책</a:t>
            </a:r>
            <a:endParaRPr lang="en-US" altLang="ko-KR" sz="3800" b="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" name="Picture 2" descr="C:\Users\user\Desktop\보라매삼성쉐르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6633"/>
            <a:ext cx="3096344" cy="43924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32"/>
          <p:cNvSpPr txBox="1">
            <a:spLocks noChangeArrowheads="1"/>
          </p:cNvSpPr>
          <p:nvPr/>
        </p:nvSpPr>
        <p:spPr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atinLnBrk="0">
              <a:defRPr lang="ko-KR" altLang="en-US"/>
            </a:pPr>
            <a:endParaRPr lang="ko-KR" altLang="ko-KR" b="0"/>
          </a:p>
        </p:txBody>
      </p:sp>
      <p:sp>
        <p:nvSpPr>
          <p:cNvPr id="40998" name="AutoShape 38"/>
          <p:cNvSpPr>
            <a:spLocks noChangeArrowheads="1"/>
          </p:cNvSpPr>
          <p:nvPr/>
        </p:nvSpPr>
        <p:spPr bwMode="ltGray">
          <a:xfrm rot="5400000">
            <a:off x="-2427287" y="1603375"/>
            <a:ext cx="4824412" cy="477043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 algn="ctr">
            <a:noFill/>
            <a:miter/>
          </a:ln>
          <a:effectLst/>
        </p:spPr>
        <p:txBody>
          <a:bodyPr wrap="none" anchor="ctr"/>
          <a:lstStyle/>
          <a:p>
            <a:pPr latinLnBrk="0">
              <a:defRPr lang="ko-KR"/>
            </a:pPr>
            <a:endParaRPr lang="ko-KR" altLang="en-US">
              <a:latin typeface="Arial"/>
              <a:ea typeface="+mn-ea"/>
            </a:endParaRPr>
          </a:p>
        </p:txBody>
      </p:sp>
      <p:grpSp>
        <p:nvGrpSpPr>
          <p:cNvPr id="6148" name="Group 45"/>
          <p:cNvGrpSpPr/>
          <p:nvPr/>
        </p:nvGrpSpPr>
        <p:grpSpPr>
          <a:xfrm>
            <a:off x="2009775" y="3665538"/>
            <a:ext cx="5010150" cy="508000"/>
            <a:chOff x="891" y="1175"/>
            <a:chExt cx="3156" cy="320"/>
          </a:xfrm>
        </p:grpSpPr>
        <p:grpSp>
          <p:nvGrpSpPr>
            <p:cNvPr id="6172" name="Group 46"/>
            <p:cNvGrpSpPr/>
            <p:nvPr/>
          </p:nvGrpSpPr>
          <p:grpSpPr>
            <a:xfrm>
              <a:off x="891" y="1175"/>
              <a:ext cx="3156" cy="320"/>
              <a:chOff x="1258" y="1081"/>
              <a:chExt cx="3156" cy="320"/>
            </a:xfrm>
          </p:grpSpPr>
          <p:sp>
            <p:nvSpPr>
              <p:cNvPr id="41007" name="Oval 47"/>
              <p:cNvSpPr>
                <a:spLocks noChangeArrowheads="1"/>
              </p:cNvSpPr>
              <p:nvPr/>
            </p:nvSpPr>
            <p:spPr bwMode="gray">
              <a:xfrm>
                <a:off x="1258" y="1091"/>
                <a:ext cx="304" cy="303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25490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latinLnBrk="0">
                  <a:defRPr lang="ko-KR"/>
                </a:pPr>
                <a:endParaRPr lang="ko-KR" altLang="en-US"/>
              </a:p>
            </p:txBody>
          </p:sp>
          <p:sp>
            <p:nvSpPr>
              <p:cNvPr id="41008" name="AutoShape 48"/>
              <p:cNvSpPr>
                <a:spLocks noChangeArrowheads="1"/>
              </p:cNvSpPr>
              <p:nvPr/>
            </p:nvSpPr>
            <p:spPr bwMode="gray">
              <a:xfrm>
                <a:off x="1491" y="1081"/>
                <a:ext cx="2923" cy="32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latinLnBrk="0">
                  <a:defRPr lang="ko-KR"/>
                </a:pPr>
                <a:endParaRPr lang="ko-KR" altLang="en-US"/>
              </a:p>
            </p:txBody>
          </p:sp>
        </p:grpSp>
        <p:sp>
          <p:nvSpPr>
            <p:cNvPr id="41009" name="Oval 49"/>
            <p:cNvSpPr>
              <a:spLocks noChangeArrowheads="1"/>
            </p:cNvSpPr>
            <p:nvPr/>
          </p:nvSpPr>
          <p:spPr bwMode="gray">
            <a:xfrm>
              <a:off x="941" y="1225"/>
              <a:ext cx="211" cy="211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22350"/>
                    <a:invGamma/>
                  </a:schemeClr>
                </a:gs>
              </a:gsLst>
              <a:lin ang="5400000" scaled="1"/>
            </a:gradFill>
            <a:ln w="9525" algn="ctr">
              <a:noFill/>
              <a:round/>
            </a:ln>
            <a:effectLst>
              <a:outerShdw dist="35921" dir="2700000" algn="ctr" rotWithShape="0">
                <a:schemeClr val="tx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latinLnBrk="0">
                <a:defRPr lang="ko-KR"/>
              </a:pPr>
              <a:endParaRPr lang="ko-KR" altLang="en-US"/>
            </a:p>
          </p:txBody>
        </p:sp>
        <p:sp>
          <p:nvSpPr>
            <p:cNvPr id="6174" name="Oval 50"/>
            <p:cNvSpPr>
              <a:spLocks noChangeArrowheads="1"/>
            </p:cNvSpPr>
            <p:nvPr/>
          </p:nvSpPr>
          <p:spPr bwMode="gray">
            <a:xfrm>
              <a:off x="945" y="1217"/>
              <a:ext cx="152" cy="153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E9940B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</a:ln>
          </p:spPr>
          <p:txBody>
            <a:bodyPr wrap="none" anchor="ctr"/>
            <a:lstStyle/>
            <a:p>
              <a:pPr latinLnBrk="0">
                <a:defRPr lang="ko-KR" altLang="en-US"/>
              </a:pPr>
              <a:endParaRPr lang="ko-KR" altLang="en-US"/>
            </a:p>
          </p:txBody>
        </p:sp>
      </p:grpSp>
      <p:grpSp>
        <p:nvGrpSpPr>
          <p:cNvPr id="6149" name="Group 51"/>
          <p:cNvGrpSpPr/>
          <p:nvPr/>
        </p:nvGrpSpPr>
        <p:grpSpPr>
          <a:xfrm>
            <a:off x="1949450" y="4508500"/>
            <a:ext cx="5010150" cy="508000"/>
            <a:chOff x="1258" y="1081"/>
            <a:chExt cx="3156" cy="320"/>
          </a:xfrm>
        </p:grpSpPr>
        <p:sp>
          <p:nvSpPr>
            <p:cNvPr id="41012" name="Oval 52"/>
            <p:cNvSpPr>
              <a:spLocks noChangeArrowheads="1"/>
            </p:cNvSpPr>
            <p:nvPr/>
          </p:nvSpPr>
          <p:spPr bwMode="gray">
            <a:xfrm>
              <a:off x="1258" y="1091"/>
              <a:ext cx="304" cy="303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80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 w="9525" algn="ctr">
              <a:noFill/>
              <a:round/>
            </a:ln>
            <a:effectLst/>
          </p:spPr>
          <p:txBody>
            <a:bodyPr wrap="none" anchor="ctr"/>
            <a:lstStyle/>
            <a:p>
              <a:pPr latinLnBrk="0">
                <a:defRPr lang="ko-KR"/>
              </a:pPr>
              <a:endParaRPr lang="ko-KR" altLang="en-US"/>
            </a:p>
          </p:txBody>
        </p:sp>
        <p:sp>
          <p:nvSpPr>
            <p:cNvPr id="41013" name="AutoShape 53"/>
            <p:cNvSpPr>
              <a:spLocks noChangeArrowheads="1"/>
            </p:cNvSpPr>
            <p:nvPr/>
          </p:nvSpPr>
          <p:spPr bwMode="gray">
            <a:xfrm>
              <a:off x="1491" y="1081"/>
              <a:ext cx="2923" cy="32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0"/>
                    <a:invGamma/>
                  </a:schemeClr>
                </a:gs>
              </a:gsLst>
              <a:lin ang="0" scaled="1"/>
            </a:gradFill>
            <a:ln w="9525" algn="ctr">
              <a:noFill/>
              <a:round/>
            </a:ln>
            <a:effectLst/>
          </p:spPr>
          <p:txBody>
            <a:bodyPr wrap="none" anchor="ctr"/>
            <a:lstStyle/>
            <a:p>
              <a:pPr latinLnBrk="0">
                <a:defRPr lang="ko-KR"/>
              </a:pPr>
              <a:endParaRPr lang="ko-KR" altLang="en-US"/>
            </a:p>
          </p:txBody>
        </p:sp>
      </p:grpSp>
      <p:sp>
        <p:nvSpPr>
          <p:cNvPr id="41014" name="Oval 54"/>
          <p:cNvSpPr>
            <a:spLocks noChangeArrowheads="1"/>
          </p:cNvSpPr>
          <p:nvPr/>
        </p:nvSpPr>
        <p:spPr bwMode="gray">
          <a:xfrm>
            <a:off x="2017713" y="4587875"/>
            <a:ext cx="334962" cy="334963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57250"/>
                  <a:invGamma/>
                </a:schemeClr>
              </a:gs>
            </a:gsLst>
            <a:lin ang="5400000" scaled="1"/>
          </a:gradFill>
          <a:ln w="9525" algn="ctr">
            <a:noFill/>
            <a:round/>
          </a:ln>
          <a:effectLst>
            <a:outerShdw dist="35921" dir="2700000" algn="ctr" rotWithShape="0">
              <a:schemeClr val="tx2">
                <a:alpha val="50000"/>
              </a:schemeClr>
            </a:outerShdw>
          </a:effectLst>
        </p:spPr>
        <p:txBody>
          <a:bodyPr wrap="none" anchor="ctr"/>
          <a:lstStyle/>
          <a:p>
            <a:pPr latinLnBrk="0">
              <a:defRPr lang="ko-KR"/>
            </a:pPr>
            <a:endParaRPr lang="ko-KR" altLang="en-US"/>
          </a:p>
        </p:txBody>
      </p:sp>
      <p:sp>
        <p:nvSpPr>
          <p:cNvPr id="6151" name="Oval 55"/>
          <p:cNvSpPr>
            <a:spLocks noChangeArrowheads="1"/>
          </p:cNvSpPr>
          <p:nvPr/>
        </p:nvSpPr>
        <p:spPr bwMode="gray">
          <a:xfrm>
            <a:off x="2024063" y="4575175"/>
            <a:ext cx="241300" cy="242888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E9940B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</a:ln>
        </p:spPr>
        <p:txBody>
          <a:bodyPr wrap="none" anchor="ctr"/>
          <a:lstStyle/>
          <a:p>
            <a:pPr latinLnBrk="0">
              <a:defRPr lang="ko-KR" altLang="en-US"/>
            </a:pPr>
            <a:endParaRPr lang="ko-KR" altLang="en-US"/>
          </a:p>
        </p:txBody>
      </p:sp>
      <p:grpSp>
        <p:nvGrpSpPr>
          <p:cNvPr id="6152" name="Group 56"/>
          <p:cNvGrpSpPr/>
          <p:nvPr/>
        </p:nvGrpSpPr>
        <p:grpSpPr>
          <a:xfrm>
            <a:off x="1835150" y="2801938"/>
            <a:ext cx="5010150" cy="508000"/>
            <a:chOff x="1258" y="1081"/>
            <a:chExt cx="3156" cy="320"/>
          </a:xfrm>
        </p:grpSpPr>
        <p:sp>
          <p:nvSpPr>
            <p:cNvPr id="41017" name="Oval 57"/>
            <p:cNvSpPr>
              <a:spLocks noChangeArrowheads="1"/>
            </p:cNvSpPr>
            <p:nvPr/>
          </p:nvSpPr>
          <p:spPr bwMode="gray">
            <a:xfrm>
              <a:off x="1258" y="1091"/>
              <a:ext cx="304" cy="303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80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 w="9525" algn="ctr">
              <a:noFill/>
              <a:round/>
            </a:ln>
            <a:effectLst/>
          </p:spPr>
          <p:txBody>
            <a:bodyPr wrap="none" anchor="ctr"/>
            <a:lstStyle/>
            <a:p>
              <a:pPr latinLnBrk="0">
                <a:defRPr lang="ko-KR"/>
              </a:pPr>
              <a:endParaRPr lang="ko-KR" altLang="en-US"/>
            </a:p>
          </p:txBody>
        </p:sp>
        <p:sp>
          <p:nvSpPr>
            <p:cNvPr id="41018" name="AutoShape 58"/>
            <p:cNvSpPr>
              <a:spLocks noChangeArrowheads="1"/>
            </p:cNvSpPr>
            <p:nvPr/>
          </p:nvSpPr>
          <p:spPr bwMode="gray">
            <a:xfrm>
              <a:off x="1491" y="1081"/>
              <a:ext cx="2923" cy="32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0"/>
                    <a:invGamma/>
                  </a:schemeClr>
                </a:gs>
              </a:gsLst>
              <a:lin ang="0" scaled="1"/>
            </a:gradFill>
            <a:ln w="9525" algn="ctr">
              <a:noFill/>
              <a:round/>
            </a:ln>
            <a:effectLst/>
          </p:spPr>
          <p:txBody>
            <a:bodyPr wrap="none" anchor="ctr"/>
            <a:lstStyle/>
            <a:p>
              <a:pPr latinLnBrk="0">
                <a:defRPr lang="ko-KR"/>
              </a:pPr>
              <a:endParaRPr lang="ko-KR" altLang="en-US"/>
            </a:p>
          </p:txBody>
        </p:sp>
      </p:grpSp>
      <p:sp>
        <p:nvSpPr>
          <p:cNvPr id="41019" name="Oval 59"/>
          <p:cNvSpPr>
            <a:spLocks noChangeArrowheads="1"/>
          </p:cNvSpPr>
          <p:nvPr/>
        </p:nvSpPr>
        <p:spPr bwMode="gray">
          <a:xfrm>
            <a:off x="1916113" y="2887663"/>
            <a:ext cx="334962" cy="334962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57250"/>
                  <a:invGamma/>
                </a:schemeClr>
              </a:gs>
            </a:gsLst>
            <a:lin ang="5400000" scaled="1"/>
          </a:gradFill>
          <a:ln w="9525" algn="ctr">
            <a:noFill/>
            <a:round/>
          </a:ln>
          <a:effectLst>
            <a:outerShdw dist="35921" dir="2700000" algn="ctr" rotWithShape="0">
              <a:schemeClr val="tx2">
                <a:alpha val="50000"/>
              </a:schemeClr>
            </a:outerShdw>
          </a:effectLst>
        </p:spPr>
        <p:txBody>
          <a:bodyPr wrap="none" anchor="ctr"/>
          <a:lstStyle/>
          <a:p>
            <a:pPr latinLnBrk="0">
              <a:defRPr lang="ko-KR"/>
            </a:pPr>
            <a:endParaRPr lang="ko-KR" altLang="en-US"/>
          </a:p>
        </p:txBody>
      </p:sp>
      <p:sp>
        <p:nvSpPr>
          <p:cNvPr id="6154" name="Oval 60"/>
          <p:cNvSpPr>
            <a:spLocks noChangeArrowheads="1"/>
          </p:cNvSpPr>
          <p:nvPr/>
        </p:nvSpPr>
        <p:spPr bwMode="gray">
          <a:xfrm>
            <a:off x="1922463" y="2874963"/>
            <a:ext cx="241300" cy="242887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E9940B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</a:ln>
        </p:spPr>
        <p:txBody>
          <a:bodyPr wrap="none" anchor="ctr"/>
          <a:lstStyle/>
          <a:p>
            <a:pPr latinLnBrk="0">
              <a:defRPr lang="ko-KR" altLang="en-US"/>
            </a:pPr>
            <a:endParaRPr lang="ko-KR" altLang="en-US"/>
          </a:p>
        </p:txBody>
      </p:sp>
      <p:grpSp>
        <p:nvGrpSpPr>
          <p:cNvPr id="6155" name="Group 62"/>
          <p:cNvGrpSpPr/>
          <p:nvPr/>
        </p:nvGrpSpPr>
        <p:grpSpPr>
          <a:xfrm>
            <a:off x="1414463" y="2030413"/>
            <a:ext cx="5010150" cy="508000"/>
            <a:chOff x="1258" y="1081"/>
            <a:chExt cx="3156" cy="320"/>
          </a:xfrm>
        </p:grpSpPr>
        <p:sp>
          <p:nvSpPr>
            <p:cNvPr id="41023" name="Oval 63"/>
            <p:cNvSpPr>
              <a:spLocks noChangeArrowheads="1"/>
            </p:cNvSpPr>
            <p:nvPr/>
          </p:nvSpPr>
          <p:spPr bwMode="gray">
            <a:xfrm>
              <a:off x="1258" y="1091"/>
              <a:ext cx="304" cy="303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shade val="25490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algn="ctr">
              <a:noFill/>
              <a:round/>
            </a:ln>
            <a:effectLst/>
          </p:spPr>
          <p:txBody>
            <a:bodyPr wrap="none" anchor="ctr"/>
            <a:lstStyle/>
            <a:p>
              <a:pPr latinLnBrk="0">
                <a:defRPr lang="ko-KR"/>
              </a:pPr>
              <a:endParaRPr lang="ko-KR" altLang="en-US"/>
            </a:p>
          </p:txBody>
        </p:sp>
        <p:sp>
          <p:nvSpPr>
            <p:cNvPr id="41024" name="AutoShape 64"/>
            <p:cNvSpPr>
              <a:spLocks noChangeArrowheads="1"/>
            </p:cNvSpPr>
            <p:nvPr/>
          </p:nvSpPr>
          <p:spPr bwMode="gray">
            <a:xfrm>
              <a:off x="1491" y="1081"/>
              <a:ext cx="2923" cy="32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0"/>
                    <a:invGamma/>
                  </a:schemeClr>
                </a:gs>
              </a:gsLst>
              <a:lin ang="0" scaled="1"/>
            </a:gradFill>
            <a:ln w="9525" algn="ctr">
              <a:noFill/>
              <a:round/>
            </a:ln>
            <a:effectLst/>
          </p:spPr>
          <p:txBody>
            <a:bodyPr wrap="none" anchor="ctr"/>
            <a:lstStyle/>
            <a:p>
              <a:pPr latinLnBrk="0">
                <a:defRPr lang="ko-KR"/>
              </a:pPr>
              <a:endParaRPr lang="ko-KR" altLang="en-US"/>
            </a:p>
          </p:txBody>
        </p:sp>
      </p:grpSp>
      <p:sp>
        <p:nvSpPr>
          <p:cNvPr id="41025" name="Oval 65"/>
          <p:cNvSpPr>
            <a:spLocks noChangeArrowheads="1"/>
          </p:cNvSpPr>
          <p:nvPr/>
        </p:nvSpPr>
        <p:spPr bwMode="gray">
          <a:xfrm>
            <a:off x="1493838" y="2109788"/>
            <a:ext cx="334962" cy="334962"/>
          </a:xfrm>
          <a:prstGeom prst="ellipse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22350"/>
                  <a:invGamma/>
                </a:schemeClr>
              </a:gs>
            </a:gsLst>
            <a:lin ang="5400000" scaled="1"/>
          </a:gradFill>
          <a:ln w="9525" algn="ctr">
            <a:noFill/>
            <a:round/>
          </a:ln>
          <a:effectLst>
            <a:outerShdw dist="35921" dir="2700000" algn="ctr" rotWithShape="0">
              <a:schemeClr val="tx2">
                <a:alpha val="50000"/>
              </a:schemeClr>
            </a:outerShdw>
          </a:effectLst>
        </p:spPr>
        <p:txBody>
          <a:bodyPr wrap="none" anchor="ctr"/>
          <a:lstStyle/>
          <a:p>
            <a:pPr latinLnBrk="0">
              <a:defRPr lang="ko-KR"/>
            </a:pPr>
            <a:endParaRPr lang="ko-KR" altLang="en-US"/>
          </a:p>
        </p:txBody>
      </p:sp>
      <p:sp>
        <p:nvSpPr>
          <p:cNvPr id="6157" name="Oval 66"/>
          <p:cNvSpPr>
            <a:spLocks noChangeArrowheads="1"/>
          </p:cNvSpPr>
          <p:nvPr/>
        </p:nvSpPr>
        <p:spPr bwMode="gray">
          <a:xfrm>
            <a:off x="1500188" y="2106613"/>
            <a:ext cx="241300" cy="242887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E9940B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</a:ln>
        </p:spPr>
        <p:txBody>
          <a:bodyPr wrap="none" anchor="ctr"/>
          <a:lstStyle/>
          <a:p>
            <a:pPr latinLnBrk="0">
              <a:defRPr lang="ko-KR" altLang="en-US"/>
            </a:pPr>
            <a:endParaRPr lang="ko-KR" alt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>
          <a:xfrm>
            <a:off x="2438400" y="2057400"/>
            <a:ext cx="1701800" cy="445770"/>
          </a:xfrm>
          <a:prstGeom prst="rect">
            <a:avLst/>
          </a:prstGeom>
          <a:noFill/>
          <a:ln w="9525" algn="ctr">
            <a:noFill/>
            <a:miter/>
          </a:ln>
          <a:effectLst/>
        </p:spPr>
        <p:txBody>
          <a:bodyPr>
            <a:spAutoFit/>
          </a:bodyPr>
          <a:lstStyle/>
          <a:p>
            <a:pPr eaLnBrk="0" latinLnBrk="0" hangingPunct="0">
              <a:defRPr lang="ko-KR"/>
            </a:pPr>
            <a:r>
              <a:rPr lang="ko-KR" altLang="en-US" sz="2400" b="0" spc="293">
                <a:latin typeface="HY울릉도M"/>
                <a:ea typeface="HY울릉도M"/>
              </a:rPr>
              <a:t>일반현황</a:t>
            </a:r>
            <a:endParaRPr lang="en-US" altLang="ko-KR" sz="2400" b="0" spc="293">
              <a:latin typeface="HY울릉도M"/>
              <a:ea typeface="HY울릉도M"/>
            </a:endParaRPr>
          </a:p>
        </p:txBody>
      </p:sp>
      <p:sp>
        <p:nvSpPr>
          <p:cNvPr id="41" name="제목 40"/>
          <p:cNvSpPr>
            <a:spLocks noGrp="1"/>
          </p:cNvSpPr>
          <p:nvPr>
            <p:ph type="title"/>
          </p:nvPr>
        </p:nvSpPr>
        <p:spPr>
          <a:xfrm>
            <a:off x="1691680" y="609600"/>
            <a:ext cx="6768752" cy="487363"/>
          </a:xfrm>
        </p:spPr>
        <p:txBody>
          <a:bodyPr/>
          <a:lstStyle/>
          <a:p>
            <a:pPr eaLnBrk="1" hangingPunct="1">
              <a:defRPr lang="ko-KR"/>
            </a:pPr>
            <a:r>
              <a:rPr lang="ko-KR" altLang="en-US" sz="4000" spc="605" dirty="0" smtClean="0">
                <a:latin typeface="HY울릉도M"/>
                <a:ea typeface="HY울릉도M"/>
              </a:rPr>
              <a:t>소방안전대책</a:t>
            </a:r>
            <a:endParaRPr lang="ko-KR" altLang="en-US" sz="4000" spc="605" dirty="0">
              <a:latin typeface="HY울릉도M"/>
              <a:ea typeface="HY울릉도M"/>
            </a:endParaRPr>
          </a:p>
        </p:txBody>
      </p:sp>
      <p:sp>
        <p:nvSpPr>
          <p:cNvPr id="45" name="Text Box 12"/>
          <p:cNvSpPr txBox="1">
            <a:spLocks noChangeArrowheads="1"/>
          </p:cNvSpPr>
          <p:nvPr/>
        </p:nvSpPr>
        <p:spPr>
          <a:xfrm>
            <a:off x="2725738" y="2822575"/>
            <a:ext cx="2566987" cy="452120"/>
          </a:xfrm>
          <a:prstGeom prst="rect">
            <a:avLst/>
          </a:prstGeom>
          <a:noFill/>
          <a:ln w="9525" algn="ctr">
            <a:noFill/>
            <a:miter/>
          </a:ln>
          <a:effectLst/>
        </p:spPr>
        <p:txBody>
          <a:bodyPr>
            <a:spAutoFit/>
          </a:bodyPr>
          <a:lstStyle/>
          <a:p>
            <a:pPr eaLnBrk="0" latinLnBrk="0" hangingPunct="0">
              <a:defRPr lang="ko-KR"/>
            </a:pPr>
            <a:r>
              <a:rPr lang="ko-KR" altLang="en-US" sz="2400" b="0" spc="293">
                <a:latin typeface="HY울릉도M"/>
                <a:ea typeface="HY울릉도M"/>
              </a:rPr>
              <a:t>화재취약요인</a:t>
            </a:r>
            <a:endParaRPr lang="en-US" altLang="ko-KR" sz="2400" b="0" spc="293">
              <a:latin typeface="HY울릉도M"/>
              <a:ea typeface="HY울릉도M"/>
            </a:endParaRPr>
          </a:p>
        </p:txBody>
      </p:sp>
      <p:sp>
        <p:nvSpPr>
          <p:cNvPr id="46" name="Text Box 12"/>
          <p:cNvSpPr txBox="1">
            <a:spLocks noChangeArrowheads="1"/>
          </p:cNvSpPr>
          <p:nvPr/>
        </p:nvSpPr>
        <p:spPr>
          <a:xfrm>
            <a:off x="2843213" y="3687763"/>
            <a:ext cx="3456979" cy="444182"/>
          </a:xfrm>
          <a:prstGeom prst="rect">
            <a:avLst/>
          </a:prstGeom>
          <a:noFill/>
          <a:ln w="9525" algn="ctr">
            <a:noFill/>
            <a:miter/>
          </a:ln>
          <a:effectLst/>
        </p:spPr>
        <p:txBody>
          <a:bodyPr wrap="square">
            <a:spAutoFit/>
          </a:bodyPr>
          <a:lstStyle/>
          <a:p>
            <a:pPr eaLnBrk="0" latinLnBrk="0" hangingPunct="0">
              <a:defRPr lang="ko-KR"/>
            </a:pPr>
            <a:r>
              <a:rPr lang="ko-KR" altLang="en-US" sz="2400" b="0" spc="293">
                <a:latin typeface="HY울릉도M"/>
                <a:ea typeface="HY울릉도M"/>
              </a:rPr>
              <a:t>화재진압작전</a:t>
            </a:r>
            <a:endParaRPr lang="en-US" altLang="ko-KR" sz="2400" b="0" spc="293">
              <a:latin typeface="HY울릉도M"/>
              <a:ea typeface="HY울릉도M"/>
            </a:endParaRPr>
          </a:p>
        </p:txBody>
      </p:sp>
      <p:sp>
        <p:nvSpPr>
          <p:cNvPr id="47" name="Text Box 12"/>
          <p:cNvSpPr txBox="1">
            <a:spLocks noChangeArrowheads="1"/>
          </p:cNvSpPr>
          <p:nvPr/>
        </p:nvSpPr>
        <p:spPr>
          <a:xfrm>
            <a:off x="2725738" y="4508500"/>
            <a:ext cx="3359150" cy="452120"/>
          </a:xfrm>
          <a:prstGeom prst="rect">
            <a:avLst/>
          </a:prstGeom>
          <a:noFill/>
          <a:ln w="9525" algn="ctr">
            <a:noFill/>
            <a:miter/>
          </a:ln>
          <a:effectLst/>
        </p:spPr>
        <p:txBody>
          <a:bodyPr>
            <a:spAutoFit/>
          </a:bodyPr>
          <a:lstStyle/>
          <a:p>
            <a:pPr eaLnBrk="0" latinLnBrk="0" hangingPunct="0">
              <a:defRPr lang="ko-KR"/>
            </a:pPr>
            <a:r>
              <a:rPr lang="ko-KR" altLang="en-US" sz="2400" b="0" spc="293">
                <a:latin typeface="HY울릉도M"/>
                <a:ea typeface="HY울릉도M"/>
              </a:rPr>
              <a:t>향후 안전관리대책</a:t>
            </a:r>
            <a:endParaRPr lang="en-US" altLang="ko-KR" sz="2400" b="0" spc="293">
              <a:latin typeface="HY울릉도M"/>
              <a:ea typeface="HY울릉도M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7145238" y="6237312"/>
            <a:ext cx="1800200" cy="43204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squar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ko-KR" altLang="en-US" sz="1800" b="1" i="0">
                <a:solidFill>
                  <a:schemeClr val="tx1"/>
                </a:solidFill>
                <a:latin typeface="Arial"/>
              </a:rPr>
              <a:t>   </a:t>
            </a:r>
            <a:r>
              <a:rPr lang="ko-KR" altLang="en-US" sz="1800" b="1" i="0">
                <a:solidFill>
                  <a:schemeClr val="bg1"/>
                </a:solidFill>
                <a:latin typeface="Arial"/>
              </a:rPr>
              <a:t>동작소방서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32"/>
          <p:cNvSpPr txBox="1">
            <a:spLocks noChangeArrowheads="1"/>
          </p:cNvSpPr>
          <p:nvPr/>
        </p:nvSpPr>
        <p:spPr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atinLnBrk="0">
              <a:defRPr lang="ko-KR" altLang="en-US"/>
            </a:pPr>
            <a:endParaRPr lang="ko-KR" altLang="ko-KR" b="0"/>
          </a:p>
        </p:txBody>
      </p:sp>
      <p:sp>
        <p:nvSpPr>
          <p:cNvPr id="8195" name="Oval 66"/>
          <p:cNvSpPr>
            <a:spLocks noChangeArrowheads="1"/>
          </p:cNvSpPr>
          <p:nvPr/>
        </p:nvSpPr>
        <p:spPr bwMode="gray">
          <a:xfrm>
            <a:off x="1500188" y="2106613"/>
            <a:ext cx="241300" cy="242887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E9940B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</a:ln>
        </p:spPr>
        <p:txBody>
          <a:bodyPr wrap="none" anchor="ctr"/>
          <a:lstStyle/>
          <a:p>
            <a:pPr latinLnBrk="0">
              <a:defRPr lang="ko-KR" altLang="en-US"/>
            </a:pPr>
            <a:endParaRPr lang="ko-KR" altLang="en-US"/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107504" y="1340768"/>
          <a:ext cx="8818886" cy="5056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1358"/>
                <a:gridCol w="6897528"/>
              </a:tblGrid>
              <a:tr h="423926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b="1" dirty="0"/>
                        <a:t>구    분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b="1"/>
                        <a:t>내           용</a:t>
                      </a:r>
                    </a:p>
                  </a:txBody>
                  <a:tcPr marL="0" marR="0" marT="0" marB="0" anchor="ctr"/>
                </a:tc>
              </a:tr>
              <a:tr h="471959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>
                          <a:solidFill>
                            <a:schemeClr val="tx1"/>
                          </a:solidFill>
                        </a:rPr>
                        <a:t>위   치</a:t>
                      </a:r>
                      <a:endParaRPr lang="en-US" altLang="ko-KR" sz="1800" b="1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   동작구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보라매로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길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43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</a:tr>
              <a:tr h="482818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>
                          <a:solidFill>
                            <a:schemeClr val="tx1"/>
                          </a:solidFill>
                        </a:rPr>
                        <a:t>건물구조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ko-KR" altLang="en-US" sz="1800" b="1" dirty="0" err="1">
                          <a:solidFill>
                            <a:schemeClr val="tx1"/>
                          </a:solidFill>
                        </a:rPr>
                        <a:t>철근콘크리트조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양식 지상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49/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지하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</a:tr>
              <a:tr h="1225417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>
                          <a:solidFill>
                            <a:schemeClr val="tx1"/>
                          </a:solidFill>
                        </a:rPr>
                        <a:t>층별용도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지하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~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지하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층 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주차장</a:t>
                      </a:r>
                      <a:endParaRPr lang="en-US" altLang="ko-KR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지하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층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상가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지상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층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상가 및 로비</a:t>
                      </a:r>
                      <a:endParaRPr lang="en-US" altLang="ko-KR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지상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~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지상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층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주차장</a:t>
                      </a:r>
                      <a:endParaRPr lang="en-US" altLang="ko-KR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defRPr lang="ko-KR" altLang="en-US"/>
                      </a:pP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   지상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층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800" b="1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 및 휴게소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지상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~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지상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48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층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아파트</a:t>
                      </a:r>
                      <a:endParaRPr lang="en-US" altLang="ko-KR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지상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49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층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옥탑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</a:tr>
              <a:tr h="1296144">
                <a:tc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주요소방시설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   소화설비 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옥내소화전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스프링클러설비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800" b="1" dirty="0" err="1" smtClean="0">
                          <a:solidFill>
                            <a:schemeClr val="tx1"/>
                          </a:solidFill>
                        </a:rPr>
                        <a:t>물분무등소화설비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경보설비 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자동화재탐지설비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비상방송설비</a:t>
                      </a:r>
                      <a:endParaRPr lang="en-US" altLang="ko-KR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피난설비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인명구조기구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800" b="1" dirty="0" err="1" smtClean="0">
                          <a:solidFill>
                            <a:schemeClr val="tx1"/>
                          </a:solidFill>
                        </a:rPr>
                        <a:t>유도등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비상조명등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소화활동설비 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연결송수관설비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800" b="1" dirty="0" err="1" smtClean="0">
                          <a:solidFill>
                            <a:schemeClr val="tx1"/>
                          </a:solidFill>
                        </a:rPr>
                        <a:t>제연설비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상수도소화용수설비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</a:tr>
              <a:tr h="461296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>
                          <a:solidFill>
                            <a:schemeClr val="tx1"/>
                          </a:solidFill>
                        </a:rPr>
                        <a:t>면 적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부지면적 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4,847</a:t>
                      </a:r>
                      <a:r>
                        <a:rPr lang="ko-KR" altLang="en-US" sz="1800" b="1" i="0" spc="5" dirty="0" smtClean="0">
                          <a:solidFill>
                            <a:schemeClr val="tx1"/>
                          </a:solidFill>
                          <a:latin typeface="Times New Roman"/>
                          <a:ea typeface="굴림"/>
                          <a:sym typeface="Wingdings"/>
                        </a:rPr>
                        <a:t>m</a:t>
                      </a:r>
                      <a:r>
                        <a:rPr lang="ko-KR" altLang="en-US" sz="1800" b="1" i="0" spc="5" baseline="30000" dirty="0" smtClean="0">
                          <a:solidFill>
                            <a:schemeClr val="tx1"/>
                          </a:solidFill>
                          <a:latin typeface="Times New Roman"/>
                          <a:ea typeface="굴림"/>
                          <a:sym typeface="Wingdings"/>
                        </a:rPr>
                        <a:t>2    </a:t>
                      </a:r>
                      <a:r>
                        <a:rPr lang="ko-KR" altLang="en-US" sz="1800" b="1" i="0" spc="5" dirty="0">
                          <a:solidFill>
                            <a:schemeClr val="tx1"/>
                          </a:solidFill>
                          <a:sym typeface="Wingdings"/>
                        </a:rPr>
                        <a:t>연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면적 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76,574</a:t>
                      </a:r>
                      <a:r>
                        <a:rPr lang="ko-KR" altLang="en-US" sz="1800" b="1" i="0" spc="5" baseline="30000" dirty="0" smtClean="0">
                          <a:solidFill>
                            <a:schemeClr val="tx1"/>
                          </a:solidFill>
                          <a:latin typeface="Times New Roman"/>
                          <a:ea typeface="굴림"/>
                          <a:sym typeface="Wingdings"/>
                        </a:rPr>
                        <a:t> </a:t>
                      </a:r>
                      <a:r>
                        <a:rPr lang="ko-KR" altLang="en-US" sz="1800" b="1" i="0" spc="5" dirty="0">
                          <a:solidFill>
                            <a:schemeClr val="tx1"/>
                          </a:solidFill>
                          <a:latin typeface="Times New Roman"/>
                          <a:ea typeface="굴림"/>
                          <a:sym typeface="Wingdings"/>
                        </a:rPr>
                        <a:t>m</a:t>
                      </a:r>
                      <a:r>
                        <a:rPr lang="ko-KR" altLang="en-US" sz="1800" b="1" i="0" spc="5" baseline="30000" dirty="0">
                          <a:solidFill>
                            <a:schemeClr val="tx1"/>
                          </a:solidFill>
                          <a:latin typeface="Times New Roman"/>
                          <a:ea typeface="굴림"/>
                          <a:sym typeface="Wingdings"/>
                        </a:rPr>
                        <a:t>2</a:t>
                      </a:r>
                      <a:endParaRPr lang="en-US" altLang="ko-K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9" name="모서리가 둥근 직사각형 8"/>
          <p:cNvSpPr/>
          <p:nvPr/>
        </p:nvSpPr>
        <p:spPr>
          <a:xfrm>
            <a:off x="7145238" y="6237312"/>
            <a:ext cx="1800200" cy="43204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squar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ko-KR" altLang="en-US" sz="1800" b="1" i="0">
                <a:solidFill>
                  <a:schemeClr val="tx1"/>
                </a:solidFill>
                <a:latin typeface="Arial"/>
              </a:rPr>
              <a:t>   </a:t>
            </a:r>
            <a:r>
              <a:rPr lang="ko-KR" altLang="en-US" sz="1800" b="1" i="0">
                <a:solidFill>
                  <a:schemeClr val="bg1"/>
                </a:solidFill>
                <a:latin typeface="Arial"/>
              </a:rPr>
              <a:t>동작소방서</a:t>
            </a:r>
          </a:p>
        </p:txBody>
      </p:sp>
      <p:sp>
        <p:nvSpPr>
          <p:cNvPr id="10" name="제목 40"/>
          <p:cNvSpPr>
            <a:spLocks noGrp="1"/>
          </p:cNvSpPr>
          <p:nvPr>
            <p:ph type="title"/>
          </p:nvPr>
        </p:nvSpPr>
        <p:spPr>
          <a:xfrm>
            <a:off x="2057400" y="609600"/>
            <a:ext cx="6019800" cy="487363"/>
          </a:xfrm>
        </p:spPr>
        <p:txBody>
          <a:bodyPr/>
          <a:lstStyle/>
          <a:p>
            <a:pPr eaLnBrk="1" hangingPunct="1">
              <a:defRPr lang="ko-KR"/>
            </a:pPr>
            <a:r>
              <a:rPr lang="ko-KR" altLang="en-US" sz="4000" spc="605" dirty="0" smtClean="0">
                <a:latin typeface="HY울릉도M"/>
                <a:ea typeface="HY울릉도M"/>
              </a:rPr>
              <a:t>건물기본 현황</a:t>
            </a:r>
            <a:endParaRPr lang="ko-KR" altLang="en-US" sz="4000" spc="605" dirty="0">
              <a:latin typeface="HY울릉도M"/>
              <a:ea typeface="HY울릉도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7145238" y="6237312"/>
            <a:ext cx="1800200" cy="43204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squar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ko-KR" altLang="en-US" sz="1800" b="1" i="0">
                <a:solidFill>
                  <a:schemeClr val="tx1"/>
                </a:solidFill>
                <a:latin typeface="Arial"/>
              </a:rPr>
              <a:t>   </a:t>
            </a:r>
            <a:r>
              <a:rPr lang="ko-KR" altLang="en-US" sz="1800" b="1" i="0">
                <a:solidFill>
                  <a:schemeClr val="bg1"/>
                </a:solidFill>
                <a:latin typeface="Arial"/>
              </a:rPr>
              <a:t>동작소방서</a:t>
            </a:r>
          </a:p>
        </p:txBody>
      </p:sp>
      <p:graphicFrame>
        <p:nvGraphicFramePr>
          <p:cNvPr id="38" name="표 37"/>
          <p:cNvGraphicFramePr>
            <a:graphicFrameLocks noGrp="1"/>
          </p:cNvGraphicFramePr>
          <p:nvPr/>
        </p:nvGraphicFramePr>
        <p:xfrm>
          <a:off x="179512" y="1340769"/>
          <a:ext cx="8818886" cy="4814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1358"/>
                <a:gridCol w="6897528"/>
              </a:tblGrid>
              <a:tr h="26848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b="1" dirty="0"/>
                        <a:t>구    분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b="1"/>
                        <a:t>내           용</a:t>
                      </a:r>
                    </a:p>
                  </a:txBody>
                  <a:tcPr marL="0" marR="0" marT="0" marB="0" anchor="ctr"/>
                </a:tc>
              </a:tr>
              <a:tr h="1342426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 sz="1800" b="1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소화설비</a:t>
                      </a:r>
                    </a:p>
                    <a:p>
                      <a:pPr algn="ctr" latinLnBrk="1">
                        <a:defRPr lang="ko-KR" altLang="en-US"/>
                      </a:pPr>
                      <a:endParaRPr lang="en-US" altLang="ko-K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소화기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63 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b="1" dirty="0" err="1">
                          <a:solidFill>
                            <a:schemeClr val="tx1"/>
                          </a:solidFill>
                        </a:rPr>
                        <a:t>전층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옥내소화전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129 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b="1" dirty="0" err="1">
                          <a:solidFill>
                            <a:schemeClr val="tx1"/>
                          </a:solidFill>
                        </a:rPr>
                        <a:t>전층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1800" b="1" dirty="0" err="1" smtClean="0">
                          <a:solidFill>
                            <a:schemeClr val="tx1"/>
                          </a:solidFill>
                        </a:rPr>
                        <a:t>스프릴쿨러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5728 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b="1" dirty="0" err="1">
                          <a:solidFill>
                            <a:schemeClr val="tx1"/>
                          </a:solidFill>
                        </a:rPr>
                        <a:t>전층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0" lv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800" b="1" dirty="0" err="1" smtClean="0">
                          <a:solidFill>
                            <a:schemeClr val="tx1"/>
                          </a:solidFill>
                        </a:rPr>
                        <a:t>물분무등소화설비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</a:tr>
              <a:tr h="119156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경보설비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1800" b="1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1800" b="1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자동화재탐지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1010 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b="1" dirty="0" err="1">
                          <a:solidFill>
                            <a:schemeClr val="tx1"/>
                          </a:solidFill>
                        </a:rPr>
                        <a:t>전층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비상방송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421 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b="1" dirty="0" err="1">
                          <a:solidFill>
                            <a:schemeClr val="tx1"/>
                          </a:solidFill>
                        </a:rPr>
                        <a:t>전층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</a:tr>
              <a:tr h="739143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>
                          <a:solidFill>
                            <a:schemeClr val="tx1"/>
                          </a:solidFill>
                        </a:rPr>
                        <a:t>피난설비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r>
                        <a:rPr lang="ko-KR" altLang="en-US" sz="1800" b="1" dirty="0" err="1">
                          <a:solidFill>
                            <a:schemeClr val="tx1"/>
                          </a:solidFill>
                        </a:rPr>
                        <a:t>유도등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372 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b="1" dirty="0" err="1">
                          <a:solidFill>
                            <a:schemeClr val="tx1"/>
                          </a:solidFill>
                        </a:rPr>
                        <a:t>전층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인명조명기구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1, 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비상조명등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2298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</a:tr>
              <a:tr h="989049">
                <a:tc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800" b="1">
                          <a:solidFill>
                            <a:schemeClr val="tx1"/>
                          </a:solidFill>
                        </a:rPr>
                        <a:t>소화활동설비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상수도소화용수설비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1, </a:t>
                      </a:r>
                      <a:r>
                        <a:rPr lang="ko-KR" altLang="en-US" sz="1800" b="1" dirty="0" err="1" smtClean="0">
                          <a:solidFill>
                            <a:schemeClr val="tx1"/>
                          </a:solidFill>
                        </a:rPr>
                        <a:t>제연설비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10,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연결송수관설비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119,</a:t>
                      </a: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</a:rPr>
                        <a:t>비상콘센트설비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</a:rPr>
                        <a:t>101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</a:tr>
              <a:tr h="278243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ko-KR" altLang="en-US" sz="1800" b="1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1800" b="1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9" name="제목 40"/>
          <p:cNvSpPr txBox="1"/>
          <p:nvPr/>
        </p:nvSpPr>
        <p:spPr>
          <a:xfrm>
            <a:off x="1835696" y="476672"/>
            <a:ext cx="6019800" cy="487363"/>
          </a:xfrm>
          <a:prstGeom prst="rect">
            <a:avLst/>
          </a:prstGeom>
        </p:spPr>
        <p:txBody>
          <a:bodyPr/>
          <a:lstStyle/>
          <a:p>
            <a:pPr marL="0" lvl="0" indent="0" algn="ctr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4000" spc="605" dirty="0" smtClean="0">
                <a:solidFill>
                  <a:schemeClr val="bg1"/>
                </a:solidFill>
                <a:latin typeface="HY울릉도M"/>
                <a:ea typeface="HY울릉도M"/>
                <a:cs typeface="+mj-cs"/>
              </a:rPr>
              <a:t>소방시설</a:t>
            </a:r>
            <a:r>
              <a:rPr lang="ko-KR" altLang="en-US" sz="4000" b="1" i="0" spc="605" dirty="0" smtClean="0">
                <a:solidFill>
                  <a:schemeClr val="bg1"/>
                </a:solidFill>
                <a:latin typeface="HY울릉도M"/>
                <a:ea typeface="HY울릉도M"/>
                <a:cs typeface="+mj-cs"/>
              </a:rPr>
              <a:t>현황</a:t>
            </a:r>
            <a:endParaRPr lang="ko-KR" altLang="en-US" sz="4000" b="1" i="0" spc="605" dirty="0">
              <a:solidFill>
                <a:schemeClr val="bg1"/>
              </a:solidFill>
              <a:latin typeface="HY울릉도M"/>
              <a:ea typeface="HY울릉도M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잡동사진\칼무리\K-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66" name="Text Box 32"/>
          <p:cNvSpPr txBox="1">
            <a:spLocks noChangeArrowheads="1"/>
          </p:cNvSpPr>
          <p:nvPr/>
        </p:nvSpPr>
        <p:spPr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anchor="ctr">
            <a:spAutoFit/>
          </a:bodyPr>
          <a:lstStyle/>
          <a:p>
            <a:pPr algn="ctr" latinLnBrk="0">
              <a:defRPr lang="ko-KR" altLang="en-US"/>
            </a:pPr>
            <a:endParaRPr lang="ko-KR" altLang="ko-KR" b="0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7145238" y="6237312"/>
            <a:ext cx="1800200" cy="43204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square" lIns="91440" tIns="45720" rIns="91440" bIns="45720" anchor="ctr" anchorCtr="0"/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ko-KR" altLang="en-US" sz="1800" b="1" i="0">
                <a:solidFill>
                  <a:schemeClr val="tx1"/>
                </a:solidFill>
                <a:latin typeface="Arial"/>
              </a:rPr>
              <a:t> </a:t>
            </a:r>
            <a:r>
              <a:rPr lang="ko-KR" altLang="en-US" sz="1800" b="1" i="0">
                <a:solidFill>
                  <a:schemeClr val="bg1"/>
                </a:solidFill>
                <a:latin typeface="Arial"/>
              </a:rPr>
              <a:t>동작소방서</a:t>
            </a:r>
          </a:p>
        </p:txBody>
      </p:sp>
      <p:sp>
        <p:nvSpPr>
          <p:cNvPr id="23" name="제목 40"/>
          <p:cNvSpPr>
            <a:spLocks noGrp="1"/>
          </p:cNvSpPr>
          <p:nvPr>
            <p:ph type="title"/>
          </p:nvPr>
        </p:nvSpPr>
        <p:spPr>
          <a:xfrm>
            <a:off x="2051720" y="548680"/>
            <a:ext cx="6019800" cy="487363"/>
          </a:xfrm>
        </p:spPr>
        <p:txBody>
          <a:bodyPr anchor="ctr"/>
          <a:lstStyle/>
          <a:p>
            <a:pPr eaLnBrk="1" hangingPunct="1">
              <a:defRPr lang="ko-KR"/>
            </a:pPr>
            <a:r>
              <a:rPr lang="ko-KR" altLang="en-US" sz="4000" spc="605">
                <a:solidFill>
                  <a:srgbClr val="0037A4"/>
                </a:solidFill>
                <a:latin typeface="HY울릉도M"/>
                <a:ea typeface="HY울릉도M"/>
              </a:rPr>
              <a:t>일 반 현 황</a:t>
            </a:r>
          </a:p>
        </p:txBody>
      </p:sp>
      <p:grpSp>
        <p:nvGrpSpPr>
          <p:cNvPr id="2" name="그룹 9"/>
          <p:cNvGrpSpPr/>
          <p:nvPr/>
        </p:nvGrpSpPr>
        <p:grpSpPr>
          <a:xfrm>
            <a:off x="-4773" y="1340768"/>
            <a:ext cx="4216733" cy="936104"/>
            <a:chOff x="-36514" y="1389659"/>
            <a:chExt cx="4216735" cy="959841"/>
          </a:xfrm>
        </p:grpSpPr>
        <p:sp>
          <p:nvSpPr>
            <p:cNvPr id="11281" name="Oval 66"/>
            <p:cNvSpPr>
              <a:spLocks noChangeArrowheads="1"/>
            </p:cNvSpPr>
            <p:nvPr/>
          </p:nvSpPr>
          <p:spPr bwMode="gray">
            <a:xfrm>
              <a:off x="1500188" y="2106613"/>
              <a:ext cx="241300" cy="24288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E9940B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</a:ln>
          </p:spPr>
          <p:txBody>
            <a:bodyPr wrap="none" anchor="ctr"/>
            <a:lstStyle/>
            <a:p>
              <a:pPr algn="ctr" latinLnBrk="0">
                <a:defRPr lang="ko-KR" altLang="en-US"/>
              </a:pPr>
              <a:endParaRPr lang="ko-KR" altLang="en-US"/>
            </a:p>
          </p:txBody>
        </p:sp>
        <p:sp>
          <p:nvSpPr>
            <p:cNvPr id="34" name="Rectangle 3"/>
            <p:cNvSpPr txBox="1">
              <a:spLocks noChangeArrowheads="1"/>
            </p:cNvSpPr>
            <p:nvPr/>
          </p:nvSpPr>
          <p:spPr bwMode="gray">
            <a:xfrm>
              <a:off x="1692275" y="1396369"/>
              <a:ext cx="2447926" cy="392373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  <p:txBody>
            <a:bodyPr anchor="ctr"/>
            <a:lstStyle/>
            <a:p>
              <a:pPr marL="342900" indent="-342900" algn="ctr"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Font typeface="Wingdings"/>
                <a:buNone/>
                <a:defRPr lang="ko-KR"/>
              </a:pPr>
              <a:r>
                <a:rPr lang="en-US" altLang="ko-KR" sz="2500" i="1">
                  <a:solidFill>
                    <a:schemeClr val="bg1"/>
                  </a:solidFill>
                  <a:latin typeface="MD아롱체"/>
                  <a:ea typeface="MD아롱체"/>
                </a:rPr>
                <a:t>  </a:t>
              </a:r>
              <a:r>
                <a:rPr lang="ko-KR" altLang="en-US" sz="2500" i="1">
                  <a:solidFill>
                    <a:schemeClr val="bg1"/>
                  </a:solidFill>
                  <a:latin typeface="MD아롱체"/>
                  <a:ea typeface="MD아롱체"/>
                </a:rPr>
                <a:t>내       용</a:t>
              </a:r>
              <a:endParaRPr lang="en-US" altLang="ko-KR" sz="2800" b="0">
                <a:solidFill>
                  <a:schemeClr val="bg1"/>
                </a:solidFill>
                <a:latin typeface="+mn-lt"/>
                <a:ea typeface="굴림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-36514" y="1390015"/>
              <a:ext cx="4176715" cy="400315"/>
            </a:xfrm>
            <a:prstGeom prst="rect">
              <a:avLst/>
            </a:prstGeom>
            <a:solidFill>
              <a:schemeClr val="accent5">
                <a:lumMod val="25000"/>
              </a:schemeClr>
            </a:solidFill>
            <a:ln w="9525" cap="flat" cmpd="sng" algn="ctr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1003">
              <a:schemeClr val="dk2"/>
            </a:fillRef>
            <a:effectRef idx="0">
              <a:scrgbClr r="0" g="0" b="0"/>
            </a:effectRef>
            <a:fontRef idx="major">
              <a:scrgbClr r="0" g="0" b="0"/>
            </a:fontRef>
          </p:style>
          <p:txBody>
            <a:bodyPr anchor="ctr"/>
            <a:lstStyle/>
            <a:p>
              <a:pPr algn="ctr" latinLnBrk="0">
                <a:defRPr lang="ko-KR"/>
              </a:pPr>
              <a:r>
                <a:rPr lang="ko-KR" altLang="en-US" i="1">
                  <a:solidFill>
                    <a:schemeClr val="bg1"/>
                  </a:solidFill>
                  <a:latin typeface="MD아롱체"/>
                  <a:ea typeface="MD아롱체"/>
                </a:rPr>
                <a:t>                   </a:t>
              </a:r>
              <a:endParaRPr lang="ko-KR" altLang="en-US">
                <a:ea typeface="굴림"/>
              </a:endParaRPr>
            </a:p>
          </p:txBody>
        </p:sp>
        <p:sp>
          <p:nvSpPr>
            <p:cNvPr id="9" name="Rectangle 3"/>
            <p:cNvSpPr txBox="1">
              <a:spLocks noChangeArrowheads="1"/>
            </p:cNvSpPr>
            <p:nvPr/>
          </p:nvSpPr>
          <p:spPr bwMode="gray">
            <a:xfrm>
              <a:off x="1732295" y="1389659"/>
              <a:ext cx="2447926" cy="392373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  <p:txBody>
            <a:bodyPr anchor="ctr"/>
            <a:lstStyle/>
            <a:p>
              <a:pPr marL="342900" indent="-342900" algn="ctr"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Font typeface="Wingdings"/>
                <a:buNone/>
                <a:defRPr lang="ko-KR"/>
              </a:pPr>
              <a:r>
                <a:rPr lang="ko-KR" altLang="en-US" sz="2500" i="1">
                  <a:solidFill>
                    <a:schemeClr val="bg1"/>
                  </a:solidFill>
                  <a:latin typeface="MD아롱체"/>
                  <a:ea typeface="MD아롱체"/>
                </a:rPr>
                <a:t>위  치  도</a:t>
              </a:r>
              <a:endParaRPr lang="en-US" altLang="ko-KR" sz="2800" b="0">
                <a:latin typeface="+mn-lt"/>
                <a:ea typeface="굴림"/>
              </a:endParaRPr>
            </a:p>
          </p:txBody>
        </p:sp>
      </p:grpSp>
      <p:sp>
        <p:nvSpPr>
          <p:cNvPr id="40" name="자유형 39"/>
          <p:cNvSpPr/>
          <p:nvPr/>
        </p:nvSpPr>
        <p:spPr>
          <a:xfrm rot="1348141" flipV="1">
            <a:off x="3656582" y="299985"/>
            <a:ext cx="1047249" cy="2304256"/>
          </a:xfrm>
          <a:custGeom>
            <a:avLst/>
            <a:gdLst>
              <a:gd name="connsiteX0" fmla="*/ 0 w 3657600"/>
              <a:gd name="connsiteY0" fmla="*/ 685800 h 685800"/>
              <a:gd name="connsiteX1" fmla="*/ 1533525 w 3657600"/>
              <a:gd name="connsiteY1" fmla="*/ 133350 h 685800"/>
              <a:gd name="connsiteX2" fmla="*/ 1828800 w 3657600"/>
              <a:gd name="connsiteY2" fmla="*/ 57150 h 685800"/>
              <a:gd name="connsiteX3" fmla="*/ 2105025 w 3657600"/>
              <a:gd name="connsiteY3" fmla="*/ 19050 h 685800"/>
              <a:gd name="connsiteX4" fmla="*/ 3543300 w 3657600"/>
              <a:gd name="connsiteY4" fmla="*/ 38100 h 685800"/>
              <a:gd name="connsiteX5" fmla="*/ 3657600 w 3657600"/>
              <a:gd name="connsiteY5" fmla="*/ 0 h 685800"/>
              <a:gd name="connsiteX6" fmla="*/ 3657600 w 3657600"/>
              <a:gd name="connsiteY6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57600" h="685800">
                <a:moveTo>
                  <a:pt x="0" y="685800"/>
                </a:moveTo>
                <a:lnTo>
                  <a:pt x="1533525" y="133350"/>
                </a:lnTo>
                <a:lnTo>
                  <a:pt x="1828800" y="57150"/>
                </a:lnTo>
                <a:lnTo>
                  <a:pt x="2105025" y="19050"/>
                </a:lnTo>
                <a:lnTo>
                  <a:pt x="3543300" y="38100"/>
                </a:lnTo>
                <a:lnTo>
                  <a:pt x="3657600" y="0"/>
                </a:lnTo>
                <a:lnTo>
                  <a:pt x="3657600" y="0"/>
                </a:ln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tailEnd type="stealth" w="med" len="med"/>
          </a:ln>
          <a:effectLst/>
        </p:spPr>
        <p:txBody>
          <a:bodyPr vert="horz" wrap="square" lIns="91440" tIns="45720" rIns="91440" bIns="45720" anchor="ctr" anchorCtr="0"/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1800" b="1" i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3707904" y="4653136"/>
            <a:ext cx="720080" cy="288032"/>
          </a:xfrm>
          <a:prstGeom prst="roundRect">
            <a:avLst>
              <a:gd name="adj" fmla="val 16667"/>
            </a:avLst>
          </a:prstGeom>
          <a:solidFill>
            <a:schemeClr val="accent1">
              <a:alpha val="69000"/>
            </a:schemeClr>
          </a:solidFill>
          <a:ln w="9525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olid"/>
            <a:round/>
          </a:ln>
          <a:effectLst/>
        </p:spPr>
        <p:txBody>
          <a:bodyPr vert="horz" wrap="square" lIns="91440" tIns="45720" rIns="91440" bIns="45720" anchor="ctr" anchorCtr="0"/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ko-KR" altLang="en-US" sz="1200" b="1" i="0">
                <a:solidFill>
                  <a:schemeClr val="tx1"/>
                </a:solidFill>
                <a:latin typeface="Arial"/>
              </a:rPr>
              <a:t>신림대</a:t>
            </a:r>
          </a:p>
        </p:txBody>
      </p:sp>
      <p:sp>
        <p:nvSpPr>
          <p:cNvPr id="49" name="모서리가 둥근 직사각형 48"/>
          <p:cNvSpPr/>
          <p:nvPr/>
        </p:nvSpPr>
        <p:spPr>
          <a:xfrm>
            <a:off x="6444208" y="2420888"/>
            <a:ext cx="720080" cy="288032"/>
          </a:xfrm>
          <a:prstGeom prst="roundRect">
            <a:avLst>
              <a:gd name="adj" fmla="val 16667"/>
            </a:avLst>
          </a:prstGeom>
          <a:solidFill>
            <a:srgbClr val="FF9966">
              <a:alpha val="68630"/>
            </a:srgbClr>
          </a:solidFill>
          <a:ln w="9525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olid"/>
            <a:round/>
          </a:ln>
          <a:effectLst/>
        </p:spPr>
        <p:txBody>
          <a:bodyPr vert="horz" wrap="square" lIns="91440" tIns="45720" rIns="91440" bIns="45720" anchor="ctr" anchorCtr="0"/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ko-KR" altLang="en-US" sz="1200">
                <a:latin typeface="Arial"/>
              </a:rPr>
              <a:t>상도대</a:t>
            </a:r>
            <a:endParaRPr lang="ko-KR" altLang="en-US" sz="1200" b="1" i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3851920" y="2204864"/>
            <a:ext cx="720080" cy="288032"/>
          </a:xfrm>
          <a:prstGeom prst="roundRect">
            <a:avLst>
              <a:gd name="adj" fmla="val 16667"/>
            </a:avLst>
          </a:prstGeom>
          <a:solidFill>
            <a:srgbClr val="00B050">
              <a:alpha val="66000"/>
            </a:srgbClr>
          </a:solidFill>
          <a:ln w="9525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olid"/>
            <a:round/>
          </a:ln>
          <a:effectLst/>
        </p:spPr>
        <p:txBody>
          <a:bodyPr vert="horz" wrap="square" lIns="91440" tIns="45720" rIns="91440" bIns="45720" anchor="ctr" anchorCtr="0"/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ko-KR" altLang="en-US" sz="1200" dirty="0">
                <a:latin typeface="Arial"/>
              </a:rPr>
              <a:t>구조대</a:t>
            </a:r>
            <a:endParaRPr lang="ko-KR" altLang="en-US" sz="1200" b="1" i="0" dirty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4572000" y="2204864"/>
            <a:ext cx="1008112" cy="288032"/>
          </a:xfrm>
          <a:prstGeom prst="roundRect">
            <a:avLst>
              <a:gd name="adj" fmla="val 16667"/>
            </a:avLst>
          </a:prstGeom>
          <a:solidFill>
            <a:srgbClr val="00B050">
              <a:alpha val="66000"/>
            </a:srgbClr>
          </a:solidFill>
          <a:ln w="9525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olid"/>
            <a:round/>
          </a:ln>
          <a:effectLst/>
        </p:spPr>
        <p:txBody>
          <a:bodyPr vert="horz" wrap="square" lIns="91440" tIns="45720" rIns="91440" bIns="45720" anchor="ctr" anchorCtr="0"/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ko-KR" altLang="en-US" sz="1200">
                <a:latin typeface="Arial"/>
              </a:rPr>
              <a:t>현장대응단</a:t>
            </a:r>
            <a:endParaRPr lang="en-US" altLang="ko-KR" sz="1200">
              <a:latin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275856" y="2564904"/>
            <a:ext cx="619080" cy="276999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lang="ko-KR" altLang="en-US"/>
            </a:pPr>
            <a:r>
              <a:rPr lang="en-US" altLang="ko-KR" sz="1200" dirty="0" smtClean="0">
                <a:solidFill>
                  <a:srgbClr val="FF0000"/>
                </a:solidFill>
              </a:rPr>
              <a:t>0.7km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779912" y="5013176"/>
            <a:ext cx="620251" cy="276999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lang="ko-KR" altLang="en-US"/>
            </a:pPr>
            <a:r>
              <a:rPr lang="en-US" altLang="ko-KR" sz="1200" dirty="0">
                <a:solidFill>
                  <a:srgbClr val="FF0000"/>
                </a:solidFill>
              </a:rPr>
              <a:t>0.3km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236296" y="2420888"/>
            <a:ext cx="619080" cy="276999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lang="ko-KR" altLang="en-US"/>
            </a:pPr>
            <a:r>
              <a:rPr lang="en-US" altLang="ko-KR" sz="1200" dirty="0">
                <a:solidFill>
                  <a:srgbClr val="FF0000"/>
                </a:solidFill>
              </a:rPr>
              <a:t>1.3km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99592" y="4149080"/>
            <a:ext cx="620598" cy="276999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lang="ko-KR" altLang="en-US"/>
            </a:pPr>
            <a:r>
              <a:rPr lang="en-US" altLang="ko-KR" sz="1200">
                <a:solidFill>
                  <a:srgbClr val="FF0000"/>
                </a:solidFill>
              </a:rPr>
              <a:t>0.7km</a:t>
            </a:r>
            <a:endParaRPr lang="ko-KR" altLang="en-US" sz="1200">
              <a:solidFill>
                <a:srgbClr val="FF0000"/>
              </a:solidFill>
            </a:endParaRPr>
          </a:p>
        </p:txBody>
      </p:sp>
      <p:sp>
        <p:nvSpPr>
          <p:cNvPr id="32" name="타원 31"/>
          <p:cNvSpPr>
            <a:spLocks noChangeArrowheads="1"/>
          </p:cNvSpPr>
          <p:nvPr/>
        </p:nvSpPr>
        <p:spPr>
          <a:xfrm>
            <a:off x="3923928" y="2636912"/>
            <a:ext cx="1080120" cy="1080120"/>
          </a:xfrm>
          <a:prstGeom prst="ellipse">
            <a:avLst/>
          </a:prstGeom>
          <a:noFill/>
          <a:ln w="44450" algn="ctr">
            <a:solidFill>
              <a:srgbClr val="FF0000"/>
            </a:solidFill>
            <a:prstDash val="sysDash"/>
            <a:round/>
          </a:ln>
        </p:spPr>
        <p:txBody>
          <a:bodyPr/>
          <a:lstStyle/>
          <a:p>
            <a:pPr latinLnBrk="0">
              <a:defRPr lang="ko-KR" altLang="en-US"/>
            </a:pPr>
            <a:endParaRPr lang="ko-KR" altLang="en-US"/>
          </a:p>
        </p:txBody>
      </p:sp>
      <p:sp>
        <p:nvSpPr>
          <p:cNvPr id="89" name="자유형 88"/>
          <p:cNvSpPr/>
          <p:nvPr/>
        </p:nvSpPr>
        <p:spPr>
          <a:xfrm rot="11220486">
            <a:off x="5070169" y="690844"/>
            <a:ext cx="2244021" cy="2401654"/>
          </a:xfrm>
          <a:custGeom>
            <a:avLst/>
            <a:gdLst>
              <a:gd name="connsiteX0" fmla="*/ 0 w 3657600"/>
              <a:gd name="connsiteY0" fmla="*/ 685800 h 685800"/>
              <a:gd name="connsiteX1" fmla="*/ 1533525 w 3657600"/>
              <a:gd name="connsiteY1" fmla="*/ 133350 h 685800"/>
              <a:gd name="connsiteX2" fmla="*/ 1828800 w 3657600"/>
              <a:gd name="connsiteY2" fmla="*/ 57150 h 685800"/>
              <a:gd name="connsiteX3" fmla="*/ 2105025 w 3657600"/>
              <a:gd name="connsiteY3" fmla="*/ 19050 h 685800"/>
              <a:gd name="connsiteX4" fmla="*/ 3543300 w 3657600"/>
              <a:gd name="connsiteY4" fmla="*/ 38100 h 685800"/>
              <a:gd name="connsiteX5" fmla="*/ 3657600 w 3657600"/>
              <a:gd name="connsiteY5" fmla="*/ 0 h 685800"/>
              <a:gd name="connsiteX6" fmla="*/ 3657600 w 3657600"/>
              <a:gd name="connsiteY6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57600" h="685800">
                <a:moveTo>
                  <a:pt x="0" y="685800"/>
                </a:moveTo>
                <a:lnTo>
                  <a:pt x="1533525" y="133350"/>
                </a:lnTo>
                <a:lnTo>
                  <a:pt x="1828800" y="57150"/>
                </a:lnTo>
                <a:lnTo>
                  <a:pt x="2105025" y="19050"/>
                </a:lnTo>
                <a:lnTo>
                  <a:pt x="3543300" y="38100"/>
                </a:lnTo>
                <a:lnTo>
                  <a:pt x="3657600" y="0"/>
                </a:lnTo>
                <a:lnTo>
                  <a:pt x="3657600" y="0"/>
                </a:lnTo>
              </a:path>
            </a:pathLst>
          </a:custGeom>
          <a:ln>
            <a:solidFill>
              <a:srgbClr val="7030A0"/>
            </a:solidFill>
            <a:tailEnd type="stealth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vert="horz" wrap="square" lIns="91440" tIns="45720" rIns="91440" bIns="45720" anchor="ctr" anchorCtr="0"/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1800" b="1" i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91" name="모서리가 둥근 직사각형 90"/>
          <p:cNvSpPr/>
          <p:nvPr/>
        </p:nvSpPr>
        <p:spPr>
          <a:xfrm>
            <a:off x="3923928" y="1916832"/>
            <a:ext cx="720080" cy="288032"/>
          </a:xfrm>
          <a:prstGeom prst="roundRect">
            <a:avLst>
              <a:gd name="adj" fmla="val 16667"/>
            </a:avLst>
          </a:prstGeom>
          <a:solidFill>
            <a:schemeClr val="accent3">
              <a:lumMod val="50000"/>
              <a:alpha val="66000"/>
            </a:schemeClr>
          </a:solidFill>
          <a:ln w="9525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olid"/>
            <a:round/>
          </a:ln>
          <a:effectLst/>
        </p:spPr>
        <p:txBody>
          <a:bodyPr vert="horz" wrap="square" lIns="91440" tIns="45720" rIns="91440" bIns="45720" anchor="ctr" anchorCtr="0"/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en-US" altLang="ko-KR" sz="1200" dirty="0">
                <a:latin typeface="Arial"/>
              </a:rPr>
              <a:t>2 </a:t>
            </a:r>
            <a:r>
              <a:rPr lang="ko-KR" altLang="en-US" sz="1200" dirty="0" err="1">
                <a:latin typeface="Arial"/>
              </a:rPr>
              <a:t>착대</a:t>
            </a:r>
            <a:endParaRPr lang="ko-KR" altLang="en-US" sz="1200" b="1" i="0" dirty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92" name="모서리가 둥근 직사각형 91"/>
          <p:cNvSpPr/>
          <p:nvPr/>
        </p:nvSpPr>
        <p:spPr>
          <a:xfrm>
            <a:off x="6804248" y="2060848"/>
            <a:ext cx="720080" cy="288032"/>
          </a:xfrm>
          <a:prstGeom prst="roundRect">
            <a:avLst>
              <a:gd name="adj" fmla="val 16667"/>
            </a:avLst>
          </a:prstGeom>
          <a:solidFill>
            <a:schemeClr val="accent3">
              <a:lumMod val="50000"/>
              <a:alpha val="66000"/>
            </a:schemeClr>
          </a:solidFill>
          <a:ln w="9525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olid"/>
            <a:round/>
          </a:ln>
          <a:effectLst/>
        </p:spPr>
        <p:txBody>
          <a:bodyPr vert="horz" wrap="square" lIns="91440" tIns="45720" rIns="91440" bIns="45720" anchor="ctr" anchorCtr="0"/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en-US" altLang="ko-KR" sz="1200">
                <a:latin typeface="Arial"/>
              </a:rPr>
              <a:t>3 </a:t>
            </a:r>
            <a:r>
              <a:rPr lang="ko-KR" altLang="en-US" sz="1200">
                <a:latin typeface="Arial"/>
              </a:rPr>
              <a:t>착대</a:t>
            </a:r>
            <a:endParaRPr lang="ko-KR" altLang="en-US" sz="1200" b="1" i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93" name="모서리가 둥근 직사각형 92"/>
          <p:cNvSpPr/>
          <p:nvPr/>
        </p:nvSpPr>
        <p:spPr>
          <a:xfrm>
            <a:off x="3707904" y="4293096"/>
            <a:ext cx="720080" cy="288032"/>
          </a:xfrm>
          <a:prstGeom prst="roundRect">
            <a:avLst>
              <a:gd name="adj" fmla="val 16667"/>
            </a:avLst>
          </a:prstGeom>
          <a:solidFill>
            <a:schemeClr val="accent3">
              <a:lumMod val="50000"/>
              <a:alpha val="66000"/>
            </a:schemeClr>
          </a:solidFill>
          <a:ln w="9525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olid"/>
            <a:round/>
          </a:ln>
          <a:effectLst/>
        </p:spPr>
        <p:txBody>
          <a:bodyPr vert="horz" wrap="square" lIns="91440" tIns="45720" rIns="91440" bIns="45720" anchor="ctr" anchorCtr="0"/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en-US" altLang="ko-KR" sz="1200">
                <a:latin typeface="Arial"/>
              </a:rPr>
              <a:t>1 </a:t>
            </a:r>
            <a:r>
              <a:rPr lang="ko-KR" altLang="en-US" sz="1200">
                <a:latin typeface="Arial"/>
              </a:rPr>
              <a:t>착대</a:t>
            </a:r>
            <a:endParaRPr lang="ko-KR" altLang="en-US" sz="1200" b="1" i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23528" y="5661248"/>
            <a:ext cx="2160240" cy="909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dirty="0">
                <a:solidFill>
                  <a:srgbClr val="FF0000"/>
                </a:solidFill>
              </a:rPr>
              <a:t>4</a:t>
            </a:r>
            <a:r>
              <a:rPr lang="ko-KR" altLang="en-US" dirty="0" err="1">
                <a:solidFill>
                  <a:srgbClr val="FF0000"/>
                </a:solidFill>
              </a:rPr>
              <a:t>착대</a:t>
            </a:r>
            <a:r>
              <a:rPr lang="ko-KR" altLang="en-US" dirty="0">
                <a:solidFill>
                  <a:srgbClr val="FF0000"/>
                </a:solidFill>
              </a:rPr>
              <a:t> 봉천  </a:t>
            </a:r>
            <a:r>
              <a:rPr lang="en-US" altLang="ko-KR" dirty="0">
                <a:solidFill>
                  <a:srgbClr val="FF0000"/>
                </a:solidFill>
              </a:rPr>
              <a:t>2km</a:t>
            </a:r>
          </a:p>
          <a:p>
            <a:pPr lvl="0">
              <a:defRPr lang="ko-KR" altLang="en-US"/>
            </a:pPr>
            <a:r>
              <a:rPr lang="en-US" altLang="ko-KR" dirty="0">
                <a:solidFill>
                  <a:srgbClr val="FF0000"/>
                </a:solidFill>
              </a:rPr>
              <a:t>5</a:t>
            </a:r>
            <a:r>
              <a:rPr lang="ko-KR" altLang="en-US" dirty="0" err="1">
                <a:solidFill>
                  <a:srgbClr val="FF0000"/>
                </a:solidFill>
              </a:rPr>
              <a:t>착대</a:t>
            </a:r>
            <a:r>
              <a:rPr lang="ko-KR" altLang="en-US" dirty="0">
                <a:solidFill>
                  <a:srgbClr val="FF0000"/>
                </a:solidFill>
              </a:rPr>
              <a:t> 노량진 </a:t>
            </a:r>
            <a:r>
              <a:rPr lang="en-US" altLang="ko-KR" dirty="0">
                <a:solidFill>
                  <a:srgbClr val="FF0000"/>
                </a:solidFill>
              </a:rPr>
              <a:t>4km</a:t>
            </a:r>
          </a:p>
          <a:p>
            <a:pPr lvl="0">
              <a:defRPr lang="ko-KR" altLang="en-US"/>
            </a:pPr>
            <a:r>
              <a:rPr lang="en-US" altLang="ko-KR" dirty="0">
                <a:solidFill>
                  <a:srgbClr val="FF0000"/>
                </a:solidFill>
              </a:rPr>
              <a:t>6</a:t>
            </a:r>
            <a:r>
              <a:rPr lang="ko-KR" altLang="en-US" dirty="0" err="1">
                <a:solidFill>
                  <a:srgbClr val="FF0000"/>
                </a:solidFill>
              </a:rPr>
              <a:t>착대</a:t>
            </a:r>
            <a:r>
              <a:rPr lang="ko-KR" altLang="en-US" dirty="0">
                <a:solidFill>
                  <a:srgbClr val="FF0000"/>
                </a:solidFill>
              </a:rPr>
              <a:t> 백운 </a:t>
            </a:r>
            <a:r>
              <a:rPr lang="en-US" altLang="ko-KR" dirty="0">
                <a:solidFill>
                  <a:srgbClr val="FF0000"/>
                </a:solidFill>
              </a:rPr>
              <a:t>5km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95" name="모서리가 둥근 직사각형 94"/>
          <p:cNvSpPr/>
          <p:nvPr/>
        </p:nvSpPr>
        <p:spPr>
          <a:xfrm>
            <a:off x="251520" y="5517232"/>
            <a:ext cx="2304256" cy="1152128"/>
          </a:xfrm>
          <a:prstGeom prst="roundRect">
            <a:avLst>
              <a:gd name="adj" fmla="val 16667"/>
            </a:avLst>
          </a:prstGeom>
          <a:noFill/>
          <a:ln w="38100" cap="flat" cmpd="sng" algn="ctr">
            <a:solidFill>
              <a:schemeClr val="accent6">
                <a:lumMod val="75000"/>
              </a:schemeClr>
            </a:solidFill>
            <a:prstDash val="solid"/>
            <a:round/>
            <a:tailEnd type="stealth" w="med" len="med"/>
          </a:ln>
          <a:effectLst/>
        </p:spPr>
        <p:txBody>
          <a:bodyPr vert="horz" wrap="square" lIns="91440" tIns="45720" rIns="91440" bIns="45720" anchor="ctr" anchorCtr="0"/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1800" b="1" i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37" name="자유형 36"/>
          <p:cNvSpPr/>
          <p:nvPr/>
        </p:nvSpPr>
        <p:spPr>
          <a:xfrm>
            <a:off x="7452320" y="301841"/>
            <a:ext cx="1416472" cy="534871"/>
          </a:xfrm>
          <a:custGeom>
            <a:avLst/>
            <a:gdLst>
              <a:gd name="connsiteX0" fmla="*/ 958788 w 958788"/>
              <a:gd name="connsiteY0" fmla="*/ 0 h 4989250"/>
              <a:gd name="connsiteX1" fmla="*/ 177553 w 958788"/>
              <a:gd name="connsiteY1" fmla="*/ 4012707 h 4989250"/>
              <a:gd name="connsiteX2" fmla="*/ 0 w 958788"/>
              <a:gd name="connsiteY2" fmla="*/ 4989250 h 498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8788" h="4989250">
                <a:moveTo>
                  <a:pt x="958788" y="0"/>
                </a:moveTo>
                <a:cubicBezTo>
                  <a:pt x="648069" y="1590582"/>
                  <a:pt x="337351" y="3181165"/>
                  <a:pt x="177553" y="4012707"/>
                </a:cubicBezTo>
                <a:cubicBezTo>
                  <a:pt x="17755" y="4844249"/>
                  <a:pt x="8877" y="4916749"/>
                  <a:pt x="0" y="4989250"/>
                </a:cubicBezTo>
              </a:path>
            </a:pathLst>
          </a:custGeom>
          <a:solidFill>
            <a:srgbClr val="695CB6"/>
          </a:solidFill>
          <a:ln w="28575" cap="flat" cmpd="sng" algn="ctr">
            <a:solidFill>
              <a:srgbClr val="7030A0"/>
            </a:solidFill>
            <a:prstDash val="solid"/>
            <a:round/>
          </a:ln>
          <a:effectLst/>
        </p:spPr>
        <p:txBody>
          <a:bodyPr vert="horz" wrap="squar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1800" b="1" i="0">
              <a:solidFill>
                <a:schemeClr val="tx1"/>
              </a:solidFill>
              <a:latin typeface="Arial"/>
            </a:endParaRPr>
          </a:p>
        </p:txBody>
      </p:sp>
      <p:pic>
        <p:nvPicPr>
          <p:cNvPr id="1027" name="Picture 3" descr="C:\Users\user\Desktop\보라매삼성쉐르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708920"/>
            <a:ext cx="963191" cy="9361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47" name="직선 연결선 46"/>
          <p:cNvCxnSpPr/>
          <p:nvPr/>
        </p:nvCxnSpPr>
        <p:spPr>
          <a:xfrm flipH="1" flipV="1">
            <a:off x="3419872" y="5589240"/>
            <a:ext cx="1800200" cy="86409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</a:ln>
          <a:effectLst/>
        </p:spPr>
      </p:cxnSp>
      <p:cxnSp>
        <p:nvCxnSpPr>
          <p:cNvPr id="50" name="직선 화살표 연결선 49"/>
          <p:cNvCxnSpPr/>
          <p:nvPr/>
        </p:nvCxnSpPr>
        <p:spPr>
          <a:xfrm flipV="1">
            <a:off x="3419872" y="3212976"/>
            <a:ext cx="432048" cy="23762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tailEnd type="arrow"/>
          </a:ln>
          <a:effectLst/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보라매삼성쉐르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12776"/>
            <a:ext cx="3267742" cy="4824536"/>
          </a:xfrm>
          <a:prstGeom prst="rect">
            <a:avLst/>
          </a:prstGeom>
          <a:noFill/>
        </p:spPr>
      </p:pic>
      <p:sp>
        <p:nvSpPr>
          <p:cNvPr id="7171" name="Text Box 32"/>
          <p:cNvSpPr txBox="1">
            <a:spLocks noChangeArrowheads="1"/>
          </p:cNvSpPr>
          <p:nvPr/>
        </p:nvSpPr>
        <p:spPr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atinLnBrk="0">
              <a:defRPr lang="ko-KR" altLang="en-US"/>
            </a:pPr>
            <a:endParaRPr lang="ko-KR" altLang="ko-KR" b="0"/>
          </a:p>
        </p:txBody>
      </p:sp>
      <p:sp>
        <p:nvSpPr>
          <p:cNvPr id="7172" name="Oval 66"/>
          <p:cNvSpPr>
            <a:spLocks noChangeArrowheads="1"/>
          </p:cNvSpPr>
          <p:nvPr/>
        </p:nvSpPr>
        <p:spPr bwMode="gray">
          <a:xfrm>
            <a:off x="1500188" y="2106613"/>
            <a:ext cx="241300" cy="242887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E9940B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</a:ln>
        </p:spPr>
        <p:txBody>
          <a:bodyPr wrap="none" anchor="ctr"/>
          <a:lstStyle/>
          <a:p>
            <a:pPr latinLnBrk="0">
              <a:defRPr lang="ko-KR" altLang="en-US"/>
            </a:pPr>
            <a:endParaRPr lang="ko-KR" altLang="en-US"/>
          </a:p>
        </p:txBody>
      </p:sp>
      <p:sp>
        <p:nvSpPr>
          <p:cNvPr id="41" name="제목 4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 lang="ko-KR"/>
            </a:pPr>
            <a:r>
              <a:rPr lang="ko-KR" altLang="en-US" sz="4000" spc="605">
                <a:latin typeface="HY울릉도M"/>
                <a:ea typeface="HY울릉도M"/>
              </a:rPr>
              <a:t>일 반 현 황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-20638" y="1412875"/>
            <a:ext cx="4103688" cy="400050"/>
          </a:xfrm>
          <a:prstGeom prst="rect">
            <a:avLst/>
          </a:prstGeom>
          <a:solidFill>
            <a:schemeClr val="accent5">
              <a:lumMod val="25000"/>
            </a:schemeClr>
          </a:solidFill>
          <a:ln w="9525" cap="flat" cmpd="sng" algn="ctr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>
            <a:scrgbClr r="0" g="0" b="0"/>
          </a:fontRef>
        </p:style>
        <p:txBody>
          <a:bodyPr/>
          <a:lstStyle/>
          <a:p>
            <a:pPr latinLnBrk="0">
              <a:defRPr lang="ko-KR"/>
            </a:pPr>
            <a:endParaRPr lang="ko-KR" altLang="en-US">
              <a:ea typeface="굴림"/>
            </a:endParaRP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gray">
          <a:xfrm>
            <a:off x="1331913" y="1397000"/>
            <a:ext cx="2447925" cy="392113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/>
              <a:buNone/>
              <a:defRPr lang="ko-KR"/>
            </a:pPr>
            <a:r>
              <a:rPr lang="ko-KR" altLang="en-US" sz="2500" i="1">
                <a:solidFill>
                  <a:schemeClr val="bg1"/>
                </a:solidFill>
                <a:latin typeface="MD아롱체"/>
                <a:ea typeface="MD아롱체"/>
              </a:rPr>
              <a:t>소  방   여  건 </a:t>
            </a:r>
            <a:r>
              <a:rPr lang="en-US" altLang="ko-KR" sz="2800" b="0">
                <a:solidFill>
                  <a:schemeClr val="bg1"/>
                </a:solidFill>
                <a:latin typeface="+mn-lt"/>
                <a:ea typeface="굴림"/>
              </a:rPr>
              <a:t/>
            </a:r>
            <a:br>
              <a:rPr lang="en-US" altLang="ko-KR" sz="2800" b="0">
                <a:solidFill>
                  <a:schemeClr val="bg1"/>
                </a:solidFill>
                <a:latin typeface="+mn-lt"/>
                <a:ea typeface="굴림"/>
              </a:rPr>
            </a:br>
            <a:endParaRPr lang="en-US" altLang="ko-KR" sz="2800" b="0">
              <a:solidFill>
                <a:schemeClr val="bg1"/>
              </a:solidFill>
              <a:latin typeface="+mn-lt"/>
              <a:ea typeface="굴림"/>
            </a:endParaRP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lang="ko-KR"/>
            </a:pPr>
            <a:endParaRPr lang="en-US" altLang="ko-KR" sz="2800" b="0">
              <a:solidFill>
                <a:schemeClr val="bg1"/>
              </a:solidFill>
              <a:latin typeface="+mn-lt"/>
              <a:ea typeface="굴림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7145238" y="6237312"/>
            <a:ext cx="1800200" cy="43204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squar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ko-KR" altLang="en-US" sz="1800" b="1" i="0">
                <a:solidFill>
                  <a:schemeClr val="tx1"/>
                </a:solidFill>
                <a:latin typeface="Arial"/>
              </a:rPr>
              <a:t>   </a:t>
            </a:r>
            <a:r>
              <a:rPr lang="ko-KR" altLang="en-US" sz="1800" b="1" i="0">
                <a:solidFill>
                  <a:schemeClr val="bg1"/>
                </a:solidFill>
                <a:latin typeface="Arial"/>
              </a:rPr>
              <a:t>동작 소방서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327576" y="1772816"/>
            <a:ext cx="3816423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◈ </a:t>
            </a:r>
            <a:r>
              <a:rPr lang="ko-KR" altLang="en-US" sz="1600" b="0" dirty="0" err="1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도로폭</a:t>
            </a:r>
            <a:r>
              <a:rPr lang="en-US" altLang="ko-KR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(</a:t>
            </a:r>
            <a:r>
              <a:rPr lang="ko-KR" altLang="en-US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서 </a:t>
            </a:r>
            <a:r>
              <a:rPr lang="en-US" altLang="ko-KR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12</a:t>
            </a:r>
            <a:r>
              <a:rPr lang="ko-KR" altLang="en-US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미터</a:t>
            </a:r>
            <a:r>
              <a:rPr lang="en-US" altLang="ko-KR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,</a:t>
            </a:r>
            <a:r>
              <a:rPr lang="ko-KR" altLang="en-US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북</a:t>
            </a:r>
            <a:r>
              <a:rPr lang="en-US" altLang="ko-KR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7</a:t>
            </a:r>
            <a:r>
              <a:rPr lang="ko-KR" altLang="en-US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미터</a:t>
            </a:r>
            <a:r>
              <a:rPr lang="en-US" altLang="ko-KR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)  </a:t>
            </a:r>
          </a:p>
          <a:p>
            <a:pPr lvl="0">
              <a:defRPr lang="ko-KR" altLang="en-US"/>
            </a:pPr>
            <a:r>
              <a:rPr lang="en-US" altLang="ko-KR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    </a:t>
            </a:r>
            <a:r>
              <a:rPr lang="ko-KR" altLang="en-US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소방차  선정부서  장애요인 없음</a:t>
            </a:r>
          </a:p>
          <a:p>
            <a:pPr lvl="0">
              <a:defRPr lang="ko-KR" altLang="en-US"/>
            </a:pPr>
            <a:endParaRPr lang="en-US" altLang="ko-KR" sz="1600" b="0" dirty="0" smtClean="0">
              <a:solidFill>
                <a:schemeClr val="tx2">
                  <a:lumMod val="75000"/>
                </a:schemeClr>
              </a:solidFill>
              <a:latin typeface="HY견고딕"/>
              <a:ea typeface="HY견고딕"/>
            </a:endParaRPr>
          </a:p>
          <a:p>
            <a:pPr lvl="0">
              <a:defRPr lang="ko-KR" altLang="en-US"/>
            </a:pPr>
            <a:r>
              <a:rPr lang="ko-KR" altLang="en-US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◈ 지하주차장</a:t>
            </a:r>
            <a:r>
              <a:rPr lang="en-US" altLang="ko-KR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,</a:t>
            </a:r>
            <a:r>
              <a:rPr lang="ko-KR" altLang="en-US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상가건물</a:t>
            </a:r>
            <a:r>
              <a:rPr lang="en-US" altLang="ko-KR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,</a:t>
            </a:r>
            <a:r>
              <a:rPr lang="ko-KR" altLang="en-US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공동주택으로</a:t>
            </a:r>
            <a:endParaRPr lang="en-US" altLang="ko-KR" sz="1600" b="0" dirty="0" smtClean="0">
              <a:solidFill>
                <a:schemeClr val="tx2">
                  <a:lumMod val="75000"/>
                </a:schemeClr>
              </a:solidFill>
              <a:latin typeface="HY견고딕"/>
              <a:ea typeface="HY견고딕"/>
            </a:endParaRPr>
          </a:p>
          <a:p>
            <a:pPr lvl="0">
              <a:defRPr lang="ko-KR" altLang="en-US"/>
            </a:pPr>
            <a:r>
              <a:rPr lang="en-US" altLang="ko-KR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    </a:t>
            </a:r>
            <a:r>
              <a:rPr lang="ko-KR" altLang="en-US" sz="1600" b="0" dirty="0" err="1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화재시</a:t>
            </a:r>
            <a:r>
              <a:rPr lang="ko-KR" altLang="en-US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 인명피해 우려가 있음 </a:t>
            </a:r>
            <a:endParaRPr lang="en-US" altLang="ko-KR" sz="1600" b="0" dirty="0" smtClean="0">
              <a:solidFill>
                <a:schemeClr val="tx2">
                  <a:lumMod val="75000"/>
                </a:schemeClr>
              </a:solidFill>
              <a:latin typeface="HY견고딕"/>
              <a:ea typeface="HY견고딕"/>
            </a:endParaRPr>
          </a:p>
          <a:p>
            <a:pPr lvl="0">
              <a:defRPr lang="ko-KR" altLang="en-US"/>
            </a:pPr>
            <a:endParaRPr lang="en-US" altLang="ko-KR" sz="1600" b="0" dirty="0" smtClean="0">
              <a:solidFill>
                <a:schemeClr val="tx2">
                  <a:lumMod val="75000"/>
                </a:schemeClr>
              </a:solidFill>
              <a:latin typeface="HY견고딕"/>
              <a:ea typeface="HY견고딕"/>
            </a:endParaRPr>
          </a:p>
          <a:p>
            <a:pPr lvl="0">
              <a:defRPr lang="ko-KR" altLang="en-US"/>
            </a:pPr>
            <a:r>
              <a:rPr lang="ko-KR" altLang="en-US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◈ 인근 소방용수 공소 </a:t>
            </a:r>
            <a:r>
              <a:rPr lang="en-US" altLang="ko-KR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1323</a:t>
            </a:r>
            <a:r>
              <a:rPr lang="ko-KR" altLang="en-US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호 및 </a:t>
            </a:r>
          </a:p>
          <a:p>
            <a:pPr lvl="0">
              <a:defRPr lang="ko-KR" altLang="en-US"/>
            </a:pPr>
            <a:r>
              <a:rPr lang="ko-KR" altLang="en-US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    </a:t>
            </a:r>
            <a:r>
              <a:rPr lang="en-US" altLang="ko-KR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1302,1304,1249 </a:t>
            </a:r>
            <a:r>
              <a:rPr lang="ko-KR" altLang="en-US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설치 되어있음</a:t>
            </a:r>
          </a:p>
          <a:p>
            <a:pPr lvl="0">
              <a:defRPr lang="ko-KR" altLang="en-US"/>
            </a:pPr>
            <a:r>
              <a:rPr lang="en-US" altLang="ko-KR" sz="1600" b="0" dirty="0" smtClean="0"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    </a:t>
            </a:r>
            <a:endParaRPr lang="en-US" altLang="ko-KR" sz="1600" b="0" dirty="0">
              <a:solidFill>
                <a:schemeClr val="tx2">
                  <a:lumMod val="75000"/>
                </a:schemeClr>
              </a:solidFill>
              <a:latin typeface="HY견고딕"/>
              <a:ea typeface="HY견고딕"/>
            </a:endParaRPr>
          </a:p>
          <a:p>
            <a:pPr lvl="0">
              <a:defRPr lang="ko-KR" altLang="en-US"/>
            </a:pPr>
            <a:endParaRPr lang="en-US" altLang="ko-KR" sz="1600" dirty="0"/>
          </a:p>
          <a:p>
            <a:pPr lvl="0">
              <a:defRPr lang="ko-KR" altLang="en-US"/>
            </a:pPr>
            <a:endParaRPr lang="en-US" altLang="ko-KR" sz="1600" dirty="0"/>
          </a:p>
          <a:p>
            <a:pPr lvl="0">
              <a:defRPr lang="ko-KR" altLang="en-US"/>
            </a:pPr>
            <a:endParaRPr lang="en-US" altLang="ko-KR" sz="1600" dirty="0"/>
          </a:p>
          <a:p>
            <a:pPr lvl="0">
              <a:defRPr lang="ko-KR" altLang="en-US"/>
            </a:pPr>
            <a:endParaRPr lang="ko-KR" altLang="en-US" sz="1600" dirty="0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5292080" y="1484784"/>
            <a:ext cx="3600400" cy="3024336"/>
          </a:xfrm>
          <a:prstGeom prst="roundRect">
            <a:avLst>
              <a:gd name="adj" fmla="val 1666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tailEnd type="stealth" w="med" len="med"/>
          </a:ln>
          <a:effectLst/>
        </p:spPr>
        <p:txBody>
          <a:bodyPr vert="horz" wrap="square" lIns="91440" tIns="45720" rIns="91440" bIns="45720" anchor="ctr" anchorCtr="0"/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1800" b="1" i="0">
              <a:solidFill>
                <a:schemeClr val="tx1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2"/>
          <p:cNvSpPr txBox="1">
            <a:spLocks noChangeArrowheads="1"/>
          </p:cNvSpPr>
          <p:nvPr/>
        </p:nvSpPr>
        <p:spPr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atinLnBrk="0">
              <a:defRPr lang="ko-KR" altLang="en-US"/>
            </a:pPr>
            <a:endParaRPr lang="ko-KR" altLang="ko-KR" b="0"/>
          </a:p>
        </p:txBody>
      </p:sp>
      <p:sp>
        <p:nvSpPr>
          <p:cNvPr id="7172" name="Oval 66"/>
          <p:cNvSpPr>
            <a:spLocks noChangeArrowheads="1"/>
          </p:cNvSpPr>
          <p:nvPr/>
        </p:nvSpPr>
        <p:spPr bwMode="gray">
          <a:xfrm>
            <a:off x="1500188" y="2106613"/>
            <a:ext cx="241300" cy="242887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E9940B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</a:ln>
        </p:spPr>
        <p:txBody>
          <a:bodyPr wrap="none" anchor="ctr"/>
          <a:lstStyle/>
          <a:p>
            <a:pPr latinLnBrk="0">
              <a:defRPr lang="ko-KR" altLang="en-US"/>
            </a:pPr>
            <a:endParaRPr lang="ko-KR" altLang="en-US"/>
          </a:p>
        </p:txBody>
      </p:sp>
      <p:sp>
        <p:nvSpPr>
          <p:cNvPr id="41" name="제목 4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 lang="ko-KR"/>
            </a:pPr>
            <a:r>
              <a:rPr lang="ko-KR" altLang="en-US" sz="4000" spc="605">
                <a:latin typeface="HY울릉도M"/>
                <a:ea typeface="HY울릉도M"/>
              </a:rPr>
              <a:t>일 반 현 황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-20638" y="1412875"/>
            <a:ext cx="4160590" cy="400050"/>
          </a:xfrm>
          <a:prstGeom prst="rect">
            <a:avLst/>
          </a:prstGeom>
          <a:solidFill>
            <a:schemeClr val="accent5">
              <a:lumMod val="25000"/>
            </a:schemeClr>
          </a:solidFill>
          <a:ln w="9525" cap="flat" cmpd="sng" algn="ctr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>
            <a:scrgbClr r="0" g="0" b="0"/>
          </a:fontRef>
        </p:style>
        <p:txBody>
          <a:bodyPr/>
          <a:lstStyle/>
          <a:p>
            <a:pPr latinLnBrk="0">
              <a:defRPr lang="ko-KR"/>
            </a:pPr>
            <a:endParaRPr lang="ko-KR" altLang="en-US">
              <a:ea typeface="굴림"/>
            </a:endParaRP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gray">
          <a:xfrm>
            <a:off x="1331913" y="1397000"/>
            <a:ext cx="2447925" cy="392113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/>
              <a:buNone/>
              <a:defRPr lang="ko-KR"/>
            </a:pPr>
            <a:r>
              <a:rPr lang="en-US" altLang="ko-KR" sz="2500" i="1">
                <a:solidFill>
                  <a:schemeClr val="bg1"/>
                </a:solidFill>
                <a:latin typeface="MD아롱체"/>
                <a:ea typeface="MD아롱체"/>
              </a:rPr>
              <a:t>  </a:t>
            </a:r>
            <a:r>
              <a:rPr lang="ko-KR" altLang="en-US" sz="2500" i="1">
                <a:solidFill>
                  <a:schemeClr val="bg1"/>
                </a:solidFill>
                <a:latin typeface="MD아롱체"/>
                <a:ea typeface="MD아롱체"/>
              </a:rPr>
              <a:t>주 변  환  경</a:t>
            </a:r>
            <a:r>
              <a:rPr lang="en-US" altLang="ko-KR" sz="2800" b="0">
                <a:solidFill>
                  <a:schemeClr val="bg1"/>
                </a:solidFill>
                <a:latin typeface="+mn-lt"/>
                <a:ea typeface="굴림"/>
              </a:rPr>
              <a:t/>
            </a:r>
            <a:br>
              <a:rPr lang="en-US" altLang="ko-KR" sz="2800" b="0">
                <a:solidFill>
                  <a:schemeClr val="bg1"/>
                </a:solidFill>
                <a:latin typeface="+mn-lt"/>
                <a:ea typeface="굴림"/>
              </a:rPr>
            </a:br>
            <a:endParaRPr lang="en-US" altLang="ko-KR" sz="2800" b="0">
              <a:solidFill>
                <a:schemeClr val="bg1"/>
              </a:solidFill>
              <a:latin typeface="+mn-lt"/>
              <a:ea typeface="굴림"/>
            </a:endParaRP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lang="ko-KR"/>
            </a:pPr>
            <a:endParaRPr lang="en-US" altLang="ko-KR" sz="2800" b="0">
              <a:solidFill>
                <a:schemeClr val="bg1"/>
              </a:solidFill>
              <a:latin typeface="+mn-lt"/>
              <a:ea typeface="굴림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7145238" y="6237312"/>
            <a:ext cx="1800200" cy="43204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squar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ko-KR" altLang="en-US" sz="1800" b="1" i="0">
                <a:solidFill>
                  <a:schemeClr val="tx1"/>
                </a:solidFill>
                <a:latin typeface="Arial"/>
              </a:rPr>
              <a:t>   </a:t>
            </a:r>
            <a:r>
              <a:rPr lang="ko-KR" altLang="en-US" sz="1800" b="1" i="0">
                <a:solidFill>
                  <a:schemeClr val="bg1"/>
                </a:solidFill>
                <a:latin typeface="Arial"/>
              </a:rPr>
              <a:t>동작소방서</a:t>
            </a:r>
          </a:p>
        </p:txBody>
      </p:sp>
      <p:pic>
        <p:nvPicPr>
          <p:cNvPr id="14" name="Picture 3" descr="C:\Users\user\Desktop\잡동사진\칼무리\K-021.jpg"/>
          <p:cNvPicPr>
            <a:picLocks noChangeAspect="1" noChangeArrowheads="1"/>
          </p:cNvPicPr>
          <p:nvPr/>
        </p:nvPicPr>
        <p:blipFill>
          <a:blip r:embed="rId2" cstate="print"/>
          <a:srcRect l="18274" r="18471" b="5004"/>
          <a:stretch>
            <a:fillRect/>
          </a:stretch>
        </p:blipFill>
        <p:spPr bwMode="auto">
          <a:xfrm>
            <a:off x="827584" y="1844824"/>
            <a:ext cx="3240360" cy="3816424"/>
          </a:xfrm>
          <a:prstGeom prst="rect">
            <a:avLst/>
          </a:prstGeom>
          <a:noFill/>
        </p:spPr>
      </p:pic>
      <p:pic>
        <p:nvPicPr>
          <p:cNvPr id="15" name="Picture 4" descr="C:\Users\user\Desktop\잡동사진\칼무리\K-022.jpg"/>
          <p:cNvPicPr>
            <a:picLocks noChangeAspect="1" noChangeArrowheads="1"/>
          </p:cNvPicPr>
          <p:nvPr/>
        </p:nvPicPr>
        <p:blipFill>
          <a:blip r:embed="rId3" cstate="print"/>
          <a:srcRect l="17952" r="19907" b="6676"/>
          <a:stretch>
            <a:fillRect/>
          </a:stretch>
        </p:blipFill>
        <p:spPr bwMode="auto">
          <a:xfrm>
            <a:off x="5004048" y="1844824"/>
            <a:ext cx="3240360" cy="3816424"/>
          </a:xfrm>
          <a:prstGeom prst="rect">
            <a:avLst/>
          </a:prstGeom>
          <a:noFill/>
        </p:spPr>
      </p:pic>
      <p:sp>
        <p:nvSpPr>
          <p:cNvPr id="16" name="Oval 66"/>
          <p:cNvSpPr>
            <a:spLocks noChangeArrowheads="1"/>
          </p:cNvSpPr>
          <p:nvPr/>
        </p:nvSpPr>
        <p:spPr bwMode="gray">
          <a:xfrm>
            <a:off x="1500188" y="2106613"/>
            <a:ext cx="241300" cy="242887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E9940B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</a:ln>
        </p:spPr>
        <p:txBody>
          <a:bodyPr wrap="none" anchor="ctr"/>
          <a:lstStyle/>
          <a:p>
            <a:pPr latinLnBrk="0">
              <a:defRPr lang="ko-KR" altLang="en-US"/>
            </a:pPr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619672" y="4509120"/>
            <a:ext cx="1189816" cy="57113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1600" dirty="0" err="1">
                <a:solidFill>
                  <a:srgbClr val="FFFF00"/>
                </a:solidFill>
              </a:rPr>
              <a:t>건물좌측면</a:t>
            </a:r>
            <a:endParaRPr lang="ko-KR" altLang="en-US" sz="1600" dirty="0">
              <a:solidFill>
                <a:srgbClr val="FFFF00"/>
              </a:solidFill>
            </a:endParaRPr>
          </a:p>
          <a:p>
            <a:pPr lvl="0">
              <a:defRPr lang="ko-KR" altLang="en-US"/>
            </a:pPr>
            <a:r>
              <a:rPr lang="en-US" altLang="ko-KR" sz="1600" dirty="0">
                <a:solidFill>
                  <a:srgbClr val="FFFF00"/>
                </a:solidFill>
              </a:rPr>
              <a:t>2</a:t>
            </a:r>
            <a:r>
              <a:rPr lang="ko-KR" altLang="en-US" sz="1600" dirty="0">
                <a:solidFill>
                  <a:srgbClr val="FFFF00"/>
                </a:solidFill>
              </a:rPr>
              <a:t>차선도로</a:t>
            </a:r>
          </a:p>
        </p:txBody>
      </p:sp>
      <p:cxnSp>
        <p:nvCxnSpPr>
          <p:cNvPr id="20" name="직선 화살표 연결선 19"/>
          <p:cNvCxnSpPr/>
          <p:nvPr/>
        </p:nvCxnSpPr>
        <p:spPr>
          <a:xfrm>
            <a:off x="1691680" y="4437112"/>
            <a:ext cx="108012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FF00"/>
            </a:solidFill>
            <a:prstDash val="solid"/>
            <a:round/>
            <a:headEnd type="stealth" w="med" len="med"/>
            <a:tailEnd type="stealth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6372200" y="4293096"/>
            <a:ext cx="11898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600" dirty="0" smtClean="0">
                <a:solidFill>
                  <a:srgbClr val="FFFF00"/>
                </a:solidFill>
              </a:rPr>
              <a:t>건물전면</a:t>
            </a:r>
            <a:endParaRPr lang="ko-KR" altLang="en-US" sz="1600" dirty="0">
              <a:solidFill>
                <a:srgbClr val="FFFF00"/>
              </a:solidFill>
            </a:endParaRPr>
          </a:p>
          <a:p>
            <a:pPr lvl="0">
              <a:defRPr lang="ko-KR" altLang="en-US"/>
            </a:pPr>
            <a:r>
              <a:rPr lang="en-US" altLang="ko-KR" sz="1600" dirty="0" smtClean="0">
                <a:solidFill>
                  <a:srgbClr val="FFFF00"/>
                </a:solidFill>
              </a:rPr>
              <a:t>4</a:t>
            </a:r>
            <a:r>
              <a:rPr lang="ko-KR" altLang="en-US" sz="1600" dirty="0" smtClean="0">
                <a:solidFill>
                  <a:srgbClr val="FFFF00"/>
                </a:solidFill>
              </a:rPr>
              <a:t>차선도로</a:t>
            </a:r>
            <a:endParaRPr lang="ko-KR" altLang="en-US" sz="1600" dirty="0">
              <a:solidFill>
                <a:srgbClr val="FFFF00"/>
              </a:solidFill>
            </a:endParaRPr>
          </a:p>
        </p:txBody>
      </p:sp>
      <p:cxnSp>
        <p:nvCxnSpPr>
          <p:cNvPr id="24" name="직선 화살표 연결선 23"/>
          <p:cNvCxnSpPr/>
          <p:nvPr/>
        </p:nvCxnSpPr>
        <p:spPr>
          <a:xfrm>
            <a:off x="6012160" y="4221088"/>
            <a:ext cx="18002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FF00"/>
            </a:solidFill>
            <a:prstDash val="solid"/>
            <a:round/>
            <a:headEnd type="stealth" w="med" len="med"/>
            <a:tailEnd type="stealth"/>
          </a:ln>
          <a:effectLst/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92434" y="1340768"/>
            <a:ext cx="5220072" cy="400050"/>
          </a:xfrm>
          <a:prstGeom prst="rect">
            <a:avLst/>
          </a:prstGeom>
          <a:solidFill>
            <a:schemeClr val="accent5">
              <a:lumMod val="25000"/>
            </a:schemeClr>
          </a:solidFill>
          <a:ln w="9525" cap="flat" cmpd="sng" algn="ctr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>
            <a:scrgbClr r="0" g="0" b="0"/>
          </a:fontRef>
        </p:style>
        <p:txBody>
          <a:bodyPr/>
          <a:lstStyle/>
          <a:p>
            <a:pPr latinLnBrk="0">
              <a:defRPr lang="ko-KR"/>
            </a:pPr>
            <a:endParaRPr lang="ko-KR" altLang="en-US">
              <a:ea typeface="굴림"/>
            </a:endParaRPr>
          </a:p>
        </p:txBody>
      </p:sp>
      <p:sp>
        <p:nvSpPr>
          <p:cNvPr id="7171" name="Text Box 32"/>
          <p:cNvSpPr txBox="1">
            <a:spLocks noChangeArrowheads="1"/>
          </p:cNvSpPr>
          <p:nvPr/>
        </p:nvSpPr>
        <p:spPr>
          <a:xfrm>
            <a:off x="1682700" y="1881709"/>
            <a:ext cx="184150" cy="36671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atinLnBrk="0">
              <a:defRPr lang="ko-KR" altLang="en-US"/>
            </a:pPr>
            <a:endParaRPr lang="ko-KR" altLang="ko-KR" b="0"/>
          </a:p>
        </p:txBody>
      </p:sp>
      <p:sp>
        <p:nvSpPr>
          <p:cNvPr id="41" name="제목 40"/>
          <p:cNvSpPr>
            <a:spLocks noGrp="1"/>
          </p:cNvSpPr>
          <p:nvPr>
            <p:ph type="title"/>
          </p:nvPr>
        </p:nvSpPr>
        <p:spPr>
          <a:xfrm>
            <a:off x="2079575" y="1768996"/>
            <a:ext cx="6019800" cy="487363"/>
          </a:xfrm>
        </p:spPr>
        <p:txBody>
          <a:bodyPr/>
          <a:lstStyle/>
          <a:p>
            <a:pPr eaLnBrk="1" hangingPunct="1">
              <a:defRPr lang="ko-KR"/>
            </a:pPr>
            <a:r>
              <a:rPr lang="ko-KR" altLang="en-US" sz="4000" spc="605">
                <a:latin typeface="HY울릉도M"/>
                <a:ea typeface="HY울릉도M"/>
              </a:rPr>
              <a:t>일 반 현 황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7145238" y="6237312"/>
            <a:ext cx="1800200" cy="43204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squar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ko-KR" altLang="en-US" sz="1800" b="1" i="0">
                <a:solidFill>
                  <a:schemeClr val="tx1"/>
                </a:solidFill>
                <a:latin typeface="Arial"/>
              </a:rPr>
              <a:t>   </a:t>
            </a:r>
            <a:r>
              <a:rPr lang="ko-KR" altLang="en-US" sz="1800" b="1" i="0">
                <a:solidFill>
                  <a:schemeClr val="bg1"/>
                </a:solidFill>
                <a:latin typeface="Arial"/>
              </a:rPr>
              <a:t>동작소방서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gray">
          <a:xfrm>
            <a:off x="1354088" y="2481138"/>
            <a:ext cx="3240087" cy="392113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/>
              <a:buNone/>
              <a:defRPr lang="ko-KR"/>
            </a:pPr>
            <a:r>
              <a:rPr lang="ko-KR" altLang="en-US" sz="2500" i="1">
                <a:solidFill>
                  <a:schemeClr val="bg1"/>
                </a:solidFill>
                <a:latin typeface="MD아롱체"/>
                <a:ea typeface="MD아롱체"/>
              </a:rPr>
              <a:t>층 별 현 황</a:t>
            </a:r>
            <a:r>
              <a:rPr lang="en-US" altLang="ko-KR" sz="2500" i="1">
                <a:solidFill>
                  <a:schemeClr val="bg1"/>
                </a:solidFill>
                <a:latin typeface="MD아롱체"/>
                <a:ea typeface="MD아롱체"/>
              </a:rPr>
              <a:t>(</a:t>
            </a:r>
            <a:r>
              <a:rPr lang="ko-KR" altLang="en-US" sz="2500" i="1">
                <a:solidFill>
                  <a:schemeClr val="bg1"/>
                </a:solidFill>
                <a:latin typeface="MD아롱체"/>
                <a:ea typeface="MD아롱체"/>
              </a:rPr>
              <a:t>지상</a:t>
            </a:r>
            <a:r>
              <a:rPr lang="en-US" altLang="ko-KR" sz="2500" i="1">
                <a:solidFill>
                  <a:schemeClr val="bg1"/>
                </a:solidFill>
                <a:latin typeface="MD아롱체"/>
                <a:ea typeface="MD아롱체"/>
              </a:rPr>
              <a:t>2</a:t>
            </a:r>
            <a:r>
              <a:rPr lang="ko-KR" altLang="en-US" sz="2500" i="1">
                <a:solidFill>
                  <a:schemeClr val="bg1"/>
                </a:solidFill>
                <a:latin typeface="MD아롱체"/>
                <a:ea typeface="MD아롱체"/>
              </a:rPr>
              <a:t>층</a:t>
            </a:r>
            <a:r>
              <a:rPr lang="en-US" altLang="ko-KR" sz="2500" i="1">
                <a:solidFill>
                  <a:schemeClr val="bg1"/>
                </a:solidFill>
                <a:latin typeface="MD아롱체"/>
                <a:ea typeface="MD아롱체"/>
              </a:rPr>
              <a:t>)</a:t>
            </a:r>
            <a:r>
              <a:rPr lang="ko-KR" altLang="en-US" sz="2500" i="1">
                <a:solidFill>
                  <a:schemeClr val="bg1"/>
                </a:solidFill>
                <a:latin typeface="MD아롱체"/>
                <a:ea typeface="MD아롱체"/>
              </a:rPr>
              <a:t>  </a:t>
            </a:r>
            <a:endParaRPr lang="en-US" altLang="ko-KR" sz="2800" b="0">
              <a:solidFill>
                <a:schemeClr val="bg1"/>
              </a:solidFill>
              <a:latin typeface="+mn-lt"/>
              <a:ea typeface="굴림"/>
            </a:endParaRPr>
          </a:p>
        </p:txBody>
      </p:sp>
      <p:grpSp>
        <p:nvGrpSpPr>
          <p:cNvPr id="17" name="Group 55"/>
          <p:cNvGrpSpPr>
            <a:grpSpLocks/>
          </p:cNvGrpSpPr>
          <p:nvPr/>
        </p:nvGrpSpPr>
        <p:grpSpPr bwMode="auto">
          <a:xfrm>
            <a:off x="984250" y="5595938"/>
            <a:ext cx="7162800" cy="492125"/>
            <a:chOff x="624" y="2911"/>
            <a:chExt cx="4512" cy="450"/>
          </a:xfrm>
        </p:grpSpPr>
        <p:sp>
          <p:nvSpPr>
            <p:cNvPr id="18" name="Rectangle 56"/>
            <p:cNvSpPr>
              <a:spLocks noChangeArrowheads="1"/>
            </p:cNvSpPr>
            <p:nvPr/>
          </p:nvSpPr>
          <p:spPr bwMode="auto">
            <a:xfrm>
              <a:off x="2688" y="2911"/>
              <a:ext cx="2448" cy="375"/>
            </a:xfrm>
            <a:prstGeom prst="rect">
              <a:avLst/>
            </a:prstGeom>
            <a:gradFill rotWithShape="0">
              <a:gsLst>
                <a:gs pos="0">
                  <a:srgbClr val="CC0000"/>
                </a:gs>
                <a:gs pos="50000">
                  <a:srgbClr val="CC0000">
                    <a:gamma/>
                    <a:tint val="10196"/>
                    <a:invGamma/>
                  </a:srgbClr>
                </a:gs>
                <a:gs pos="100000">
                  <a:srgbClr val="CC00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5F5F5F"/>
              </a:outerShdw>
            </a:effectLst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Times New Roman" pitchFamily="18" charset="0"/>
                  <a:ea typeface="굴림" pitchFamily="50" charset="-127"/>
                </a:rPr>
                <a:t>주차장</a:t>
              </a:r>
              <a:endParaRPr lang="ko-KR" altLang="en-US" sz="2800" dirty="0">
                <a:solidFill>
                  <a:srgbClr val="000000"/>
                </a:solidFill>
                <a:latin typeface="Times New Roman" pitchFamily="18" charset="0"/>
                <a:ea typeface="굴림" pitchFamily="50" charset="-127"/>
              </a:endParaRPr>
            </a:p>
          </p:txBody>
        </p:sp>
        <p:sp>
          <p:nvSpPr>
            <p:cNvPr id="19" name="Rectangle 57"/>
            <p:cNvSpPr>
              <a:spLocks noChangeArrowheads="1"/>
            </p:cNvSpPr>
            <p:nvPr/>
          </p:nvSpPr>
          <p:spPr bwMode="auto">
            <a:xfrm>
              <a:off x="624" y="2911"/>
              <a:ext cx="1584" cy="450"/>
            </a:xfrm>
            <a:prstGeom prst="rect">
              <a:avLst/>
            </a:prstGeom>
            <a:gradFill rotWithShape="0">
              <a:gsLst>
                <a:gs pos="0">
                  <a:srgbClr val="FF3300"/>
                </a:gs>
                <a:gs pos="50000">
                  <a:srgbClr val="FFBAA9"/>
                </a:gs>
                <a:gs pos="100000">
                  <a:srgbClr val="FF3300"/>
                </a:gs>
              </a:gsLst>
              <a:lin ang="18900000" scaled="1"/>
            </a:gra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3300"/>
              </a:extrusionClr>
            </a:sp3d>
          </p:spPr>
          <p:txBody>
            <a:bodyPr wrap="none" anchor="ctr">
              <a:flatTx/>
            </a:bodyPr>
            <a:lstStyle/>
            <a:p>
              <a:r>
                <a:rPr lang="en-US" altLang="ko-KR" sz="2800" dirty="0" smtClean="0">
                  <a:solidFill>
                    <a:srgbClr val="000000"/>
                  </a:solidFill>
                </a:rPr>
                <a:t>B4F-B2</a:t>
              </a:r>
              <a:endParaRPr lang="en-US" altLang="ko-KR" sz="2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0" name="Group 52"/>
          <p:cNvGrpSpPr>
            <a:grpSpLocks/>
          </p:cNvGrpSpPr>
          <p:nvPr/>
        </p:nvGrpSpPr>
        <p:grpSpPr bwMode="auto">
          <a:xfrm>
            <a:off x="984250" y="4857750"/>
            <a:ext cx="7162800" cy="492125"/>
            <a:chOff x="624" y="2911"/>
            <a:chExt cx="4512" cy="450"/>
          </a:xfrm>
        </p:grpSpPr>
        <p:sp>
          <p:nvSpPr>
            <p:cNvPr id="21" name="Rectangle 53"/>
            <p:cNvSpPr>
              <a:spLocks noChangeArrowheads="1"/>
            </p:cNvSpPr>
            <p:nvPr/>
          </p:nvSpPr>
          <p:spPr bwMode="auto">
            <a:xfrm>
              <a:off x="2688" y="2911"/>
              <a:ext cx="2448" cy="375"/>
            </a:xfrm>
            <a:prstGeom prst="rect">
              <a:avLst/>
            </a:prstGeom>
            <a:gradFill rotWithShape="0">
              <a:gsLst>
                <a:gs pos="0">
                  <a:srgbClr val="CC0000"/>
                </a:gs>
                <a:gs pos="50000">
                  <a:srgbClr val="CC0000">
                    <a:gamma/>
                    <a:tint val="10196"/>
                    <a:invGamma/>
                  </a:srgbClr>
                </a:gs>
                <a:gs pos="100000">
                  <a:srgbClr val="CC00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5F5F5F"/>
              </a:outerShdw>
            </a:effectLst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Times New Roman" pitchFamily="18" charset="0"/>
                  <a:ea typeface="굴림" pitchFamily="50" charset="-127"/>
                </a:rPr>
                <a:t>상가</a:t>
              </a:r>
              <a:endParaRPr lang="ko-KR" altLang="en-US" sz="2800" dirty="0">
                <a:solidFill>
                  <a:srgbClr val="000000"/>
                </a:solidFill>
                <a:latin typeface="Times New Roman" pitchFamily="18" charset="0"/>
                <a:ea typeface="굴림" pitchFamily="50" charset="-127"/>
              </a:endParaRPr>
            </a:p>
          </p:txBody>
        </p:sp>
        <p:sp>
          <p:nvSpPr>
            <p:cNvPr id="22" name="Rectangle 54"/>
            <p:cNvSpPr>
              <a:spLocks noChangeArrowheads="1"/>
            </p:cNvSpPr>
            <p:nvPr/>
          </p:nvSpPr>
          <p:spPr bwMode="auto">
            <a:xfrm>
              <a:off x="624" y="2911"/>
              <a:ext cx="1584" cy="450"/>
            </a:xfrm>
            <a:prstGeom prst="rect">
              <a:avLst/>
            </a:prstGeom>
            <a:gradFill rotWithShape="0">
              <a:gsLst>
                <a:gs pos="0">
                  <a:srgbClr val="FF3300"/>
                </a:gs>
                <a:gs pos="50000">
                  <a:srgbClr val="FFBAA9"/>
                </a:gs>
                <a:gs pos="100000">
                  <a:srgbClr val="FF3300"/>
                </a:gs>
              </a:gsLst>
              <a:lin ang="18900000" scaled="1"/>
            </a:gra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3300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altLang="ko-KR" sz="2800" dirty="0" smtClean="0">
                  <a:solidFill>
                    <a:srgbClr val="000000"/>
                  </a:solidFill>
                </a:rPr>
                <a:t>B1</a:t>
              </a:r>
              <a:endParaRPr lang="en-US" altLang="ko-KR" sz="2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3" name="Group 69"/>
          <p:cNvGrpSpPr>
            <a:grpSpLocks/>
          </p:cNvGrpSpPr>
          <p:nvPr/>
        </p:nvGrpSpPr>
        <p:grpSpPr bwMode="auto">
          <a:xfrm>
            <a:off x="1308050" y="4159423"/>
            <a:ext cx="6861175" cy="493713"/>
            <a:chOff x="814" y="2812"/>
            <a:chExt cx="4322" cy="311"/>
          </a:xfrm>
        </p:grpSpPr>
        <p:sp>
          <p:nvSpPr>
            <p:cNvPr id="34" name="Rectangle 7"/>
            <p:cNvSpPr>
              <a:spLocks noChangeArrowheads="1"/>
            </p:cNvSpPr>
            <p:nvPr/>
          </p:nvSpPr>
          <p:spPr bwMode="auto">
            <a:xfrm>
              <a:off x="814" y="2812"/>
              <a:ext cx="1204" cy="311"/>
            </a:xfrm>
            <a:prstGeom prst="rect">
              <a:avLst/>
            </a:prstGeom>
            <a:gradFill rotWithShape="0">
              <a:gsLst>
                <a:gs pos="0">
                  <a:srgbClr val="009999"/>
                </a:gs>
                <a:gs pos="50000">
                  <a:srgbClr val="DCF1F1"/>
                </a:gs>
                <a:gs pos="100000">
                  <a:srgbClr val="009999"/>
                </a:gs>
              </a:gsLst>
              <a:lin ang="18900000" scaled="1"/>
            </a:gra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9999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altLang="ko-KR" sz="2800">
                  <a:solidFill>
                    <a:srgbClr val="000000"/>
                  </a:solidFill>
                </a:rPr>
                <a:t>1 F</a:t>
              </a:r>
            </a:p>
          </p:txBody>
        </p:sp>
        <p:sp>
          <p:nvSpPr>
            <p:cNvPr id="35" name="Rectangle 9"/>
            <p:cNvSpPr>
              <a:spLocks noChangeArrowheads="1"/>
            </p:cNvSpPr>
            <p:nvPr/>
          </p:nvSpPr>
          <p:spPr bwMode="auto">
            <a:xfrm>
              <a:off x="2688" y="2816"/>
              <a:ext cx="2448" cy="258"/>
            </a:xfrm>
            <a:prstGeom prst="rect">
              <a:avLst/>
            </a:prstGeom>
            <a:gradFill rotWithShape="0">
              <a:gsLst>
                <a:gs pos="0">
                  <a:srgbClr val="009999"/>
                </a:gs>
                <a:gs pos="50000">
                  <a:srgbClr val="009999">
                    <a:gamma/>
                    <a:tint val="10196"/>
                    <a:invGamma/>
                  </a:srgbClr>
                </a:gs>
                <a:gs pos="100000">
                  <a:srgbClr val="009999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5F5F5F"/>
              </a:outerShdw>
            </a:effectLst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Times New Roman" pitchFamily="18" charset="0"/>
                  <a:ea typeface="굴림" pitchFamily="50" charset="-127"/>
                </a:rPr>
                <a:t>상가 및 로비</a:t>
              </a:r>
              <a:endParaRPr lang="ko-KR" altLang="en-US" sz="2800" dirty="0">
                <a:solidFill>
                  <a:srgbClr val="000000"/>
                </a:solidFill>
                <a:latin typeface="Times New Roman" pitchFamily="18" charset="0"/>
                <a:ea typeface="굴림" pitchFamily="50" charset="-127"/>
              </a:endParaRPr>
            </a:p>
          </p:txBody>
        </p:sp>
      </p:grpSp>
      <p:grpSp>
        <p:nvGrpSpPr>
          <p:cNvPr id="36" name="Group 70"/>
          <p:cNvGrpSpPr>
            <a:grpSpLocks/>
          </p:cNvGrpSpPr>
          <p:nvPr/>
        </p:nvGrpSpPr>
        <p:grpSpPr bwMode="auto">
          <a:xfrm>
            <a:off x="1308050" y="3439344"/>
            <a:ext cx="6861175" cy="493712"/>
            <a:chOff x="814" y="2447"/>
            <a:chExt cx="4322" cy="311"/>
          </a:xfrm>
        </p:grpSpPr>
        <p:sp>
          <p:nvSpPr>
            <p:cNvPr id="37" name="Rectangle 4"/>
            <p:cNvSpPr>
              <a:spLocks noChangeArrowheads="1"/>
            </p:cNvSpPr>
            <p:nvPr/>
          </p:nvSpPr>
          <p:spPr bwMode="auto">
            <a:xfrm>
              <a:off x="2688" y="2454"/>
              <a:ext cx="2448" cy="259"/>
            </a:xfrm>
            <a:prstGeom prst="rect">
              <a:avLst/>
            </a:prstGeom>
            <a:gradFill rotWithShape="0">
              <a:gsLst>
                <a:gs pos="0">
                  <a:srgbClr val="009999"/>
                </a:gs>
                <a:gs pos="50000">
                  <a:srgbClr val="009999">
                    <a:gamma/>
                    <a:tint val="10196"/>
                    <a:invGamma/>
                  </a:srgbClr>
                </a:gs>
                <a:gs pos="100000">
                  <a:srgbClr val="009999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5F5F5F"/>
              </a:outerShdw>
            </a:effectLst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ko-KR" altLang="en-US" sz="2800">
                  <a:solidFill>
                    <a:srgbClr val="000000"/>
                  </a:solidFill>
                  <a:latin typeface="Times New Roman" pitchFamily="18" charset="0"/>
                  <a:ea typeface="굴림" pitchFamily="50" charset="-127"/>
                </a:rPr>
                <a:t>주차장</a:t>
              </a:r>
            </a:p>
          </p:txBody>
        </p:sp>
        <p:sp>
          <p:nvSpPr>
            <p:cNvPr id="38" name="Rectangle 8"/>
            <p:cNvSpPr>
              <a:spLocks noChangeArrowheads="1"/>
            </p:cNvSpPr>
            <p:nvPr/>
          </p:nvSpPr>
          <p:spPr bwMode="auto">
            <a:xfrm>
              <a:off x="814" y="2447"/>
              <a:ext cx="1204" cy="311"/>
            </a:xfrm>
            <a:prstGeom prst="rect">
              <a:avLst/>
            </a:prstGeom>
            <a:gradFill rotWithShape="0">
              <a:gsLst>
                <a:gs pos="0">
                  <a:srgbClr val="009999"/>
                </a:gs>
                <a:gs pos="50000">
                  <a:srgbClr val="DCF1F1"/>
                </a:gs>
                <a:gs pos="100000">
                  <a:srgbClr val="009999"/>
                </a:gs>
              </a:gsLst>
              <a:lin ang="18900000" scaled="1"/>
            </a:gra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9999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altLang="ko-KR" sz="2800">
                  <a:solidFill>
                    <a:srgbClr val="000000"/>
                  </a:solidFill>
                </a:rPr>
                <a:t>2-5 F</a:t>
              </a:r>
            </a:p>
          </p:txBody>
        </p:sp>
      </p:grpSp>
      <p:grpSp>
        <p:nvGrpSpPr>
          <p:cNvPr id="39" name="Group 71"/>
          <p:cNvGrpSpPr>
            <a:grpSpLocks/>
          </p:cNvGrpSpPr>
          <p:nvPr/>
        </p:nvGrpSpPr>
        <p:grpSpPr bwMode="auto">
          <a:xfrm>
            <a:off x="1308050" y="2717676"/>
            <a:ext cx="6861175" cy="495300"/>
            <a:chOff x="814" y="2091"/>
            <a:chExt cx="4322" cy="312"/>
          </a:xfrm>
        </p:grpSpPr>
        <p:sp>
          <p:nvSpPr>
            <p:cNvPr id="40" name="Rectangle 10"/>
            <p:cNvSpPr>
              <a:spLocks noChangeArrowheads="1"/>
            </p:cNvSpPr>
            <p:nvPr/>
          </p:nvSpPr>
          <p:spPr bwMode="auto">
            <a:xfrm>
              <a:off x="2688" y="2097"/>
              <a:ext cx="2448" cy="259"/>
            </a:xfrm>
            <a:prstGeom prst="rect">
              <a:avLst/>
            </a:prstGeom>
            <a:gradFill rotWithShape="0">
              <a:gsLst>
                <a:gs pos="0">
                  <a:srgbClr val="009999"/>
                </a:gs>
                <a:gs pos="50000">
                  <a:srgbClr val="009999">
                    <a:gamma/>
                    <a:tint val="10196"/>
                    <a:invGamma/>
                  </a:srgbClr>
                </a:gs>
                <a:gs pos="100000">
                  <a:srgbClr val="009999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5F5F5F"/>
              </a:outerShdw>
            </a:effectLst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ko-KR" altLang="en-US" sz="2800" dirty="0" err="1" smtClean="0">
                  <a:solidFill>
                    <a:srgbClr val="000000"/>
                  </a:solidFill>
                  <a:latin typeface="Times New Roman" pitchFamily="18" charset="0"/>
                  <a:ea typeface="굴림" pitchFamily="50" charset="-127"/>
                </a:rPr>
                <a:t>체력단련실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Times New Roman" pitchFamily="18" charset="0"/>
                  <a:ea typeface="굴림" pitchFamily="50" charset="-127"/>
                </a:rPr>
                <a:t> 및 휴게소</a:t>
              </a:r>
              <a:endParaRPr lang="ko-KR" altLang="en-US" sz="2800" dirty="0">
                <a:solidFill>
                  <a:srgbClr val="000000"/>
                </a:solidFill>
                <a:latin typeface="Times New Roman" pitchFamily="18" charset="0"/>
                <a:ea typeface="굴림" pitchFamily="50" charset="-127"/>
              </a:endParaRPr>
            </a:p>
          </p:txBody>
        </p:sp>
        <p:sp>
          <p:nvSpPr>
            <p:cNvPr id="42" name="Rectangle 11"/>
            <p:cNvSpPr>
              <a:spLocks noChangeArrowheads="1"/>
            </p:cNvSpPr>
            <p:nvPr/>
          </p:nvSpPr>
          <p:spPr bwMode="auto">
            <a:xfrm>
              <a:off x="814" y="2091"/>
              <a:ext cx="1204" cy="312"/>
            </a:xfrm>
            <a:prstGeom prst="rect">
              <a:avLst/>
            </a:prstGeom>
            <a:gradFill rotWithShape="0">
              <a:gsLst>
                <a:gs pos="0">
                  <a:srgbClr val="009999"/>
                </a:gs>
                <a:gs pos="50000">
                  <a:srgbClr val="DCF1F1"/>
                </a:gs>
                <a:gs pos="100000">
                  <a:srgbClr val="009999"/>
                </a:gs>
              </a:gsLst>
              <a:lin ang="18900000" scaled="1"/>
            </a:gra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9999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altLang="ko-KR" sz="2800">
                  <a:solidFill>
                    <a:srgbClr val="000000"/>
                  </a:solidFill>
                </a:rPr>
                <a:t>6F</a:t>
              </a:r>
            </a:p>
          </p:txBody>
        </p:sp>
      </p:grpSp>
      <p:grpSp>
        <p:nvGrpSpPr>
          <p:cNvPr id="43" name="Group 72"/>
          <p:cNvGrpSpPr>
            <a:grpSpLocks/>
          </p:cNvGrpSpPr>
          <p:nvPr/>
        </p:nvGrpSpPr>
        <p:grpSpPr bwMode="auto">
          <a:xfrm>
            <a:off x="1311225" y="1997596"/>
            <a:ext cx="6861175" cy="495300"/>
            <a:chOff x="816" y="1711"/>
            <a:chExt cx="4322" cy="312"/>
          </a:xfrm>
        </p:grpSpPr>
        <p:sp>
          <p:nvSpPr>
            <p:cNvPr id="44" name="Rectangle 45"/>
            <p:cNvSpPr>
              <a:spLocks noChangeArrowheads="1"/>
            </p:cNvSpPr>
            <p:nvPr/>
          </p:nvSpPr>
          <p:spPr bwMode="auto">
            <a:xfrm>
              <a:off x="2690" y="1717"/>
              <a:ext cx="2448" cy="259"/>
            </a:xfrm>
            <a:prstGeom prst="rect">
              <a:avLst/>
            </a:prstGeom>
            <a:gradFill rotWithShape="0">
              <a:gsLst>
                <a:gs pos="0">
                  <a:srgbClr val="009999"/>
                </a:gs>
                <a:gs pos="50000">
                  <a:srgbClr val="009999">
                    <a:gamma/>
                    <a:tint val="10196"/>
                    <a:invGamma/>
                  </a:srgbClr>
                </a:gs>
                <a:gs pos="100000">
                  <a:srgbClr val="009999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5F5F5F"/>
              </a:outerShdw>
            </a:effectLst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Times New Roman" pitchFamily="18" charset="0"/>
                  <a:ea typeface="굴림" pitchFamily="50" charset="-127"/>
                </a:rPr>
                <a:t>아파트</a:t>
              </a:r>
              <a:endParaRPr lang="ko-KR" altLang="en-US" sz="2800" dirty="0">
                <a:solidFill>
                  <a:srgbClr val="000000"/>
                </a:solidFill>
                <a:latin typeface="Times New Roman" pitchFamily="18" charset="0"/>
                <a:ea typeface="굴림" pitchFamily="50" charset="-127"/>
              </a:endParaRPr>
            </a:p>
          </p:txBody>
        </p:sp>
        <p:sp>
          <p:nvSpPr>
            <p:cNvPr id="45" name="Rectangle 46"/>
            <p:cNvSpPr>
              <a:spLocks noChangeArrowheads="1"/>
            </p:cNvSpPr>
            <p:nvPr/>
          </p:nvSpPr>
          <p:spPr bwMode="auto">
            <a:xfrm>
              <a:off x="816" y="1711"/>
              <a:ext cx="1204" cy="312"/>
            </a:xfrm>
            <a:prstGeom prst="rect">
              <a:avLst/>
            </a:prstGeom>
            <a:gradFill rotWithShape="0">
              <a:gsLst>
                <a:gs pos="0">
                  <a:srgbClr val="009999"/>
                </a:gs>
                <a:gs pos="50000">
                  <a:srgbClr val="DCF1F1"/>
                </a:gs>
                <a:gs pos="100000">
                  <a:srgbClr val="009999"/>
                </a:gs>
              </a:gsLst>
              <a:lin ang="18900000" scaled="1"/>
            </a:gra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9999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altLang="ko-KR" sz="2800" dirty="0" smtClean="0">
                  <a:solidFill>
                    <a:srgbClr val="000000"/>
                  </a:solidFill>
                </a:rPr>
                <a:t>7-49 </a:t>
              </a:r>
              <a:r>
                <a:rPr lang="en-US" altLang="ko-KR" sz="2800" dirty="0">
                  <a:solidFill>
                    <a:srgbClr val="000000"/>
                  </a:solidFill>
                </a:rPr>
                <a:t>F</a:t>
              </a:r>
            </a:p>
          </p:txBody>
        </p:sp>
      </p:grpSp>
      <p:sp>
        <p:nvSpPr>
          <p:cNvPr id="47" name="Rectangle 3"/>
          <p:cNvSpPr txBox="1">
            <a:spLocks noChangeArrowheads="1"/>
          </p:cNvSpPr>
          <p:nvPr/>
        </p:nvSpPr>
        <p:spPr bwMode="gray">
          <a:xfrm>
            <a:off x="971600" y="1340768"/>
            <a:ext cx="3600400" cy="392113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/>
              <a:buNone/>
              <a:defRPr lang="ko-KR"/>
            </a:pPr>
            <a:r>
              <a:rPr lang="en-US" altLang="ko-KR" sz="2500" i="1" dirty="0">
                <a:solidFill>
                  <a:schemeClr val="bg1"/>
                </a:solidFill>
                <a:latin typeface="MD아롱체"/>
                <a:ea typeface="MD아롱체"/>
              </a:rPr>
              <a:t>  </a:t>
            </a:r>
            <a:r>
              <a:rPr lang="ko-KR" altLang="en-US" sz="2500" i="1" dirty="0">
                <a:solidFill>
                  <a:schemeClr val="bg1"/>
                </a:solidFill>
                <a:latin typeface="MD아롱체"/>
                <a:ea typeface="MD아롱체"/>
              </a:rPr>
              <a:t> 층 별 현 </a:t>
            </a:r>
            <a:r>
              <a:rPr lang="ko-KR" altLang="en-US" sz="2500" i="1" dirty="0" smtClean="0">
                <a:solidFill>
                  <a:schemeClr val="bg1"/>
                </a:solidFill>
                <a:latin typeface="MD아롱체"/>
                <a:ea typeface="MD아롱체"/>
              </a:rPr>
              <a:t>황 </a:t>
            </a:r>
            <a:endParaRPr lang="ko-KR" altLang="en-US" sz="2500" i="1" dirty="0">
              <a:solidFill>
                <a:schemeClr val="bg1"/>
              </a:solidFill>
              <a:latin typeface="MD아롱체"/>
              <a:ea typeface="MD아롱체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539552" y="1556792"/>
            <a:ext cx="8064896" cy="4680520"/>
            <a:chOff x="539552" y="1556792"/>
            <a:chExt cx="8064896" cy="4680520"/>
          </a:xfrm>
        </p:grpSpPr>
      </p:grpSp>
      <p:grpSp>
        <p:nvGrpSpPr>
          <p:cNvPr id="3" name="그룹 2"/>
          <p:cNvGrpSpPr/>
          <p:nvPr/>
        </p:nvGrpSpPr>
        <p:grpSpPr>
          <a:xfrm>
            <a:off x="539552" y="1268760"/>
            <a:ext cx="8064896" cy="4536504"/>
            <a:chOff x="539552" y="1268760"/>
            <a:chExt cx="8064896" cy="4536504"/>
          </a:xfrm>
        </p:grpSpPr>
        <p:sp>
          <p:nvSpPr>
            <p:cNvPr id="4" name="직사각형 3"/>
            <p:cNvSpPr/>
            <p:nvPr/>
          </p:nvSpPr>
          <p:spPr>
            <a:xfrm>
              <a:off x="539552" y="1988840"/>
              <a:ext cx="8064896" cy="3816424"/>
            </a:xfrm>
            <a:prstGeom prst="rect">
              <a:avLst/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rgbClr r="0" g="0" b="0"/>
            </a:fontRef>
          </p:style>
          <p:txBody>
            <a:bodyPr vert="horz" wrap="square" lIns="625926" tIns="666496" rIns="625926" bIns="170688" anchor="ctr" anchorCtr="0">
              <a:noAutofit/>
            </a:bodyPr>
            <a:lstStyle/>
            <a:p>
              <a:pPr>
                <a:defRPr/>
              </a:pPr>
              <a:r>
                <a:rPr lang="ko-KR" altLang="en-US" sz="2000" b="0" i="0" spc="5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 </a:t>
              </a:r>
              <a:endParaRPr lang="en-US" altLang="ko-KR" sz="2000" b="0" i="0" spc="5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endParaRPr>
            </a:p>
            <a:p>
              <a:pPr>
                <a:defRPr/>
              </a:pPr>
              <a:r>
                <a:rPr lang="en-US" altLang="ko-KR" sz="2000" b="0" spc="5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 </a:t>
              </a:r>
            </a:p>
            <a:p>
              <a:pPr>
                <a:defRPr/>
              </a:pPr>
              <a:r>
                <a:rPr lang="en-US" altLang="ko-KR" sz="2000" b="0" i="0" spc="5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 1.</a:t>
              </a:r>
              <a:r>
                <a:rPr lang="ko-KR" altLang="en-US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지하</a:t>
              </a:r>
              <a:r>
                <a:rPr lang="en-US" altLang="ko-KR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  <a:r>
                <a:rPr lang="ko-KR" altLang="en-US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층</a:t>
              </a:r>
              <a:r>
                <a:rPr lang="en-US" altLang="ko-KR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,</a:t>
              </a:r>
              <a:r>
                <a:rPr lang="ko-KR" altLang="en-US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지상</a:t>
              </a:r>
              <a:r>
                <a:rPr lang="en-US" altLang="ko-KR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  <a:r>
                <a:rPr lang="ko-KR" altLang="en-US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층에 상가</a:t>
              </a:r>
              <a:r>
                <a:rPr lang="en-US" altLang="ko-KR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, </a:t>
              </a:r>
              <a:r>
                <a:rPr lang="ko-KR" altLang="en-US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음식점등이 있고 특히 지상 </a:t>
              </a:r>
              <a:endParaRPr lang="en-US" altLang="ko-KR" sz="20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defRPr/>
              </a:pPr>
              <a:r>
                <a:rPr lang="en-US" altLang="ko-KR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    7</a:t>
              </a:r>
              <a:r>
                <a:rPr lang="ko-KR" altLang="en-US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층 </a:t>
              </a:r>
              <a:r>
                <a:rPr lang="en-US" altLang="ko-KR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~49</a:t>
              </a:r>
              <a:r>
                <a:rPr lang="ko-KR" altLang="en-US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층 초고층 아파트로 긴급 상황발생시 혼란이 </a:t>
              </a:r>
              <a:endParaRPr lang="en-US" altLang="ko-KR" sz="20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defRPr/>
              </a:pPr>
              <a:r>
                <a:rPr lang="en-US" altLang="ko-KR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  </a:t>
              </a:r>
              <a:r>
                <a:rPr lang="ko-KR" altLang="en-US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  예상되며 인명피해 우려</a:t>
              </a:r>
              <a:endParaRPr lang="ko-KR" altLang="en-US" sz="2000" b="0" i="0" spc="5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endParaRPr>
            </a:p>
            <a:p>
              <a:pPr>
                <a:defRPr/>
              </a:pPr>
              <a:r>
                <a:rPr lang="ko-KR" altLang="en-US" sz="2000" b="0" i="0" spc="5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 </a:t>
              </a:r>
              <a:r>
                <a:rPr lang="en-US" altLang="ko-KR" sz="2000" b="0" i="0" spc="5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2.</a:t>
              </a:r>
              <a:r>
                <a:rPr lang="ko-KR" altLang="en-US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초고층 주상복합건물로 우리서 보유 </a:t>
              </a:r>
              <a:r>
                <a:rPr lang="en-US" altLang="ko-KR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52</a:t>
              </a:r>
              <a:r>
                <a:rPr lang="ko-KR" altLang="en-US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미터 </a:t>
              </a:r>
              <a:r>
                <a:rPr lang="ko-KR" altLang="en-US" sz="20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고가차로</a:t>
              </a:r>
              <a:r>
                <a:rPr lang="ko-KR" altLang="en-US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endParaRPr lang="en-US" altLang="ko-KR" sz="20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defRPr/>
              </a:pPr>
              <a:r>
                <a:rPr lang="en-US" altLang="ko-KR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    </a:t>
              </a:r>
              <a:r>
                <a:rPr lang="ko-KR" altLang="en-US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인명구조에 제한이 있음</a:t>
              </a:r>
              <a:r>
                <a:rPr lang="en-US" altLang="ko-KR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.</a:t>
              </a:r>
            </a:p>
            <a:p>
              <a:pPr lvl="0" defTabSz="1066800">
                <a:lnSpc>
                  <a:spcPct val="120000"/>
                </a:lnSpc>
                <a:spcAft>
                  <a:spcPct val="15000"/>
                </a:spcAft>
                <a:buClr>
                  <a:srgbClr val="002060"/>
                </a:buClr>
                <a:defRPr lang="ko-KR" altLang="en-US"/>
              </a:pPr>
              <a:r>
                <a:rPr lang="en-US" altLang="ko-KR" sz="20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 3.</a:t>
              </a:r>
              <a:r>
                <a:rPr lang="ko-KR" altLang="en-US" sz="2000" b="0" spc="5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지하1층 식당 1층 음식점 화기취급장소로 화기</a:t>
              </a:r>
              <a:endParaRPr lang="en-US" altLang="ko-KR" sz="2000" b="0" spc="5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endParaRPr>
            </a:p>
            <a:p>
              <a:pPr lvl="0" defTabSz="1066800">
                <a:lnSpc>
                  <a:spcPct val="120000"/>
                </a:lnSpc>
                <a:spcAft>
                  <a:spcPct val="15000"/>
                </a:spcAft>
                <a:buClr>
                  <a:srgbClr val="002060"/>
                </a:buClr>
                <a:defRPr lang="ko-KR" altLang="en-US"/>
              </a:pPr>
              <a:r>
                <a:rPr lang="en-US" altLang="ko-KR" sz="2000" b="0" spc="5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    </a:t>
              </a:r>
              <a:r>
                <a:rPr lang="ko-KR" altLang="en-US" sz="2000" b="0" spc="5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취급부주의에 의한 화재 발생 </a:t>
              </a:r>
              <a:r>
                <a:rPr lang="ko-KR" altLang="en-US" sz="2000" b="0" spc="5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가능성있음</a:t>
              </a:r>
              <a:r>
                <a:rPr lang="en-US" altLang="ko-KR" sz="2000" b="0" spc="5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.</a:t>
              </a:r>
              <a:r>
                <a:rPr lang="ko-KR" altLang="en-US" sz="2000" b="0" spc="5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 </a:t>
              </a:r>
              <a:endParaRPr lang="en-US" altLang="ko-KR" sz="2000" b="0" spc="5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endParaRPr>
            </a:p>
            <a:p>
              <a:pPr lvl="0" defTabSz="1066800">
                <a:lnSpc>
                  <a:spcPct val="120000"/>
                </a:lnSpc>
                <a:spcAft>
                  <a:spcPct val="15000"/>
                </a:spcAft>
                <a:buClr>
                  <a:srgbClr val="002060"/>
                </a:buClr>
                <a:defRPr lang="ko-KR" altLang="en-US"/>
              </a:pPr>
              <a:r>
                <a:rPr lang="en-US" altLang="ko-KR" sz="2000" b="0" spc="5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 4.</a:t>
              </a:r>
              <a:r>
                <a:rPr lang="ko-KR" altLang="en-US" sz="2000" b="0" i="0" spc="-15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열과 </a:t>
              </a:r>
              <a:r>
                <a:rPr lang="ko-KR" altLang="en-US" sz="2000" b="0" i="0" spc="-15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연기에  의한 입원환자의 동시 </a:t>
              </a:r>
              <a:r>
                <a:rPr lang="ko-KR" altLang="en-US" sz="2000" b="0" i="0" spc="-15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피난 시  </a:t>
              </a:r>
              <a:r>
                <a:rPr lang="ko-KR" altLang="en-US" sz="2000" b="0" i="0" spc="-15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압사 </a:t>
              </a:r>
              <a:r>
                <a:rPr lang="ko-KR" altLang="en-US" sz="2000" b="0" i="0" spc="5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및 </a:t>
              </a:r>
              <a:r>
                <a:rPr lang="ko-KR" altLang="en-US" sz="2000" b="0" i="0" spc="5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피난장</a:t>
              </a:r>
              <a:r>
                <a:rPr lang="ko-KR" altLang="en-US" sz="2000" b="0" i="0" spc="5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          </a:t>
              </a:r>
              <a:endParaRPr lang="en-US" altLang="ko-KR" sz="2000" b="0" i="0" spc="5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endParaRPr>
            </a:p>
            <a:p>
              <a:pPr lvl="0" defTabSz="1066800">
                <a:lnSpc>
                  <a:spcPct val="120000"/>
                </a:lnSpc>
                <a:spcAft>
                  <a:spcPct val="15000"/>
                </a:spcAft>
                <a:buClr>
                  <a:srgbClr val="002060"/>
                </a:buClr>
                <a:defRPr lang="ko-KR" altLang="en-US"/>
              </a:pPr>
              <a:r>
                <a:rPr lang="en-US" altLang="ko-KR" sz="2000" b="0" spc="5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    </a:t>
              </a:r>
              <a:r>
                <a:rPr lang="ko-KR" altLang="en-US" sz="2000" b="0" i="0" spc="5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sym typeface="Wingdings"/>
                </a:rPr>
                <a:t>애</a:t>
              </a:r>
              <a:endParaRPr lang="en-US" altLang="ko-KR" sz="2000" b="0" i="0" spc="5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endParaRPr>
            </a:p>
            <a:p>
              <a:pPr marL="228600" lvl="1" indent="-228600" algn="l" defTabSz="1066800" latinLnBrk="1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lr>
                  <a:srgbClr val="002060"/>
                </a:buClr>
                <a:defRPr lang="ko-KR" altLang="en-US"/>
              </a:pPr>
              <a:endParaRPr lang="en-US" altLang="ko-KR" sz="2400" b="0" i="0" spc="5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endParaRPr>
            </a:p>
            <a:p>
              <a:pPr marL="228600" lvl="1" indent="-228600" algn="l" defTabSz="1066800" latinLnBrk="1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lr>
                  <a:srgbClr val="002060"/>
                </a:buClr>
                <a:buFont typeface="Wingdings" pitchFamily="2" charset="2"/>
                <a:buChar char="ü"/>
                <a:defRPr lang="ko-KR" altLang="en-US"/>
              </a:pPr>
              <a:endParaRPr lang="ko-KR" altLang="en-US" sz="2400" b="0" i="0" spc="5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endParaRPr>
            </a:p>
            <a:p>
              <a:pPr marL="228600" lvl="1" indent="-228600" algn="l" defTabSz="1066800" latinLnBrk="1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lr>
                  <a:srgbClr val="002060"/>
                </a:buClr>
                <a:buFont typeface="Wingdings" pitchFamily="2" charset="2"/>
                <a:buChar char="ü"/>
                <a:defRPr lang="ko-KR" altLang="en-US"/>
              </a:pPr>
              <a:endParaRPr lang="ko-KR" altLang="en-US" sz="2400" b="1" i="0" spc="5" dirty="0">
                <a:solidFill>
                  <a:schemeClr val="tx1"/>
                </a:solidFill>
                <a:latin typeface="양재참숯체B"/>
                <a:ea typeface="양재참숯체B"/>
                <a:sym typeface="Wingdings"/>
              </a:endParaRPr>
            </a:p>
          </p:txBody>
        </p:sp>
        <p:sp>
          <p:nvSpPr>
            <p:cNvPr id="5" name="모서리가 둥근 직사각형 4"/>
            <p:cNvSpPr/>
            <p:nvPr/>
          </p:nvSpPr>
          <p:spPr>
            <a:xfrm>
              <a:off x="539552" y="1268760"/>
              <a:ext cx="3600400" cy="587600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5000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213384" tIns="0" rIns="213384" bIns="0" anchor="ctr" anchorCtr="0">
              <a:noAutofit/>
            </a:bodyPr>
            <a:lstStyle/>
            <a:p>
              <a:pPr lvl="0" algn="just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 lang="ko-KR" altLang="en-US"/>
              </a:pPr>
              <a:r>
                <a:rPr lang="ko-KR" altLang="en-US" sz="3100" dirty="0"/>
                <a:t>화 재 </a:t>
              </a:r>
              <a:r>
                <a:rPr lang="ko-KR" altLang="en-US" sz="3100" dirty="0" err="1"/>
                <a:t>취</a:t>
              </a:r>
              <a:r>
                <a:rPr lang="ko-KR" altLang="en-US" sz="3100" dirty="0"/>
                <a:t> 약 요 인</a:t>
              </a:r>
            </a:p>
          </p:txBody>
        </p:sp>
      </p:grp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2057400" y="609600"/>
            <a:ext cx="5229244" cy="487363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 sz="4000" dirty="0">
                <a:latin typeface="HY울릉도M"/>
                <a:ea typeface="HY울릉도M"/>
              </a:rPr>
              <a:t>화재취약요인</a:t>
            </a:r>
            <a:endParaRPr lang="ko-KR" altLang="en-US" sz="4000" dirty="0"/>
          </a:p>
        </p:txBody>
      </p:sp>
      <p:sp>
        <p:nvSpPr>
          <p:cNvPr id="6" name="Text Box 32"/>
          <p:cNvSpPr txBox="1">
            <a:spLocks noChangeArrowheads="1"/>
          </p:cNvSpPr>
          <p:nvPr/>
        </p:nvSpPr>
        <p:spPr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atinLnBrk="0">
              <a:defRPr lang="ko-KR" altLang="en-US"/>
            </a:pPr>
            <a:endParaRPr lang="ko-KR" altLang="ko-KR" b="0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7145238" y="6237312"/>
            <a:ext cx="1800200" cy="43204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squar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ko-KR" altLang="en-US" sz="1800" b="1" i="0">
                <a:solidFill>
                  <a:schemeClr val="tx1"/>
                </a:solidFill>
                <a:latin typeface="Arial"/>
              </a:rPr>
              <a:t>   </a:t>
            </a:r>
            <a:r>
              <a:rPr lang="ko-KR" altLang="en-US" sz="1800" b="1" i="0">
                <a:solidFill>
                  <a:schemeClr val="bg1"/>
                </a:solidFill>
                <a:latin typeface="Arial"/>
              </a:rPr>
              <a:t>동작소방서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539552" y="1556792"/>
            <a:ext cx="8064896" cy="4680520"/>
            <a:chOff x="539552" y="1556792"/>
            <a:chExt cx="8064896" cy="4680520"/>
          </a:xfrm>
        </p:grpSpPr>
      </p:grpSp>
      <p:grpSp>
        <p:nvGrpSpPr>
          <p:cNvPr id="3" name="그룹 2"/>
          <p:cNvGrpSpPr/>
          <p:nvPr/>
        </p:nvGrpSpPr>
        <p:grpSpPr>
          <a:xfrm>
            <a:off x="539552" y="2132856"/>
            <a:ext cx="8064896" cy="4032446"/>
            <a:chOff x="539552" y="2077594"/>
            <a:chExt cx="8064896" cy="3413507"/>
          </a:xfrm>
        </p:grpSpPr>
        <p:sp>
          <p:nvSpPr>
            <p:cNvPr id="4" name="직사각형 3"/>
            <p:cNvSpPr/>
            <p:nvPr/>
          </p:nvSpPr>
          <p:spPr>
            <a:xfrm>
              <a:off x="539552" y="2330255"/>
              <a:ext cx="8064896" cy="3160846"/>
            </a:xfrm>
            <a:prstGeom prst="rect">
              <a:avLst/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rgbClr r="0" g="0" b="0"/>
            </a:fontRef>
          </p:style>
          <p:txBody>
            <a:bodyPr vert="horz" wrap="square" lIns="625926" tIns="666496" rIns="625926" bIns="170688" anchor="ctr" anchorCtr="0">
              <a:noAutofit/>
            </a:bodyPr>
            <a:lstStyle/>
            <a:p>
              <a:pPr>
                <a:defRPr/>
              </a:pPr>
              <a:r>
                <a:rPr lang="en-US" altLang="ko-KR" sz="2000" dirty="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2000" b="0" dirty="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1.</a:t>
              </a:r>
              <a:r>
                <a:rPr lang="ko-KR" altLang="en-US" sz="2000" b="0" dirty="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지속적인 도상훈련으로 사전 진압태세 철저 준비</a:t>
              </a:r>
            </a:p>
            <a:p>
              <a:pPr>
                <a:defRPr/>
              </a:pPr>
              <a:r>
                <a:rPr lang="en-US" altLang="ko-KR" sz="2000" b="0" dirty="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 2.</a:t>
              </a:r>
              <a:r>
                <a:rPr lang="ko-KR" altLang="en-US" sz="2000" b="0" dirty="0" err="1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고가차</a:t>
              </a:r>
              <a:r>
                <a:rPr lang="en-US" altLang="ko-KR" sz="2000" b="0" dirty="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,</a:t>
              </a:r>
              <a:r>
                <a:rPr lang="ko-KR" altLang="en-US" sz="2000" b="0" dirty="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굴절차등 </a:t>
              </a:r>
              <a:r>
                <a:rPr lang="ko-KR" altLang="en-US" sz="2000" b="0" dirty="0" err="1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특수차</a:t>
              </a:r>
              <a:r>
                <a:rPr lang="ko-KR" altLang="en-US" sz="2000" b="0" dirty="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 동원 현지 적응훈련을 </a:t>
              </a:r>
              <a:r>
                <a:rPr lang="ko-KR" altLang="en-US" sz="2000" b="0" dirty="0" err="1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주기적으</a:t>
              </a:r>
              <a:r>
                <a:rPr lang="ko-KR" altLang="en-US" sz="2000" b="0" dirty="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   </a:t>
              </a:r>
              <a:endParaRPr lang="en-US" altLang="ko-KR" sz="2000" b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defRPr/>
              </a:pPr>
              <a:r>
                <a:rPr lang="en-US" altLang="ko-KR" sz="2000" b="0" dirty="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    </a:t>
              </a:r>
              <a:r>
                <a:rPr lang="ko-KR" altLang="en-US" sz="2000" b="0" dirty="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로 실시하여 대응능력을 향상</a:t>
              </a:r>
            </a:p>
            <a:p>
              <a:pPr>
                <a:defRPr/>
              </a:pPr>
              <a:r>
                <a:rPr lang="en-US" altLang="ko-KR" sz="2000" b="0" dirty="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 3.</a:t>
              </a:r>
              <a:r>
                <a:rPr lang="ko-KR" altLang="en-US" sz="2000" b="0" dirty="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자위 소방대원에 대한 지속적인 소방교육 실시로 초기 </a:t>
              </a:r>
              <a:endParaRPr lang="en-US" altLang="ko-KR" sz="2000" b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defRPr/>
              </a:pPr>
              <a:r>
                <a:rPr lang="en-US" altLang="ko-KR" sz="2000" b="0" dirty="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    </a:t>
              </a:r>
              <a:r>
                <a:rPr lang="ko-KR" altLang="en-US" sz="2000" b="0" dirty="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소화능력 배양</a:t>
              </a:r>
            </a:p>
            <a:p>
              <a:pPr marL="228600" lvl="1" indent="-228600" algn="l" defTabSz="1066800" latinLnBrk="1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lr>
                  <a:schemeClr val="tx2"/>
                </a:buClr>
                <a:defRPr lang="ko-KR" altLang="en-US"/>
              </a:pPr>
              <a:endParaRPr lang="ko-KR" altLang="en-US" sz="2400" b="1" i="0" dirty="0">
                <a:latin typeface="양재참숯체B"/>
                <a:ea typeface="양재참숯체B"/>
              </a:endParaRPr>
            </a:p>
          </p:txBody>
        </p:sp>
        <p:sp>
          <p:nvSpPr>
            <p:cNvPr id="5" name="모서리가 둥근 직사각형 4"/>
            <p:cNvSpPr/>
            <p:nvPr/>
          </p:nvSpPr>
          <p:spPr>
            <a:xfrm>
              <a:off x="539552" y="2077594"/>
              <a:ext cx="6192688" cy="548600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5000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213384" tIns="0" rIns="213384" bIns="0" anchor="ctr" anchorCtr="0">
              <a:noAutofit/>
            </a:bodyPr>
            <a:lstStyle/>
            <a:p>
              <a:pPr lvl="0" algn="just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>
                  <a:schemeClr val="tx2"/>
                </a:buClr>
                <a:defRPr lang="ko-KR" altLang="en-US"/>
              </a:pPr>
              <a:r>
                <a:rPr lang="ko-KR" altLang="en-US" sz="3200" dirty="0" smtClean="0"/>
                <a:t>신속한   인명구조  등  </a:t>
              </a:r>
              <a:r>
                <a:rPr lang="ko-KR" altLang="en-US" sz="3200" dirty="0" err="1" smtClean="0"/>
                <a:t>초동대응</a:t>
              </a:r>
              <a:r>
                <a:rPr lang="ko-KR" altLang="en-US" sz="3200" dirty="0" smtClean="0"/>
                <a:t>  </a:t>
              </a:r>
              <a:endParaRPr lang="ko-KR" altLang="en-US" sz="3200" dirty="0"/>
            </a:p>
          </p:txBody>
        </p:sp>
      </p:grp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2057400" y="609600"/>
            <a:ext cx="5229244" cy="487363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 sz="4000">
                <a:latin typeface="HY울릉도M"/>
                <a:ea typeface="HY울릉도M"/>
              </a:rPr>
              <a:t>진압 작전 계획</a:t>
            </a:r>
            <a:endParaRPr lang="ko-KR" altLang="en-US" sz="4000"/>
          </a:p>
        </p:txBody>
      </p:sp>
      <p:sp>
        <p:nvSpPr>
          <p:cNvPr id="6" name="Text Box 32"/>
          <p:cNvSpPr txBox="1">
            <a:spLocks noChangeArrowheads="1"/>
          </p:cNvSpPr>
          <p:nvPr/>
        </p:nvSpPr>
        <p:spPr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atinLnBrk="0">
              <a:defRPr lang="ko-KR" altLang="en-US"/>
            </a:pPr>
            <a:endParaRPr lang="ko-KR" altLang="ko-KR" b="0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7145238" y="6237312"/>
            <a:ext cx="1800200" cy="43204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squar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ko-KR" altLang="en-US" sz="1800" b="1" i="0">
                <a:solidFill>
                  <a:schemeClr val="tx1"/>
                </a:solidFill>
                <a:latin typeface="Arial"/>
              </a:rPr>
              <a:t>   </a:t>
            </a:r>
            <a:r>
              <a:rPr lang="ko-KR" altLang="en-US" sz="1800" b="1" i="0">
                <a:solidFill>
                  <a:schemeClr val="bg1"/>
                </a:solidFill>
                <a:latin typeface="Arial"/>
              </a:rPr>
              <a:t>동작소방서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6" name="그룹 1205"/>
          <p:cNvGrpSpPr/>
          <p:nvPr/>
        </p:nvGrpSpPr>
        <p:grpSpPr>
          <a:xfrm>
            <a:off x="539552" y="1844824"/>
            <a:ext cx="8090098" cy="4421088"/>
            <a:chOff x="228600" y="228600"/>
            <a:chExt cx="8401050" cy="5029200"/>
          </a:xfrm>
        </p:grpSpPr>
        <p:pic>
          <p:nvPicPr>
            <p:cNvPr id="713" name="Picture 1579" descr="쉐르빌 7-18층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8600" y="228600"/>
              <a:ext cx="8382000" cy="502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16" name="Group 1567"/>
            <p:cNvGrpSpPr>
              <a:grpSpLocks/>
            </p:cNvGrpSpPr>
            <p:nvPr/>
          </p:nvGrpSpPr>
          <p:grpSpPr bwMode="auto">
            <a:xfrm>
              <a:off x="3094038" y="2555875"/>
              <a:ext cx="1887537" cy="304800"/>
              <a:chOff x="2244" y="1272"/>
              <a:chExt cx="1368" cy="216"/>
            </a:xfrm>
          </p:grpSpPr>
          <p:sp>
            <p:nvSpPr>
              <p:cNvPr id="721" name="Rectangle 1568"/>
              <p:cNvSpPr>
                <a:spLocks noChangeArrowheads="1"/>
              </p:cNvSpPr>
              <p:nvPr/>
            </p:nvSpPr>
            <p:spPr bwMode="auto">
              <a:xfrm>
                <a:off x="2244" y="1272"/>
                <a:ext cx="168" cy="216"/>
              </a:xfrm>
              <a:prstGeom prst="rect">
                <a:avLst/>
              </a:prstGeom>
              <a:solidFill>
                <a:srgbClr val="FFFFFF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722" name="Rectangle 1569"/>
              <p:cNvSpPr>
                <a:spLocks noChangeArrowheads="1"/>
              </p:cNvSpPr>
              <p:nvPr/>
            </p:nvSpPr>
            <p:spPr bwMode="auto">
              <a:xfrm>
                <a:off x="3444" y="1272"/>
                <a:ext cx="168" cy="216"/>
              </a:xfrm>
              <a:prstGeom prst="rect">
                <a:avLst/>
              </a:prstGeom>
              <a:solidFill>
                <a:srgbClr val="FFFFFF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</p:txBody>
          </p:sp>
        </p:grpSp>
        <p:pic>
          <p:nvPicPr>
            <p:cNvPr id="723" name="Picture 1044" descr="vlam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62000" y="2133600"/>
              <a:ext cx="1295400" cy="1055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24" name="Group 1045"/>
            <p:cNvGrpSpPr>
              <a:grpSpLocks/>
            </p:cNvGrpSpPr>
            <p:nvPr/>
          </p:nvGrpSpPr>
          <p:grpSpPr bwMode="auto">
            <a:xfrm>
              <a:off x="2362200" y="1981200"/>
              <a:ext cx="265113" cy="207963"/>
              <a:chOff x="2395" y="2601"/>
              <a:chExt cx="192" cy="240"/>
            </a:xfrm>
          </p:grpSpPr>
          <p:sp>
            <p:nvSpPr>
              <p:cNvPr id="725" name="Rectangle 1046"/>
              <p:cNvSpPr>
                <a:spLocks noChangeArrowheads="1"/>
              </p:cNvSpPr>
              <p:nvPr/>
            </p:nvSpPr>
            <p:spPr bwMode="auto">
              <a:xfrm>
                <a:off x="2400" y="2601"/>
                <a:ext cx="187" cy="229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726" name="AutoShape 1047"/>
              <p:cNvSpPr>
                <a:spLocks noChangeArrowheads="1"/>
              </p:cNvSpPr>
              <p:nvPr/>
            </p:nvSpPr>
            <p:spPr bwMode="auto">
              <a:xfrm flipH="1">
                <a:off x="2395" y="2614"/>
                <a:ext cx="184" cy="227"/>
              </a:xfrm>
              <a:prstGeom prst="rtTriangle">
                <a:avLst/>
              </a:prstGeom>
              <a:solidFill>
                <a:srgbClr val="FF0000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</p:txBody>
          </p:sp>
        </p:grpSp>
        <p:grpSp>
          <p:nvGrpSpPr>
            <p:cNvPr id="727" name="Group 1060"/>
            <p:cNvGrpSpPr>
              <a:grpSpLocks/>
            </p:cNvGrpSpPr>
            <p:nvPr/>
          </p:nvGrpSpPr>
          <p:grpSpPr bwMode="auto">
            <a:xfrm>
              <a:off x="6172200" y="2057400"/>
              <a:ext cx="265113" cy="207963"/>
              <a:chOff x="2395" y="2601"/>
              <a:chExt cx="192" cy="240"/>
            </a:xfrm>
          </p:grpSpPr>
          <p:sp>
            <p:nvSpPr>
              <p:cNvPr id="728" name="Rectangle 1061"/>
              <p:cNvSpPr>
                <a:spLocks noChangeArrowheads="1"/>
              </p:cNvSpPr>
              <p:nvPr/>
            </p:nvSpPr>
            <p:spPr bwMode="auto">
              <a:xfrm>
                <a:off x="2400" y="2601"/>
                <a:ext cx="187" cy="229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729" name="AutoShape 1062"/>
              <p:cNvSpPr>
                <a:spLocks noChangeArrowheads="1"/>
              </p:cNvSpPr>
              <p:nvPr/>
            </p:nvSpPr>
            <p:spPr bwMode="auto">
              <a:xfrm flipH="1">
                <a:off x="2395" y="2614"/>
                <a:ext cx="184" cy="227"/>
              </a:xfrm>
              <a:prstGeom prst="rtTriangle">
                <a:avLst/>
              </a:prstGeom>
              <a:solidFill>
                <a:srgbClr val="FF0000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</p:txBody>
          </p:sp>
        </p:grpSp>
        <p:grpSp>
          <p:nvGrpSpPr>
            <p:cNvPr id="730" name="Group 1063"/>
            <p:cNvGrpSpPr>
              <a:grpSpLocks/>
            </p:cNvGrpSpPr>
            <p:nvPr/>
          </p:nvGrpSpPr>
          <p:grpSpPr bwMode="auto">
            <a:xfrm>
              <a:off x="762000" y="3352800"/>
              <a:ext cx="762000" cy="1495425"/>
              <a:chOff x="5124" y="924"/>
              <a:chExt cx="480" cy="942"/>
            </a:xfrm>
          </p:grpSpPr>
          <p:grpSp>
            <p:nvGrpSpPr>
              <p:cNvPr id="731" name="Group 1064"/>
              <p:cNvGrpSpPr>
                <a:grpSpLocks/>
              </p:cNvGrpSpPr>
              <p:nvPr/>
            </p:nvGrpSpPr>
            <p:grpSpPr bwMode="auto">
              <a:xfrm>
                <a:off x="5124" y="1434"/>
                <a:ext cx="480" cy="432"/>
                <a:chOff x="2880" y="3462"/>
                <a:chExt cx="480" cy="432"/>
              </a:xfrm>
            </p:grpSpPr>
            <p:grpSp>
              <p:nvGrpSpPr>
                <p:cNvPr id="786" name="Group 1065"/>
                <p:cNvGrpSpPr>
                  <a:grpSpLocks/>
                </p:cNvGrpSpPr>
                <p:nvPr/>
              </p:nvGrpSpPr>
              <p:grpSpPr bwMode="auto">
                <a:xfrm rot="5400000">
                  <a:off x="2976" y="3414"/>
                  <a:ext cx="240" cy="336"/>
                  <a:chOff x="1104" y="-288"/>
                  <a:chExt cx="1343" cy="4259"/>
                </a:xfrm>
              </p:grpSpPr>
              <p:grpSp>
                <p:nvGrpSpPr>
                  <p:cNvPr id="788" name="Group 1066"/>
                  <p:cNvGrpSpPr>
                    <a:grpSpLocks/>
                  </p:cNvGrpSpPr>
                  <p:nvPr/>
                </p:nvGrpSpPr>
                <p:grpSpPr bwMode="auto">
                  <a:xfrm rot="-5400000">
                    <a:off x="1190" y="-374"/>
                    <a:ext cx="1109" cy="1281"/>
                    <a:chOff x="3937" y="1517"/>
                    <a:chExt cx="1109" cy="1281"/>
                  </a:xfrm>
                </p:grpSpPr>
                <p:grpSp>
                  <p:nvGrpSpPr>
                    <p:cNvPr id="813" name="Group 106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937" y="1517"/>
                      <a:ext cx="1109" cy="1281"/>
                      <a:chOff x="3937" y="1517"/>
                      <a:chExt cx="1109" cy="1281"/>
                    </a:xfrm>
                  </p:grpSpPr>
                  <p:grpSp>
                    <p:nvGrpSpPr>
                      <p:cNvPr id="815" name="Group 106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06" y="1517"/>
                        <a:ext cx="101" cy="142"/>
                        <a:chOff x="4306" y="1517"/>
                        <a:chExt cx="101" cy="142"/>
                      </a:xfrm>
                    </p:grpSpPr>
                    <p:sp>
                      <p:nvSpPr>
                        <p:cNvPr id="837" name="Oval 106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98" y="1517"/>
                          <a:ext cx="101" cy="101"/>
                        </a:xfrm>
                        <a:prstGeom prst="ellipse">
                          <a:avLst/>
                        </a:prstGeom>
                        <a:solidFill>
                          <a:srgbClr val="FF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838" name="Rectangle 107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98" y="1573"/>
                          <a:ext cx="101" cy="84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816" name="Group 107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82" y="1580"/>
                        <a:ext cx="101" cy="142"/>
                        <a:chOff x="4582" y="1580"/>
                        <a:chExt cx="101" cy="142"/>
                      </a:xfrm>
                    </p:grpSpPr>
                    <p:sp>
                      <p:nvSpPr>
                        <p:cNvPr id="835" name="Oval 107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577" y="1579"/>
                          <a:ext cx="101" cy="101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836" name="Rectangle 107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577" y="1635"/>
                          <a:ext cx="101" cy="90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sp>
                    <p:nvSpPr>
                      <p:cNvPr id="817" name="Freeform 107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931" y="1646"/>
                        <a:ext cx="1027" cy="97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43" y="15"/>
                          </a:cxn>
                          <a:cxn ang="0">
                            <a:pos x="841" y="0"/>
                          </a:cxn>
                          <a:cxn ang="0">
                            <a:pos x="856" y="1"/>
                          </a:cxn>
                          <a:cxn ang="0">
                            <a:pos x="869" y="4"/>
                          </a:cxn>
                          <a:cxn ang="0">
                            <a:pos x="878" y="8"/>
                          </a:cxn>
                          <a:cxn ang="0">
                            <a:pos x="889" y="15"/>
                          </a:cxn>
                          <a:cxn ang="0">
                            <a:pos x="897" y="24"/>
                          </a:cxn>
                          <a:cxn ang="0">
                            <a:pos x="904" y="36"/>
                          </a:cxn>
                          <a:cxn ang="0">
                            <a:pos x="989" y="419"/>
                          </a:cxn>
                          <a:cxn ang="0">
                            <a:pos x="1030" y="430"/>
                          </a:cxn>
                          <a:cxn ang="0">
                            <a:pos x="1030" y="553"/>
                          </a:cxn>
                          <a:cxn ang="0">
                            <a:pos x="1009" y="565"/>
                          </a:cxn>
                          <a:cxn ang="0">
                            <a:pos x="1009" y="666"/>
                          </a:cxn>
                          <a:cxn ang="0">
                            <a:pos x="1027" y="684"/>
                          </a:cxn>
                          <a:cxn ang="0">
                            <a:pos x="1012" y="723"/>
                          </a:cxn>
                          <a:cxn ang="0">
                            <a:pos x="1012" y="980"/>
                          </a:cxn>
                          <a:cxn ang="0">
                            <a:pos x="632" y="980"/>
                          </a:cxn>
                          <a:cxn ang="0">
                            <a:pos x="632" y="968"/>
                          </a:cxn>
                          <a:cxn ang="0">
                            <a:pos x="506" y="929"/>
                          </a:cxn>
                          <a:cxn ang="0">
                            <a:pos x="86" y="929"/>
                          </a:cxn>
                          <a:cxn ang="0">
                            <a:pos x="32" y="929"/>
                          </a:cxn>
                          <a:cxn ang="0">
                            <a:pos x="32" y="798"/>
                          </a:cxn>
                          <a:cxn ang="0">
                            <a:pos x="0" y="792"/>
                          </a:cxn>
                          <a:cxn ang="0">
                            <a:pos x="0" y="374"/>
                          </a:cxn>
                          <a:cxn ang="0">
                            <a:pos x="38" y="329"/>
                          </a:cxn>
                          <a:cxn ang="0">
                            <a:pos x="104" y="69"/>
                          </a:cxn>
                          <a:cxn ang="0">
                            <a:pos x="108" y="51"/>
                          </a:cxn>
                          <a:cxn ang="0">
                            <a:pos x="111" y="40"/>
                          </a:cxn>
                          <a:cxn ang="0">
                            <a:pos x="119" y="27"/>
                          </a:cxn>
                          <a:cxn ang="0">
                            <a:pos x="130" y="19"/>
                          </a:cxn>
                          <a:cxn ang="0">
                            <a:pos x="143" y="15"/>
                          </a:cxn>
                        </a:cxnLst>
                        <a:rect l="0" t="0" r="r" b="b"/>
                        <a:pathLst>
                          <a:path w="1030" h="980">
                            <a:moveTo>
                              <a:pt x="143" y="15"/>
                            </a:moveTo>
                            <a:lnTo>
                              <a:pt x="841" y="0"/>
                            </a:lnTo>
                            <a:lnTo>
                              <a:pt x="856" y="1"/>
                            </a:lnTo>
                            <a:lnTo>
                              <a:pt x="869" y="4"/>
                            </a:lnTo>
                            <a:lnTo>
                              <a:pt x="878" y="8"/>
                            </a:lnTo>
                            <a:lnTo>
                              <a:pt x="889" y="15"/>
                            </a:lnTo>
                            <a:lnTo>
                              <a:pt x="897" y="24"/>
                            </a:lnTo>
                            <a:lnTo>
                              <a:pt x="904" y="36"/>
                            </a:lnTo>
                            <a:lnTo>
                              <a:pt x="989" y="419"/>
                            </a:lnTo>
                            <a:lnTo>
                              <a:pt x="1030" y="430"/>
                            </a:lnTo>
                            <a:lnTo>
                              <a:pt x="1030" y="553"/>
                            </a:lnTo>
                            <a:lnTo>
                              <a:pt x="1009" y="565"/>
                            </a:lnTo>
                            <a:lnTo>
                              <a:pt x="1009" y="666"/>
                            </a:lnTo>
                            <a:lnTo>
                              <a:pt x="1027" y="684"/>
                            </a:lnTo>
                            <a:lnTo>
                              <a:pt x="1012" y="723"/>
                            </a:lnTo>
                            <a:lnTo>
                              <a:pt x="1012" y="980"/>
                            </a:lnTo>
                            <a:lnTo>
                              <a:pt x="632" y="980"/>
                            </a:lnTo>
                            <a:lnTo>
                              <a:pt x="632" y="968"/>
                            </a:lnTo>
                            <a:lnTo>
                              <a:pt x="506" y="929"/>
                            </a:lnTo>
                            <a:lnTo>
                              <a:pt x="86" y="929"/>
                            </a:lnTo>
                            <a:lnTo>
                              <a:pt x="32" y="929"/>
                            </a:lnTo>
                            <a:lnTo>
                              <a:pt x="32" y="798"/>
                            </a:lnTo>
                            <a:lnTo>
                              <a:pt x="0" y="792"/>
                            </a:lnTo>
                            <a:lnTo>
                              <a:pt x="0" y="374"/>
                            </a:lnTo>
                            <a:lnTo>
                              <a:pt x="38" y="329"/>
                            </a:lnTo>
                            <a:lnTo>
                              <a:pt x="104" y="69"/>
                            </a:lnTo>
                            <a:lnTo>
                              <a:pt x="108" y="51"/>
                            </a:lnTo>
                            <a:lnTo>
                              <a:pt x="111" y="40"/>
                            </a:lnTo>
                            <a:lnTo>
                              <a:pt x="119" y="27"/>
                            </a:lnTo>
                            <a:lnTo>
                              <a:pt x="130" y="19"/>
                            </a:lnTo>
                            <a:lnTo>
                              <a:pt x="143" y="15"/>
                            </a:lnTo>
                            <a:close/>
                          </a:path>
                        </a:pathLst>
                      </a:custGeom>
                      <a:solidFill>
                        <a:srgbClr val="FF000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grpSp>
                    <p:nvGrpSpPr>
                      <p:cNvPr id="818" name="Group 107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918" y="2212"/>
                        <a:ext cx="128" cy="414"/>
                        <a:chOff x="4918" y="2212"/>
                        <a:chExt cx="128" cy="414"/>
                      </a:xfrm>
                    </p:grpSpPr>
                    <p:sp>
                      <p:nvSpPr>
                        <p:cNvPr id="833" name="Arc 107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907" y="2211"/>
                          <a:ext cx="76" cy="95"/>
                        </a:xfrm>
                        <a:custGeom>
                          <a:avLst/>
                          <a:gdLst>
                            <a:gd name="G0" fmla="+- 5383 0 0"/>
                            <a:gd name="G1" fmla="+- 21600 0 0"/>
                            <a:gd name="G2" fmla="+- 21600 0 0"/>
                            <a:gd name="T0" fmla="*/ 0 w 26983"/>
                            <a:gd name="T1" fmla="*/ 682 h 43200"/>
                            <a:gd name="T2" fmla="*/ 1207 w 26983"/>
                            <a:gd name="T3" fmla="*/ 42793 h 43200"/>
                            <a:gd name="T4" fmla="*/ 5383 w 26983"/>
                            <a:gd name="T5" fmla="*/ 21600 h 432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6983" h="43200" fill="none" extrusionOk="0">
                              <a:moveTo>
                                <a:pt x="-1" y="681"/>
                              </a:moveTo>
                              <a:cubicBezTo>
                                <a:pt x="1758" y="228"/>
                                <a:pt x="3567" y="-1"/>
                                <a:pt x="5383" y="0"/>
                              </a:cubicBezTo>
                              <a:cubicBezTo>
                                <a:pt x="17312" y="0"/>
                                <a:pt x="26983" y="9670"/>
                                <a:pt x="26983" y="21600"/>
                              </a:cubicBezTo>
                              <a:cubicBezTo>
                                <a:pt x="26983" y="33529"/>
                                <a:pt x="17312" y="43200"/>
                                <a:pt x="5383" y="43200"/>
                              </a:cubicBezTo>
                              <a:cubicBezTo>
                                <a:pt x="3981" y="43200"/>
                                <a:pt x="2582" y="43063"/>
                                <a:pt x="1207" y="42792"/>
                              </a:cubicBezTo>
                            </a:path>
                            <a:path w="26983" h="43200" stroke="0" extrusionOk="0">
                              <a:moveTo>
                                <a:pt x="-1" y="681"/>
                              </a:moveTo>
                              <a:cubicBezTo>
                                <a:pt x="1758" y="228"/>
                                <a:pt x="3567" y="-1"/>
                                <a:pt x="5383" y="0"/>
                              </a:cubicBezTo>
                              <a:cubicBezTo>
                                <a:pt x="17312" y="0"/>
                                <a:pt x="26983" y="9670"/>
                                <a:pt x="26983" y="21600"/>
                              </a:cubicBezTo>
                              <a:cubicBezTo>
                                <a:pt x="26983" y="33529"/>
                                <a:pt x="17312" y="43200"/>
                                <a:pt x="5383" y="43200"/>
                              </a:cubicBezTo>
                              <a:cubicBezTo>
                                <a:pt x="3981" y="43200"/>
                                <a:pt x="2582" y="43063"/>
                                <a:pt x="1207" y="42792"/>
                              </a:cubicBezTo>
                              <a:lnTo>
                                <a:pt x="5383" y="2160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00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834" name="Freeform 107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932" y="2519"/>
                          <a:ext cx="101" cy="106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58" y="0"/>
                            </a:cxn>
                            <a:cxn ang="0">
                              <a:pos x="74" y="3"/>
                            </a:cxn>
                            <a:cxn ang="0">
                              <a:pos x="90" y="17"/>
                            </a:cxn>
                            <a:cxn ang="0">
                              <a:pos x="73" y="28"/>
                            </a:cxn>
                            <a:cxn ang="0">
                              <a:pos x="73" y="78"/>
                            </a:cxn>
                            <a:cxn ang="0">
                              <a:pos x="80" y="99"/>
                            </a:cxn>
                            <a:cxn ang="0">
                              <a:pos x="98" y="107"/>
                            </a:cxn>
                            <a:cxn ang="0">
                              <a:pos x="0" y="107"/>
                            </a:cxn>
                            <a:cxn ang="0">
                              <a:pos x="0" y="0"/>
                            </a:cxn>
                          </a:cxnLst>
                          <a:rect l="0" t="0" r="r" b="b"/>
                          <a:pathLst>
                            <a:path w="98" h="107">
                              <a:moveTo>
                                <a:pt x="0" y="0"/>
                              </a:moveTo>
                              <a:lnTo>
                                <a:pt x="58" y="0"/>
                              </a:lnTo>
                              <a:lnTo>
                                <a:pt x="74" y="3"/>
                              </a:lnTo>
                              <a:lnTo>
                                <a:pt x="90" y="17"/>
                              </a:lnTo>
                              <a:lnTo>
                                <a:pt x="73" y="28"/>
                              </a:lnTo>
                              <a:lnTo>
                                <a:pt x="73" y="78"/>
                              </a:lnTo>
                              <a:lnTo>
                                <a:pt x="80" y="99"/>
                              </a:lnTo>
                              <a:lnTo>
                                <a:pt x="98" y="107"/>
                              </a:lnTo>
                              <a:lnTo>
                                <a:pt x="0" y="107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819" name="Group 107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284" y="1730"/>
                        <a:ext cx="536" cy="848"/>
                        <a:chOff x="4284" y="1730"/>
                        <a:chExt cx="536" cy="848"/>
                      </a:xfrm>
                    </p:grpSpPr>
                    <p:sp>
                      <p:nvSpPr>
                        <p:cNvPr id="831" name="Freeform 107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273" y="1730"/>
                          <a:ext cx="456" cy="341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461" y="0"/>
                            </a:cxn>
                            <a:cxn ang="0">
                              <a:pos x="461" y="340"/>
                            </a:cxn>
                            <a:cxn ang="0">
                              <a:pos x="1" y="340"/>
                            </a:cxn>
                            <a:cxn ang="0">
                              <a:pos x="0" y="0"/>
                            </a:cxn>
                          </a:cxnLst>
                          <a:rect l="0" t="0" r="r" b="b"/>
                          <a:pathLst>
                            <a:path w="461" h="340">
                              <a:moveTo>
                                <a:pt x="0" y="0"/>
                              </a:moveTo>
                              <a:lnTo>
                                <a:pt x="461" y="0"/>
                              </a:lnTo>
                              <a:lnTo>
                                <a:pt x="461" y="340"/>
                              </a:lnTo>
                              <a:lnTo>
                                <a:pt x="1" y="340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noFill/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832" name="Freeform 108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273" y="2071"/>
                          <a:ext cx="532" cy="509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535" y="0"/>
                            </a:cxn>
                            <a:cxn ang="0">
                              <a:pos x="535" y="508"/>
                            </a:cxn>
                            <a:cxn ang="0">
                              <a:pos x="260" y="508"/>
                            </a:cxn>
                            <a:cxn ang="0">
                              <a:pos x="257" y="472"/>
                            </a:cxn>
                            <a:cxn ang="0">
                              <a:pos x="254" y="430"/>
                            </a:cxn>
                            <a:cxn ang="0">
                              <a:pos x="252" y="407"/>
                            </a:cxn>
                            <a:cxn ang="0">
                              <a:pos x="244" y="368"/>
                            </a:cxn>
                            <a:cxn ang="0">
                              <a:pos x="236" y="332"/>
                            </a:cxn>
                            <a:cxn ang="0">
                              <a:pos x="222" y="299"/>
                            </a:cxn>
                            <a:cxn ang="0">
                              <a:pos x="206" y="272"/>
                            </a:cxn>
                            <a:cxn ang="0">
                              <a:pos x="185" y="243"/>
                            </a:cxn>
                            <a:cxn ang="0">
                              <a:pos x="162" y="222"/>
                            </a:cxn>
                            <a:cxn ang="0">
                              <a:pos x="134" y="204"/>
                            </a:cxn>
                            <a:cxn ang="0">
                              <a:pos x="110" y="193"/>
                            </a:cxn>
                            <a:cxn ang="0">
                              <a:pos x="84" y="183"/>
                            </a:cxn>
                            <a:cxn ang="0">
                              <a:pos x="51" y="175"/>
                            </a:cxn>
                            <a:cxn ang="0">
                              <a:pos x="23" y="171"/>
                            </a:cxn>
                            <a:cxn ang="0">
                              <a:pos x="0" y="169"/>
                            </a:cxn>
                            <a:cxn ang="0">
                              <a:pos x="0" y="0"/>
                            </a:cxn>
                          </a:cxnLst>
                          <a:rect l="0" t="0" r="r" b="b"/>
                          <a:pathLst>
                            <a:path w="535" h="508">
                              <a:moveTo>
                                <a:pt x="0" y="0"/>
                              </a:moveTo>
                              <a:lnTo>
                                <a:pt x="535" y="0"/>
                              </a:lnTo>
                              <a:lnTo>
                                <a:pt x="535" y="508"/>
                              </a:lnTo>
                              <a:lnTo>
                                <a:pt x="260" y="508"/>
                              </a:lnTo>
                              <a:lnTo>
                                <a:pt x="257" y="472"/>
                              </a:lnTo>
                              <a:lnTo>
                                <a:pt x="254" y="430"/>
                              </a:lnTo>
                              <a:lnTo>
                                <a:pt x="252" y="407"/>
                              </a:lnTo>
                              <a:lnTo>
                                <a:pt x="244" y="368"/>
                              </a:lnTo>
                              <a:lnTo>
                                <a:pt x="236" y="332"/>
                              </a:lnTo>
                              <a:lnTo>
                                <a:pt x="222" y="299"/>
                              </a:lnTo>
                              <a:lnTo>
                                <a:pt x="206" y="272"/>
                              </a:lnTo>
                              <a:lnTo>
                                <a:pt x="185" y="243"/>
                              </a:lnTo>
                              <a:lnTo>
                                <a:pt x="162" y="222"/>
                              </a:lnTo>
                              <a:lnTo>
                                <a:pt x="134" y="204"/>
                              </a:lnTo>
                              <a:lnTo>
                                <a:pt x="110" y="193"/>
                              </a:lnTo>
                              <a:lnTo>
                                <a:pt x="84" y="183"/>
                              </a:lnTo>
                              <a:lnTo>
                                <a:pt x="51" y="175"/>
                              </a:lnTo>
                              <a:lnTo>
                                <a:pt x="23" y="171"/>
                              </a:lnTo>
                              <a:lnTo>
                                <a:pt x="0" y="169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noFill/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820" name="Group 108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990" y="2266"/>
                        <a:ext cx="493" cy="532"/>
                        <a:chOff x="3990" y="2266"/>
                        <a:chExt cx="493" cy="532"/>
                      </a:xfrm>
                    </p:grpSpPr>
                    <p:sp>
                      <p:nvSpPr>
                        <p:cNvPr id="827" name="Oval 108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981" y="2267"/>
                          <a:ext cx="494" cy="498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grpSp>
                      <p:nvGrpSpPr>
                        <p:cNvPr id="828" name="Group 1083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005" y="2337"/>
                          <a:ext cx="463" cy="461"/>
                          <a:chOff x="4005" y="2337"/>
                          <a:chExt cx="463" cy="461"/>
                        </a:xfrm>
                      </p:grpSpPr>
                      <p:sp>
                        <p:nvSpPr>
                          <p:cNvPr id="829" name="Oval 108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994" y="2340"/>
                            <a:ext cx="469" cy="459"/>
                          </a:xfrm>
                          <a:prstGeom prst="ellipse">
                            <a:avLst/>
                          </a:prstGeom>
                          <a:solidFill>
                            <a:srgbClr val="000000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>
                              <a:defRPr/>
                            </a:pPr>
                            <a:endParaRPr lang="ko-KR" altLang="en-US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굴림" pitchFamily="50" charset="-127"/>
                              <a:ea typeface="굴림" pitchFamily="50" charset="-127"/>
                            </a:endParaRPr>
                          </a:p>
                        </p:txBody>
                      </p:sp>
                      <p:sp>
                        <p:nvSpPr>
                          <p:cNvPr id="830" name="Oval 108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133" y="2474"/>
                            <a:ext cx="190" cy="190"/>
                          </a:xfrm>
                          <a:prstGeom prst="ellipse">
                            <a:avLst/>
                          </a:prstGeom>
                          <a:solidFill>
                            <a:srgbClr val="C0C0C0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>
                              <a:defRPr/>
                            </a:pPr>
                            <a:endParaRPr lang="ko-KR" altLang="en-US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굴림" pitchFamily="50" charset="-127"/>
                              <a:ea typeface="굴림" pitchFamily="50" charset="-127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821" name="Group 108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056" y="1693"/>
                        <a:ext cx="853" cy="348"/>
                        <a:chOff x="4056" y="1693"/>
                        <a:chExt cx="853" cy="348"/>
                      </a:xfrm>
                    </p:grpSpPr>
                    <p:sp>
                      <p:nvSpPr>
                        <p:cNvPr id="823" name="Freeform 108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311" y="1758"/>
                          <a:ext cx="380" cy="28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1" y="42"/>
                            </a:cxn>
                            <a:cxn ang="0">
                              <a:pos x="89" y="0"/>
                            </a:cxn>
                            <a:cxn ang="0">
                              <a:pos x="378" y="0"/>
                            </a:cxn>
                            <a:cxn ang="0">
                              <a:pos x="378" y="275"/>
                            </a:cxn>
                            <a:cxn ang="0">
                              <a:pos x="317" y="275"/>
                            </a:cxn>
                            <a:cxn ang="0">
                              <a:pos x="286" y="242"/>
                            </a:cxn>
                            <a:cxn ang="0">
                              <a:pos x="26" y="242"/>
                            </a:cxn>
                            <a:cxn ang="0">
                              <a:pos x="0" y="223"/>
                            </a:cxn>
                            <a:cxn ang="0">
                              <a:pos x="1" y="42"/>
                            </a:cxn>
                          </a:cxnLst>
                          <a:rect l="0" t="0" r="r" b="b"/>
                          <a:pathLst>
                            <a:path w="378" h="275">
                              <a:moveTo>
                                <a:pt x="1" y="42"/>
                              </a:moveTo>
                              <a:lnTo>
                                <a:pt x="89" y="0"/>
                              </a:lnTo>
                              <a:lnTo>
                                <a:pt x="378" y="0"/>
                              </a:lnTo>
                              <a:lnTo>
                                <a:pt x="378" y="275"/>
                              </a:lnTo>
                              <a:lnTo>
                                <a:pt x="317" y="275"/>
                              </a:lnTo>
                              <a:lnTo>
                                <a:pt x="286" y="242"/>
                              </a:lnTo>
                              <a:lnTo>
                                <a:pt x="26" y="242"/>
                              </a:lnTo>
                              <a:lnTo>
                                <a:pt x="0" y="223"/>
                              </a:lnTo>
                              <a:lnTo>
                                <a:pt x="1" y="4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824" name="Freeform 108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767" y="1690"/>
                          <a:ext cx="127" cy="353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49" y="0"/>
                            </a:cxn>
                            <a:cxn ang="0">
                              <a:pos x="126" y="348"/>
                            </a:cxn>
                            <a:cxn ang="0">
                              <a:pos x="33" y="348"/>
                            </a:cxn>
                            <a:cxn ang="0">
                              <a:pos x="0" y="342"/>
                            </a:cxn>
                            <a:cxn ang="0">
                              <a:pos x="0" y="64"/>
                            </a:cxn>
                            <a:cxn ang="0">
                              <a:pos x="2" y="44"/>
                            </a:cxn>
                            <a:cxn ang="0">
                              <a:pos x="7" y="31"/>
                            </a:cxn>
                            <a:cxn ang="0">
                              <a:pos x="17" y="19"/>
                            </a:cxn>
                            <a:cxn ang="0">
                              <a:pos x="30" y="10"/>
                            </a:cxn>
                            <a:cxn ang="0">
                              <a:pos x="49" y="0"/>
                            </a:cxn>
                          </a:cxnLst>
                          <a:rect l="0" t="0" r="r" b="b"/>
                          <a:pathLst>
                            <a:path w="126" h="348">
                              <a:moveTo>
                                <a:pt x="49" y="0"/>
                              </a:moveTo>
                              <a:lnTo>
                                <a:pt x="126" y="348"/>
                              </a:lnTo>
                              <a:lnTo>
                                <a:pt x="33" y="348"/>
                              </a:lnTo>
                              <a:lnTo>
                                <a:pt x="0" y="342"/>
                              </a:lnTo>
                              <a:lnTo>
                                <a:pt x="0" y="64"/>
                              </a:lnTo>
                              <a:lnTo>
                                <a:pt x="2" y="44"/>
                              </a:lnTo>
                              <a:lnTo>
                                <a:pt x="7" y="31"/>
                              </a:lnTo>
                              <a:lnTo>
                                <a:pt x="17" y="19"/>
                              </a:lnTo>
                              <a:lnTo>
                                <a:pt x="30" y="10"/>
                              </a:lnTo>
                              <a:lnTo>
                                <a:pt x="49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825" name="Freeform 108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045" y="1769"/>
                          <a:ext cx="190" cy="201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42" y="0"/>
                            </a:cxn>
                            <a:cxn ang="0">
                              <a:pos x="189" y="0"/>
                            </a:cxn>
                            <a:cxn ang="0">
                              <a:pos x="189" y="198"/>
                            </a:cxn>
                            <a:cxn ang="0">
                              <a:pos x="6" y="198"/>
                            </a:cxn>
                            <a:cxn ang="0">
                              <a:pos x="0" y="158"/>
                            </a:cxn>
                            <a:cxn ang="0">
                              <a:pos x="42" y="0"/>
                            </a:cxn>
                          </a:cxnLst>
                          <a:rect l="0" t="0" r="r" b="b"/>
                          <a:pathLst>
                            <a:path w="189" h="198">
                              <a:moveTo>
                                <a:pt x="42" y="0"/>
                              </a:moveTo>
                              <a:lnTo>
                                <a:pt x="189" y="0"/>
                              </a:lnTo>
                              <a:lnTo>
                                <a:pt x="189" y="198"/>
                              </a:lnTo>
                              <a:lnTo>
                                <a:pt x="6" y="198"/>
                              </a:lnTo>
                              <a:lnTo>
                                <a:pt x="0" y="158"/>
                              </a:lnTo>
                              <a:lnTo>
                                <a:pt x="4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826" name="Line 10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602" y="1763"/>
                          <a:ext cx="0" cy="252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sp>
                    <p:nvSpPr>
                      <p:cNvPr id="822" name="Freeform 109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931" y="2435"/>
                        <a:ext cx="38" cy="14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33" y="6"/>
                          </a:cxn>
                          <a:cxn ang="0">
                            <a:pos x="33" y="135"/>
                          </a:cxn>
                          <a:cxn ang="0">
                            <a:pos x="0" y="135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33" h="135">
                            <a:moveTo>
                              <a:pt x="0" y="0"/>
                            </a:moveTo>
                            <a:lnTo>
                              <a:pt x="33" y="6"/>
                            </a:lnTo>
                            <a:lnTo>
                              <a:pt x="33" y="135"/>
                            </a:lnTo>
                            <a:lnTo>
                              <a:pt x="0" y="135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sp>
                  <p:nvSpPr>
                    <p:cNvPr id="814" name="Freeform 1092"/>
                    <p:cNvSpPr>
                      <a:spLocks/>
                    </p:cNvSpPr>
                    <p:nvPr/>
                  </p:nvSpPr>
                  <p:spPr bwMode="auto">
                    <a:xfrm>
                      <a:off x="4298" y="2015"/>
                      <a:ext cx="89" cy="2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7"/>
                        </a:cxn>
                        <a:cxn ang="0">
                          <a:pos x="24" y="18"/>
                        </a:cxn>
                        <a:cxn ang="0">
                          <a:pos x="92" y="18"/>
                        </a:cxn>
                        <a:cxn ang="0">
                          <a:pos x="92" y="8"/>
                        </a:cxn>
                        <a:cxn ang="0">
                          <a:pos x="24" y="8"/>
                        </a:cxn>
                        <a:cxn ang="0">
                          <a:pos x="17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92" h="27">
                          <a:moveTo>
                            <a:pt x="0" y="0"/>
                          </a:moveTo>
                          <a:lnTo>
                            <a:pt x="0" y="27"/>
                          </a:lnTo>
                          <a:lnTo>
                            <a:pt x="24" y="18"/>
                          </a:lnTo>
                          <a:lnTo>
                            <a:pt x="92" y="18"/>
                          </a:lnTo>
                          <a:lnTo>
                            <a:pt x="92" y="8"/>
                          </a:lnTo>
                          <a:lnTo>
                            <a:pt x="24" y="8"/>
                          </a:lnTo>
                          <a:lnTo>
                            <a:pt x="17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</p:grpSp>
              <p:grpSp>
                <p:nvGrpSpPr>
                  <p:cNvPr id="789" name="Group 1093"/>
                  <p:cNvGrpSpPr>
                    <a:grpSpLocks/>
                  </p:cNvGrpSpPr>
                  <p:nvPr/>
                </p:nvGrpSpPr>
                <p:grpSpPr bwMode="auto">
                  <a:xfrm rot="-5400000">
                    <a:off x="246" y="1770"/>
                    <a:ext cx="3251" cy="1151"/>
                    <a:chOff x="710" y="1654"/>
                    <a:chExt cx="3251" cy="1151"/>
                  </a:xfrm>
                </p:grpSpPr>
                <p:sp>
                  <p:nvSpPr>
                    <p:cNvPr id="790" name="Rectangle 10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75" y="1652"/>
                      <a:ext cx="3004" cy="851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sp>
                  <p:nvSpPr>
                    <p:cNvPr id="791" name="Rectangle 10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10" y="2486"/>
                      <a:ext cx="3245" cy="8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grpSp>
                  <p:nvGrpSpPr>
                    <p:cNvPr id="792" name="Group 109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57" y="2271"/>
                      <a:ext cx="493" cy="534"/>
                      <a:chOff x="1857" y="2271"/>
                      <a:chExt cx="493" cy="534"/>
                    </a:xfrm>
                  </p:grpSpPr>
                  <p:sp>
                    <p:nvSpPr>
                      <p:cNvPr id="809" name="Oval 10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851" y="2268"/>
                        <a:ext cx="494" cy="498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grpSp>
                    <p:nvGrpSpPr>
                      <p:cNvPr id="810" name="Group 109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72" y="2343"/>
                        <a:ext cx="463" cy="462"/>
                        <a:chOff x="1872" y="2343"/>
                        <a:chExt cx="463" cy="462"/>
                      </a:xfrm>
                    </p:grpSpPr>
                    <p:sp>
                      <p:nvSpPr>
                        <p:cNvPr id="811" name="Oval 109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863" y="2341"/>
                          <a:ext cx="469" cy="464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812" name="Oval 110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003" y="2475"/>
                          <a:ext cx="190" cy="190"/>
                        </a:xfrm>
                        <a:prstGeom prst="ellipse">
                          <a:avLst/>
                        </a:prstGeom>
                        <a:solidFill>
                          <a:srgbClr val="C0C0C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793" name="Group 110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56" y="2084"/>
                      <a:ext cx="1294" cy="325"/>
                      <a:chOff x="2456" y="2084"/>
                      <a:chExt cx="1294" cy="325"/>
                    </a:xfrm>
                  </p:grpSpPr>
                  <p:grpSp>
                    <p:nvGrpSpPr>
                      <p:cNvPr id="797" name="Group 110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56" y="2207"/>
                        <a:ext cx="1294" cy="202"/>
                        <a:chOff x="2456" y="2207"/>
                        <a:chExt cx="1294" cy="202"/>
                      </a:xfrm>
                    </p:grpSpPr>
                    <p:sp>
                      <p:nvSpPr>
                        <p:cNvPr id="804" name="Oval 110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447" y="2206"/>
                          <a:ext cx="203" cy="201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805" name="Oval 110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713" y="2206"/>
                          <a:ext cx="203" cy="201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806" name="Oval 110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992" y="2206"/>
                          <a:ext cx="203" cy="201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807" name="Oval 110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258" y="2206"/>
                          <a:ext cx="203" cy="201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808" name="Oval 110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537" y="2206"/>
                          <a:ext cx="203" cy="201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798" name="Group 110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30" y="2084"/>
                        <a:ext cx="1158" cy="66"/>
                        <a:chOff x="2530" y="2084"/>
                        <a:chExt cx="1158" cy="66"/>
                      </a:xfrm>
                    </p:grpSpPr>
                    <p:sp>
                      <p:nvSpPr>
                        <p:cNvPr id="799" name="Oval 110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01" y="2083"/>
                          <a:ext cx="63" cy="67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800" name="Oval 111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523" y="2083"/>
                          <a:ext cx="76" cy="67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801" name="Oval 111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055" y="2083"/>
                          <a:ext cx="76" cy="67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802" name="Oval 111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347" y="2083"/>
                          <a:ext cx="63" cy="67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803" name="Oval 111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600" y="2083"/>
                          <a:ext cx="76" cy="67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</p:grpSp>
                <p:sp>
                  <p:nvSpPr>
                    <p:cNvPr id="794" name="Rectangle 11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38" y="2050"/>
                      <a:ext cx="1217" cy="140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sp>
                  <p:nvSpPr>
                    <p:cNvPr id="795" name="Freeform 1115"/>
                    <p:cNvSpPr>
                      <a:spLocks/>
                    </p:cNvSpPr>
                    <p:nvPr/>
                  </p:nvSpPr>
                  <p:spPr bwMode="auto">
                    <a:xfrm>
                      <a:off x="1014" y="1697"/>
                      <a:ext cx="2776" cy="24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39"/>
                        </a:cxn>
                        <a:cxn ang="0">
                          <a:pos x="197" y="0"/>
                        </a:cxn>
                        <a:cxn ang="0">
                          <a:pos x="396" y="239"/>
                        </a:cxn>
                        <a:cxn ang="0">
                          <a:pos x="595" y="0"/>
                        </a:cxn>
                        <a:cxn ang="0">
                          <a:pos x="793" y="239"/>
                        </a:cxn>
                        <a:cxn ang="0">
                          <a:pos x="992" y="0"/>
                        </a:cxn>
                        <a:cxn ang="0">
                          <a:pos x="1191" y="239"/>
                        </a:cxn>
                        <a:cxn ang="0">
                          <a:pos x="1389" y="0"/>
                        </a:cxn>
                        <a:cxn ang="0">
                          <a:pos x="1587" y="239"/>
                        </a:cxn>
                        <a:cxn ang="0">
                          <a:pos x="1786" y="0"/>
                        </a:cxn>
                        <a:cxn ang="0">
                          <a:pos x="1985" y="239"/>
                        </a:cxn>
                        <a:cxn ang="0">
                          <a:pos x="2184" y="0"/>
                        </a:cxn>
                        <a:cxn ang="0">
                          <a:pos x="2382" y="239"/>
                        </a:cxn>
                        <a:cxn ang="0">
                          <a:pos x="2581" y="0"/>
                        </a:cxn>
                        <a:cxn ang="0">
                          <a:pos x="2779" y="239"/>
                        </a:cxn>
                      </a:cxnLst>
                      <a:rect l="0" t="0" r="r" b="b"/>
                      <a:pathLst>
                        <a:path w="2779" h="239">
                          <a:moveTo>
                            <a:pt x="0" y="239"/>
                          </a:moveTo>
                          <a:lnTo>
                            <a:pt x="197" y="0"/>
                          </a:lnTo>
                          <a:lnTo>
                            <a:pt x="396" y="239"/>
                          </a:lnTo>
                          <a:lnTo>
                            <a:pt x="595" y="0"/>
                          </a:lnTo>
                          <a:lnTo>
                            <a:pt x="793" y="239"/>
                          </a:lnTo>
                          <a:lnTo>
                            <a:pt x="992" y="0"/>
                          </a:lnTo>
                          <a:lnTo>
                            <a:pt x="1191" y="239"/>
                          </a:lnTo>
                          <a:lnTo>
                            <a:pt x="1389" y="0"/>
                          </a:lnTo>
                          <a:lnTo>
                            <a:pt x="1587" y="239"/>
                          </a:lnTo>
                          <a:lnTo>
                            <a:pt x="1786" y="0"/>
                          </a:lnTo>
                          <a:lnTo>
                            <a:pt x="1985" y="239"/>
                          </a:lnTo>
                          <a:lnTo>
                            <a:pt x="2184" y="0"/>
                          </a:lnTo>
                          <a:lnTo>
                            <a:pt x="2382" y="239"/>
                          </a:lnTo>
                          <a:lnTo>
                            <a:pt x="2581" y="0"/>
                          </a:lnTo>
                          <a:lnTo>
                            <a:pt x="2779" y="239"/>
                          </a:lnTo>
                        </a:path>
                      </a:pathLst>
                    </a:custGeom>
                    <a:noFill/>
                    <a:ln w="1270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sp>
                  <p:nvSpPr>
                    <p:cNvPr id="796" name="Line 111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875" y="1994"/>
                      <a:ext cx="3017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</p:grpSp>
            </p:grpSp>
            <p:sp>
              <p:nvSpPr>
                <p:cNvPr id="787" name="Rectangle 1117"/>
                <p:cNvSpPr>
                  <a:spLocks noChangeArrowheads="1"/>
                </p:cNvSpPr>
                <p:nvPr/>
              </p:nvSpPr>
              <p:spPr bwMode="auto">
                <a:xfrm>
                  <a:off x="2880" y="3702"/>
                  <a:ext cx="480" cy="192"/>
                </a:xfrm>
                <a:prstGeom prst="rect">
                  <a:avLst/>
                </a:prstGeom>
                <a:solidFill>
                  <a:srgbClr val="FFCC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latinLnBrk="0" hangingPunct="0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kumimoji="0" lang="ko-KR" altLang="en-US" sz="1200">
                      <a:solidFill>
                        <a:srgbClr val="000000"/>
                      </a:solidFill>
                    </a:rPr>
                    <a:t>상도</a:t>
                  </a:r>
                  <a:r>
                    <a:rPr kumimoji="0" lang="en-US" altLang="ko-KR" sz="1200">
                      <a:solidFill>
                        <a:srgbClr val="000000"/>
                      </a:solidFill>
                    </a:rPr>
                    <a:t>T</a:t>
                  </a:r>
                </a:p>
              </p:txBody>
            </p:sp>
          </p:grpSp>
          <p:grpSp>
            <p:nvGrpSpPr>
              <p:cNvPr id="732" name="Group 1118"/>
              <p:cNvGrpSpPr>
                <a:grpSpLocks/>
              </p:cNvGrpSpPr>
              <p:nvPr/>
            </p:nvGrpSpPr>
            <p:grpSpPr bwMode="auto">
              <a:xfrm>
                <a:off x="5124" y="924"/>
                <a:ext cx="480" cy="432"/>
                <a:chOff x="2880" y="3462"/>
                <a:chExt cx="480" cy="432"/>
              </a:xfrm>
            </p:grpSpPr>
            <p:grpSp>
              <p:nvGrpSpPr>
                <p:cNvPr id="733" name="Group 1119"/>
                <p:cNvGrpSpPr>
                  <a:grpSpLocks/>
                </p:cNvGrpSpPr>
                <p:nvPr/>
              </p:nvGrpSpPr>
              <p:grpSpPr bwMode="auto">
                <a:xfrm rot="5400000">
                  <a:off x="2976" y="3414"/>
                  <a:ext cx="240" cy="336"/>
                  <a:chOff x="1104" y="-288"/>
                  <a:chExt cx="1343" cy="4259"/>
                </a:xfrm>
              </p:grpSpPr>
              <p:grpSp>
                <p:nvGrpSpPr>
                  <p:cNvPr id="735" name="Group 1120"/>
                  <p:cNvGrpSpPr>
                    <a:grpSpLocks/>
                  </p:cNvGrpSpPr>
                  <p:nvPr/>
                </p:nvGrpSpPr>
                <p:grpSpPr bwMode="auto">
                  <a:xfrm rot="-5400000">
                    <a:off x="1190" y="-374"/>
                    <a:ext cx="1109" cy="1281"/>
                    <a:chOff x="3937" y="1517"/>
                    <a:chExt cx="1109" cy="1281"/>
                  </a:xfrm>
                </p:grpSpPr>
                <p:grpSp>
                  <p:nvGrpSpPr>
                    <p:cNvPr id="760" name="Group 112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937" y="1517"/>
                      <a:ext cx="1109" cy="1281"/>
                      <a:chOff x="3937" y="1517"/>
                      <a:chExt cx="1109" cy="1281"/>
                    </a:xfrm>
                  </p:grpSpPr>
                  <p:grpSp>
                    <p:nvGrpSpPr>
                      <p:cNvPr id="762" name="Group 112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06" y="1517"/>
                        <a:ext cx="101" cy="142"/>
                        <a:chOff x="4306" y="1517"/>
                        <a:chExt cx="101" cy="142"/>
                      </a:xfrm>
                    </p:grpSpPr>
                    <p:sp>
                      <p:nvSpPr>
                        <p:cNvPr id="784" name="Oval 112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98" y="1517"/>
                          <a:ext cx="101" cy="101"/>
                        </a:xfrm>
                        <a:prstGeom prst="ellipse">
                          <a:avLst/>
                        </a:prstGeom>
                        <a:solidFill>
                          <a:srgbClr val="FF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785" name="Rectangle 112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98" y="1573"/>
                          <a:ext cx="101" cy="84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763" name="Group 112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82" y="1580"/>
                        <a:ext cx="101" cy="142"/>
                        <a:chOff x="4582" y="1580"/>
                        <a:chExt cx="101" cy="142"/>
                      </a:xfrm>
                    </p:grpSpPr>
                    <p:sp>
                      <p:nvSpPr>
                        <p:cNvPr id="782" name="Oval 112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577" y="1579"/>
                          <a:ext cx="101" cy="101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783" name="Rectangle 112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577" y="1635"/>
                          <a:ext cx="101" cy="90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sp>
                    <p:nvSpPr>
                      <p:cNvPr id="764" name="Freeform 112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931" y="1646"/>
                        <a:ext cx="1027" cy="97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43" y="15"/>
                          </a:cxn>
                          <a:cxn ang="0">
                            <a:pos x="841" y="0"/>
                          </a:cxn>
                          <a:cxn ang="0">
                            <a:pos x="856" y="1"/>
                          </a:cxn>
                          <a:cxn ang="0">
                            <a:pos x="869" y="4"/>
                          </a:cxn>
                          <a:cxn ang="0">
                            <a:pos x="878" y="8"/>
                          </a:cxn>
                          <a:cxn ang="0">
                            <a:pos x="889" y="15"/>
                          </a:cxn>
                          <a:cxn ang="0">
                            <a:pos x="897" y="24"/>
                          </a:cxn>
                          <a:cxn ang="0">
                            <a:pos x="904" y="36"/>
                          </a:cxn>
                          <a:cxn ang="0">
                            <a:pos x="989" y="419"/>
                          </a:cxn>
                          <a:cxn ang="0">
                            <a:pos x="1030" y="430"/>
                          </a:cxn>
                          <a:cxn ang="0">
                            <a:pos x="1030" y="553"/>
                          </a:cxn>
                          <a:cxn ang="0">
                            <a:pos x="1009" y="565"/>
                          </a:cxn>
                          <a:cxn ang="0">
                            <a:pos x="1009" y="666"/>
                          </a:cxn>
                          <a:cxn ang="0">
                            <a:pos x="1027" y="684"/>
                          </a:cxn>
                          <a:cxn ang="0">
                            <a:pos x="1012" y="723"/>
                          </a:cxn>
                          <a:cxn ang="0">
                            <a:pos x="1012" y="980"/>
                          </a:cxn>
                          <a:cxn ang="0">
                            <a:pos x="632" y="980"/>
                          </a:cxn>
                          <a:cxn ang="0">
                            <a:pos x="632" y="968"/>
                          </a:cxn>
                          <a:cxn ang="0">
                            <a:pos x="506" y="929"/>
                          </a:cxn>
                          <a:cxn ang="0">
                            <a:pos x="86" y="929"/>
                          </a:cxn>
                          <a:cxn ang="0">
                            <a:pos x="32" y="929"/>
                          </a:cxn>
                          <a:cxn ang="0">
                            <a:pos x="32" y="798"/>
                          </a:cxn>
                          <a:cxn ang="0">
                            <a:pos x="0" y="792"/>
                          </a:cxn>
                          <a:cxn ang="0">
                            <a:pos x="0" y="374"/>
                          </a:cxn>
                          <a:cxn ang="0">
                            <a:pos x="38" y="329"/>
                          </a:cxn>
                          <a:cxn ang="0">
                            <a:pos x="104" y="69"/>
                          </a:cxn>
                          <a:cxn ang="0">
                            <a:pos x="108" y="51"/>
                          </a:cxn>
                          <a:cxn ang="0">
                            <a:pos x="111" y="40"/>
                          </a:cxn>
                          <a:cxn ang="0">
                            <a:pos x="119" y="27"/>
                          </a:cxn>
                          <a:cxn ang="0">
                            <a:pos x="130" y="19"/>
                          </a:cxn>
                          <a:cxn ang="0">
                            <a:pos x="143" y="15"/>
                          </a:cxn>
                        </a:cxnLst>
                        <a:rect l="0" t="0" r="r" b="b"/>
                        <a:pathLst>
                          <a:path w="1030" h="980">
                            <a:moveTo>
                              <a:pt x="143" y="15"/>
                            </a:moveTo>
                            <a:lnTo>
                              <a:pt x="841" y="0"/>
                            </a:lnTo>
                            <a:lnTo>
                              <a:pt x="856" y="1"/>
                            </a:lnTo>
                            <a:lnTo>
                              <a:pt x="869" y="4"/>
                            </a:lnTo>
                            <a:lnTo>
                              <a:pt x="878" y="8"/>
                            </a:lnTo>
                            <a:lnTo>
                              <a:pt x="889" y="15"/>
                            </a:lnTo>
                            <a:lnTo>
                              <a:pt x="897" y="24"/>
                            </a:lnTo>
                            <a:lnTo>
                              <a:pt x="904" y="36"/>
                            </a:lnTo>
                            <a:lnTo>
                              <a:pt x="989" y="419"/>
                            </a:lnTo>
                            <a:lnTo>
                              <a:pt x="1030" y="430"/>
                            </a:lnTo>
                            <a:lnTo>
                              <a:pt x="1030" y="553"/>
                            </a:lnTo>
                            <a:lnTo>
                              <a:pt x="1009" y="565"/>
                            </a:lnTo>
                            <a:lnTo>
                              <a:pt x="1009" y="666"/>
                            </a:lnTo>
                            <a:lnTo>
                              <a:pt x="1027" y="684"/>
                            </a:lnTo>
                            <a:lnTo>
                              <a:pt x="1012" y="723"/>
                            </a:lnTo>
                            <a:lnTo>
                              <a:pt x="1012" y="980"/>
                            </a:lnTo>
                            <a:lnTo>
                              <a:pt x="632" y="980"/>
                            </a:lnTo>
                            <a:lnTo>
                              <a:pt x="632" y="968"/>
                            </a:lnTo>
                            <a:lnTo>
                              <a:pt x="506" y="929"/>
                            </a:lnTo>
                            <a:lnTo>
                              <a:pt x="86" y="929"/>
                            </a:lnTo>
                            <a:lnTo>
                              <a:pt x="32" y="929"/>
                            </a:lnTo>
                            <a:lnTo>
                              <a:pt x="32" y="798"/>
                            </a:lnTo>
                            <a:lnTo>
                              <a:pt x="0" y="792"/>
                            </a:lnTo>
                            <a:lnTo>
                              <a:pt x="0" y="374"/>
                            </a:lnTo>
                            <a:lnTo>
                              <a:pt x="38" y="329"/>
                            </a:lnTo>
                            <a:lnTo>
                              <a:pt x="104" y="69"/>
                            </a:lnTo>
                            <a:lnTo>
                              <a:pt x="108" y="51"/>
                            </a:lnTo>
                            <a:lnTo>
                              <a:pt x="111" y="40"/>
                            </a:lnTo>
                            <a:lnTo>
                              <a:pt x="119" y="27"/>
                            </a:lnTo>
                            <a:lnTo>
                              <a:pt x="130" y="19"/>
                            </a:lnTo>
                            <a:lnTo>
                              <a:pt x="143" y="15"/>
                            </a:lnTo>
                            <a:close/>
                          </a:path>
                        </a:pathLst>
                      </a:custGeom>
                      <a:solidFill>
                        <a:srgbClr val="FF000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grpSp>
                    <p:nvGrpSpPr>
                      <p:cNvPr id="765" name="Group 112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918" y="2212"/>
                        <a:ext cx="128" cy="414"/>
                        <a:chOff x="4918" y="2212"/>
                        <a:chExt cx="128" cy="414"/>
                      </a:xfrm>
                    </p:grpSpPr>
                    <p:sp>
                      <p:nvSpPr>
                        <p:cNvPr id="780" name="Arc 113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907" y="2211"/>
                          <a:ext cx="76" cy="95"/>
                        </a:xfrm>
                        <a:custGeom>
                          <a:avLst/>
                          <a:gdLst>
                            <a:gd name="G0" fmla="+- 5383 0 0"/>
                            <a:gd name="G1" fmla="+- 21600 0 0"/>
                            <a:gd name="G2" fmla="+- 21600 0 0"/>
                            <a:gd name="T0" fmla="*/ 0 w 26983"/>
                            <a:gd name="T1" fmla="*/ 682 h 43200"/>
                            <a:gd name="T2" fmla="*/ 1207 w 26983"/>
                            <a:gd name="T3" fmla="*/ 42793 h 43200"/>
                            <a:gd name="T4" fmla="*/ 5383 w 26983"/>
                            <a:gd name="T5" fmla="*/ 21600 h 432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6983" h="43200" fill="none" extrusionOk="0">
                              <a:moveTo>
                                <a:pt x="-1" y="681"/>
                              </a:moveTo>
                              <a:cubicBezTo>
                                <a:pt x="1758" y="228"/>
                                <a:pt x="3567" y="-1"/>
                                <a:pt x="5383" y="0"/>
                              </a:cubicBezTo>
                              <a:cubicBezTo>
                                <a:pt x="17312" y="0"/>
                                <a:pt x="26983" y="9670"/>
                                <a:pt x="26983" y="21600"/>
                              </a:cubicBezTo>
                              <a:cubicBezTo>
                                <a:pt x="26983" y="33529"/>
                                <a:pt x="17312" y="43200"/>
                                <a:pt x="5383" y="43200"/>
                              </a:cubicBezTo>
                              <a:cubicBezTo>
                                <a:pt x="3981" y="43200"/>
                                <a:pt x="2582" y="43063"/>
                                <a:pt x="1207" y="42792"/>
                              </a:cubicBezTo>
                            </a:path>
                            <a:path w="26983" h="43200" stroke="0" extrusionOk="0">
                              <a:moveTo>
                                <a:pt x="-1" y="681"/>
                              </a:moveTo>
                              <a:cubicBezTo>
                                <a:pt x="1758" y="228"/>
                                <a:pt x="3567" y="-1"/>
                                <a:pt x="5383" y="0"/>
                              </a:cubicBezTo>
                              <a:cubicBezTo>
                                <a:pt x="17312" y="0"/>
                                <a:pt x="26983" y="9670"/>
                                <a:pt x="26983" y="21600"/>
                              </a:cubicBezTo>
                              <a:cubicBezTo>
                                <a:pt x="26983" y="33529"/>
                                <a:pt x="17312" y="43200"/>
                                <a:pt x="5383" y="43200"/>
                              </a:cubicBezTo>
                              <a:cubicBezTo>
                                <a:pt x="3981" y="43200"/>
                                <a:pt x="2582" y="43063"/>
                                <a:pt x="1207" y="42792"/>
                              </a:cubicBezTo>
                              <a:lnTo>
                                <a:pt x="5383" y="2160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00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781" name="Freeform 113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932" y="2519"/>
                          <a:ext cx="101" cy="106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58" y="0"/>
                            </a:cxn>
                            <a:cxn ang="0">
                              <a:pos x="74" y="3"/>
                            </a:cxn>
                            <a:cxn ang="0">
                              <a:pos x="90" y="17"/>
                            </a:cxn>
                            <a:cxn ang="0">
                              <a:pos x="73" y="28"/>
                            </a:cxn>
                            <a:cxn ang="0">
                              <a:pos x="73" y="78"/>
                            </a:cxn>
                            <a:cxn ang="0">
                              <a:pos x="80" y="99"/>
                            </a:cxn>
                            <a:cxn ang="0">
                              <a:pos x="98" y="107"/>
                            </a:cxn>
                            <a:cxn ang="0">
                              <a:pos x="0" y="107"/>
                            </a:cxn>
                            <a:cxn ang="0">
                              <a:pos x="0" y="0"/>
                            </a:cxn>
                          </a:cxnLst>
                          <a:rect l="0" t="0" r="r" b="b"/>
                          <a:pathLst>
                            <a:path w="98" h="107">
                              <a:moveTo>
                                <a:pt x="0" y="0"/>
                              </a:moveTo>
                              <a:lnTo>
                                <a:pt x="58" y="0"/>
                              </a:lnTo>
                              <a:lnTo>
                                <a:pt x="74" y="3"/>
                              </a:lnTo>
                              <a:lnTo>
                                <a:pt x="90" y="17"/>
                              </a:lnTo>
                              <a:lnTo>
                                <a:pt x="73" y="28"/>
                              </a:lnTo>
                              <a:lnTo>
                                <a:pt x="73" y="78"/>
                              </a:lnTo>
                              <a:lnTo>
                                <a:pt x="80" y="99"/>
                              </a:lnTo>
                              <a:lnTo>
                                <a:pt x="98" y="107"/>
                              </a:lnTo>
                              <a:lnTo>
                                <a:pt x="0" y="107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766" name="Group 113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284" y="1730"/>
                        <a:ext cx="536" cy="848"/>
                        <a:chOff x="4284" y="1730"/>
                        <a:chExt cx="536" cy="848"/>
                      </a:xfrm>
                    </p:grpSpPr>
                    <p:sp>
                      <p:nvSpPr>
                        <p:cNvPr id="778" name="Freeform 113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273" y="1730"/>
                          <a:ext cx="456" cy="341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461" y="0"/>
                            </a:cxn>
                            <a:cxn ang="0">
                              <a:pos x="461" y="340"/>
                            </a:cxn>
                            <a:cxn ang="0">
                              <a:pos x="1" y="340"/>
                            </a:cxn>
                            <a:cxn ang="0">
                              <a:pos x="0" y="0"/>
                            </a:cxn>
                          </a:cxnLst>
                          <a:rect l="0" t="0" r="r" b="b"/>
                          <a:pathLst>
                            <a:path w="461" h="340">
                              <a:moveTo>
                                <a:pt x="0" y="0"/>
                              </a:moveTo>
                              <a:lnTo>
                                <a:pt x="461" y="0"/>
                              </a:lnTo>
                              <a:lnTo>
                                <a:pt x="461" y="340"/>
                              </a:lnTo>
                              <a:lnTo>
                                <a:pt x="1" y="340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noFill/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779" name="Freeform 113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273" y="2071"/>
                          <a:ext cx="532" cy="509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535" y="0"/>
                            </a:cxn>
                            <a:cxn ang="0">
                              <a:pos x="535" y="508"/>
                            </a:cxn>
                            <a:cxn ang="0">
                              <a:pos x="260" y="508"/>
                            </a:cxn>
                            <a:cxn ang="0">
                              <a:pos x="257" y="472"/>
                            </a:cxn>
                            <a:cxn ang="0">
                              <a:pos x="254" y="430"/>
                            </a:cxn>
                            <a:cxn ang="0">
                              <a:pos x="252" y="407"/>
                            </a:cxn>
                            <a:cxn ang="0">
                              <a:pos x="244" y="368"/>
                            </a:cxn>
                            <a:cxn ang="0">
                              <a:pos x="236" y="332"/>
                            </a:cxn>
                            <a:cxn ang="0">
                              <a:pos x="222" y="299"/>
                            </a:cxn>
                            <a:cxn ang="0">
                              <a:pos x="206" y="272"/>
                            </a:cxn>
                            <a:cxn ang="0">
                              <a:pos x="185" y="243"/>
                            </a:cxn>
                            <a:cxn ang="0">
                              <a:pos x="162" y="222"/>
                            </a:cxn>
                            <a:cxn ang="0">
                              <a:pos x="134" y="204"/>
                            </a:cxn>
                            <a:cxn ang="0">
                              <a:pos x="110" y="193"/>
                            </a:cxn>
                            <a:cxn ang="0">
                              <a:pos x="84" y="183"/>
                            </a:cxn>
                            <a:cxn ang="0">
                              <a:pos x="51" y="175"/>
                            </a:cxn>
                            <a:cxn ang="0">
                              <a:pos x="23" y="171"/>
                            </a:cxn>
                            <a:cxn ang="0">
                              <a:pos x="0" y="169"/>
                            </a:cxn>
                            <a:cxn ang="0">
                              <a:pos x="0" y="0"/>
                            </a:cxn>
                          </a:cxnLst>
                          <a:rect l="0" t="0" r="r" b="b"/>
                          <a:pathLst>
                            <a:path w="535" h="508">
                              <a:moveTo>
                                <a:pt x="0" y="0"/>
                              </a:moveTo>
                              <a:lnTo>
                                <a:pt x="535" y="0"/>
                              </a:lnTo>
                              <a:lnTo>
                                <a:pt x="535" y="508"/>
                              </a:lnTo>
                              <a:lnTo>
                                <a:pt x="260" y="508"/>
                              </a:lnTo>
                              <a:lnTo>
                                <a:pt x="257" y="472"/>
                              </a:lnTo>
                              <a:lnTo>
                                <a:pt x="254" y="430"/>
                              </a:lnTo>
                              <a:lnTo>
                                <a:pt x="252" y="407"/>
                              </a:lnTo>
                              <a:lnTo>
                                <a:pt x="244" y="368"/>
                              </a:lnTo>
                              <a:lnTo>
                                <a:pt x="236" y="332"/>
                              </a:lnTo>
                              <a:lnTo>
                                <a:pt x="222" y="299"/>
                              </a:lnTo>
                              <a:lnTo>
                                <a:pt x="206" y="272"/>
                              </a:lnTo>
                              <a:lnTo>
                                <a:pt x="185" y="243"/>
                              </a:lnTo>
                              <a:lnTo>
                                <a:pt x="162" y="222"/>
                              </a:lnTo>
                              <a:lnTo>
                                <a:pt x="134" y="204"/>
                              </a:lnTo>
                              <a:lnTo>
                                <a:pt x="110" y="193"/>
                              </a:lnTo>
                              <a:lnTo>
                                <a:pt x="84" y="183"/>
                              </a:lnTo>
                              <a:lnTo>
                                <a:pt x="51" y="175"/>
                              </a:lnTo>
                              <a:lnTo>
                                <a:pt x="23" y="171"/>
                              </a:lnTo>
                              <a:lnTo>
                                <a:pt x="0" y="169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noFill/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767" name="Group 113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990" y="2266"/>
                        <a:ext cx="493" cy="532"/>
                        <a:chOff x="3990" y="2266"/>
                        <a:chExt cx="493" cy="532"/>
                      </a:xfrm>
                    </p:grpSpPr>
                    <p:sp>
                      <p:nvSpPr>
                        <p:cNvPr id="774" name="Oval 113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981" y="2267"/>
                          <a:ext cx="494" cy="498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grpSp>
                      <p:nvGrpSpPr>
                        <p:cNvPr id="775" name="Group 1137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005" y="2337"/>
                          <a:ext cx="463" cy="461"/>
                          <a:chOff x="4005" y="2337"/>
                          <a:chExt cx="463" cy="461"/>
                        </a:xfrm>
                      </p:grpSpPr>
                      <p:sp>
                        <p:nvSpPr>
                          <p:cNvPr id="776" name="Oval 113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994" y="2340"/>
                            <a:ext cx="469" cy="459"/>
                          </a:xfrm>
                          <a:prstGeom prst="ellipse">
                            <a:avLst/>
                          </a:prstGeom>
                          <a:solidFill>
                            <a:srgbClr val="000000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>
                              <a:defRPr/>
                            </a:pPr>
                            <a:endParaRPr lang="ko-KR" altLang="en-US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굴림" pitchFamily="50" charset="-127"/>
                              <a:ea typeface="굴림" pitchFamily="50" charset="-127"/>
                            </a:endParaRPr>
                          </a:p>
                        </p:txBody>
                      </p:sp>
                      <p:sp>
                        <p:nvSpPr>
                          <p:cNvPr id="777" name="Oval 113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133" y="2474"/>
                            <a:ext cx="190" cy="190"/>
                          </a:xfrm>
                          <a:prstGeom prst="ellipse">
                            <a:avLst/>
                          </a:prstGeom>
                          <a:solidFill>
                            <a:srgbClr val="C0C0C0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>
                              <a:defRPr/>
                            </a:pPr>
                            <a:endParaRPr lang="ko-KR" altLang="en-US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굴림" pitchFamily="50" charset="-127"/>
                              <a:ea typeface="굴림" pitchFamily="50" charset="-127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768" name="Group 114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056" y="1693"/>
                        <a:ext cx="853" cy="348"/>
                        <a:chOff x="4056" y="1693"/>
                        <a:chExt cx="853" cy="348"/>
                      </a:xfrm>
                    </p:grpSpPr>
                    <p:sp>
                      <p:nvSpPr>
                        <p:cNvPr id="770" name="Freeform 114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311" y="1758"/>
                          <a:ext cx="380" cy="28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1" y="42"/>
                            </a:cxn>
                            <a:cxn ang="0">
                              <a:pos x="89" y="0"/>
                            </a:cxn>
                            <a:cxn ang="0">
                              <a:pos x="378" y="0"/>
                            </a:cxn>
                            <a:cxn ang="0">
                              <a:pos x="378" y="275"/>
                            </a:cxn>
                            <a:cxn ang="0">
                              <a:pos x="317" y="275"/>
                            </a:cxn>
                            <a:cxn ang="0">
                              <a:pos x="286" y="242"/>
                            </a:cxn>
                            <a:cxn ang="0">
                              <a:pos x="26" y="242"/>
                            </a:cxn>
                            <a:cxn ang="0">
                              <a:pos x="0" y="223"/>
                            </a:cxn>
                            <a:cxn ang="0">
                              <a:pos x="1" y="42"/>
                            </a:cxn>
                          </a:cxnLst>
                          <a:rect l="0" t="0" r="r" b="b"/>
                          <a:pathLst>
                            <a:path w="378" h="275">
                              <a:moveTo>
                                <a:pt x="1" y="42"/>
                              </a:moveTo>
                              <a:lnTo>
                                <a:pt x="89" y="0"/>
                              </a:lnTo>
                              <a:lnTo>
                                <a:pt x="378" y="0"/>
                              </a:lnTo>
                              <a:lnTo>
                                <a:pt x="378" y="275"/>
                              </a:lnTo>
                              <a:lnTo>
                                <a:pt x="317" y="275"/>
                              </a:lnTo>
                              <a:lnTo>
                                <a:pt x="286" y="242"/>
                              </a:lnTo>
                              <a:lnTo>
                                <a:pt x="26" y="242"/>
                              </a:lnTo>
                              <a:lnTo>
                                <a:pt x="0" y="223"/>
                              </a:lnTo>
                              <a:lnTo>
                                <a:pt x="1" y="4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771" name="Freeform 114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767" y="1690"/>
                          <a:ext cx="127" cy="353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49" y="0"/>
                            </a:cxn>
                            <a:cxn ang="0">
                              <a:pos x="126" y="348"/>
                            </a:cxn>
                            <a:cxn ang="0">
                              <a:pos x="33" y="348"/>
                            </a:cxn>
                            <a:cxn ang="0">
                              <a:pos x="0" y="342"/>
                            </a:cxn>
                            <a:cxn ang="0">
                              <a:pos x="0" y="64"/>
                            </a:cxn>
                            <a:cxn ang="0">
                              <a:pos x="2" y="44"/>
                            </a:cxn>
                            <a:cxn ang="0">
                              <a:pos x="7" y="31"/>
                            </a:cxn>
                            <a:cxn ang="0">
                              <a:pos x="17" y="19"/>
                            </a:cxn>
                            <a:cxn ang="0">
                              <a:pos x="30" y="10"/>
                            </a:cxn>
                            <a:cxn ang="0">
                              <a:pos x="49" y="0"/>
                            </a:cxn>
                          </a:cxnLst>
                          <a:rect l="0" t="0" r="r" b="b"/>
                          <a:pathLst>
                            <a:path w="126" h="348">
                              <a:moveTo>
                                <a:pt x="49" y="0"/>
                              </a:moveTo>
                              <a:lnTo>
                                <a:pt x="126" y="348"/>
                              </a:lnTo>
                              <a:lnTo>
                                <a:pt x="33" y="348"/>
                              </a:lnTo>
                              <a:lnTo>
                                <a:pt x="0" y="342"/>
                              </a:lnTo>
                              <a:lnTo>
                                <a:pt x="0" y="64"/>
                              </a:lnTo>
                              <a:lnTo>
                                <a:pt x="2" y="44"/>
                              </a:lnTo>
                              <a:lnTo>
                                <a:pt x="7" y="31"/>
                              </a:lnTo>
                              <a:lnTo>
                                <a:pt x="17" y="19"/>
                              </a:lnTo>
                              <a:lnTo>
                                <a:pt x="30" y="10"/>
                              </a:lnTo>
                              <a:lnTo>
                                <a:pt x="49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772" name="Freeform 114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045" y="1769"/>
                          <a:ext cx="190" cy="201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42" y="0"/>
                            </a:cxn>
                            <a:cxn ang="0">
                              <a:pos x="189" y="0"/>
                            </a:cxn>
                            <a:cxn ang="0">
                              <a:pos x="189" y="198"/>
                            </a:cxn>
                            <a:cxn ang="0">
                              <a:pos x="6" y="198"/>
                            </a:cxn>
                            <a:cxn ang="0">
                              <a:pos x="0" y="158"/>
                            </a:cxn>
                            <a:cxn ang="0">
                              <a:pos x="42" y="0"/>
                            </a:cxn>
                          </a:cxnLst>
                          <a:rect l="0" t="0" r="r" b="b"/>
                          <a:pathLst>
                            <a:path w="189" h="198">
                              <a:moveTo>
                                <a:pt x="42" y="0"/>
                              </a:moveTo>
                              <a:lnTo>
                                <a:pt x="189" y="0"/>
                              </a:lnTo>
                              <a:lnTo>
                                <a:pt x="189" y="198"/>
                              </a:lnTo>
                              <a:lnTo>
                                <a:pt x="6" y="198"/>
                              </a:lnTo>
                              <a:lnTo>
                                <a:pt x="0" y="158"/>
                              </a:lnTo>
                              <a:lnTo>
                                <a:pt x="4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773" name="Line 114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602" y="1763"/>
                          <a:ext cx="0" cy="252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sp>
                    <p:nvSpPr>
                      <p:cNvPr id="769" name="Freeform 11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931" y="2435"/>
                        <a:ext cx="38" cy="14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33" y="6"/>
                          </a:cxn>
                          <a:cxn ang="0">
                            <a:pos x="33" y="135"/>
                          </a:cxn>
                          <a:cxn ang="0">
                            <a:pos x="0" y="135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33" h="135">
                            <a:moveTo>
                              <a:pt x="0" y="0"/>
                            </a:moveTo>
                            <a:lnTo>
                              <a:pt x="33" y="6"/>
                            </a:lnTo>
                            <a:lnTo>
                              <a:pt x="33" y="135"/>
                            </a:lnTo>
                            <a:lnTo>
                              <a:pt x="0" y="135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sp>
                  <p:nvSpPr>
                    <p:cNvPr id="761" name="Freeform 1146"/>
                    <p:cNvSpPr>
                      <a:spLocks/>
                    </p:cNvSpPr>
                    <p:nvPr/>
                  </p:nvSpPr>
                  <p:spPr bwMode="auto">
                    <a:xfrm>
                      <a:off x="4298" y="2015"/>
                      <a:ext cx="89" cy="2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7"/>
                        </a:cxn>
                        <a:cxn ang="0">
                          <a:pos x="24" y="18"/>
                        </a:cxn>
                        <a:cxn ang="0">
                          <a:pos x="92" y="18"/>
                        </a:cxn>
                        <a:cxn ang="0">
                          <a:pos x="92" y="8"/>
                        </a:cxn>
                        <a:cxn ang="0">
                          <a:pos x="24" y="8"/>
                        </a:cxn>
                        <a:cxn ang="0">
                          <a:pos x="17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92" h="27">
                          <a:moveTo>
                            <a:pt x="0" y="0"/>
                          </a:moveTo>
                          <a:lnTo>
                            <a:pt x="0" y="27"/>
                          </a:lnTo>
                          <a:lnTo>
                            <a:pt x="24" y="18"/>
                          </a:lnTo>
                          <a:lnTo>
                            <a:pt x="92" y="18"/>
                          </a:lnTo>
                          <a:lnTo>
                            <a:pt x="92" y="8"/>
                          </a:lnTo>
                          <a:lnTo>
                            <a:pt x="24" y="8"/>
                          </a:lnTo>
                          <a:lnTo>
                            <a:pt x="17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</p:grpSp>
              <p:grpSp>
                <p:nvGrpSpPr>
                  <p:cNvPr id="736" name="Group 1147"/>
                  <p:cNvGrpSpPr>
                    <a:grpSpLocks/>
                  </p:cNvGrpSpPr>
                  <p:nvPr/>
                </p:nvGrpSpPr>
                <p:grpSpPr bwMode="auto">
                  <a:xfrm rot="-5400000">
                    <a:off x="246" y="1770"/>
                    <a:ext cx="3251" cy="1151"/>
                    <a:chOff x="710" y="1654"/>
                    <a:chExt cx="3251" cy="1151"/>
                  </a:xfrm>
                </p:grpSpPr>
                <p:sp>
                  <p:nvSpPr>
                    <p:cNvPr id="737" name="Rectangle 11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75" y="1652"/>
                      <a:ext cx="3004" cy="851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sp>
                  <p:nvSpPr>
                    <p:cNvPr id="738" name="Rectangle 11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10" y="2486"/>
                      <a:ext cx="3245" cy="8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grpSp>
                  <p:nvGrpSpPr>
                    <p:cNvPr id="739" name="Group 115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57" y="2271"/>
                      <a:ext cx="493" cy="534"/>
                      <a:chOff x="1857" y="2271"/>
                      <a:chExt cx="493" cy="534"/>
                    </a:xfrm>
                  </p:grpSpPr>
                  <p:sp>
                    <p:nvSpPr>
                      <p:cNvPr id="756" name="Oval 11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851" y="2268"/>
                        <a:ext cx="494" cy="498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grpSp>
                    <p:nvGrpSpPr>
                      <p:cNvPr id="757" name="Group 115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72" y="2343"/>
                        <a:ext cx="463" cy="462"/>
                        <a:chOff x="1872" y="2343"/>
                        <a:chExt cx="463" cy="462"/>
                      </a:xfrm>
                    </p:grpSpPr>
                    <p:sp>
                      <p:nvSpPr>
                        <p:cNvPr id="758" name="Oval 115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863" y="2341"/>
                          <a:ext cx="469" cy="464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759" name="Oval 115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003" y="2475"/>
                          <a:ext cx="190" cy="190"/>
                        </a:xfrm>
                        <a:prstGeom prst="ellipse">
                          <a:avLst/>
                        </a:prstGeom>
                        <a:solidFill>
                          <a:srgbClr val="C0C0C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740" name="Group 115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56" y="2084"/>
                      <a:ext cx="1294" cy="325"/>
                      <a:chOff x="2456" y="2084"/>
                      <a:chExt cx="1294" cy="325"/>
                    </a:xfrm>
                  </p:grpSpPr>
                  <p:grpSp>
                    <p:nvGrpSpPr>
                      <p:cNvPr id="744" name="Group 115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56" y="2207"/>
                        <a:ext cx="1294" cy="202"/>
                        <a:chOff x="2456" y="2207"/>
                        <a:chExt cx="1294" cy="202"/>
                      </a:xfrm>
                    </p:grpSpPr>
                    <p:sp>
                      <p:nvSpPr>
                        <p:cNvPr id="751" name="Oval 115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447" y="2206"/>
                          <a:ext cx="203" cy="201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752" name="Oval 115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713" y="2206"/>
                          <a:ext cx="203" cy="201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753" name="Oval 115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992" y="2206"/>
                          <a:ext cx="203" cy="201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754" name="Oval 116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258" y="2206"/>
                          <a:ext cx="203" cy="201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755" name="Oval 116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537" y="2206"/>
                          <a:ext cx="203" cy="201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745" name="Group 116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30" y="2084"/>
                        <a:ext cx="1158" cy="66"/>
                        <a:chOff x="2530" y="2084"/>
                        <a:chExt cx="1158" cy="66"/>
                      </a:xfrm>
                    </p:grpSpPr>
                    <p:sp>
                      <p:nvSpPr>
                        <p:cNvPr id="746" name="Oval 116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01" y="2083"/>
                          <a:ext cx="63" cy="67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747" name="Oval 116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523" y="2083"/>
                          <a:ext cx="76" cy="67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748" name="Oval 116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055" y="2083"/>
                          <a:ext cx="76" cy="67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749" name="Oval 116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347" y="2083"/>
                          <a:ext cx="63" cy="67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750" name="Oval 116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600" y="2083"/>
                          <a:ext cx="76" cy="67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</p:grpSp>
                <p:sp>
                  <p:nvSpPr>
                    <p:cNvPr id="741" name="Rectangle 11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38" y="2050"/>
                      <a:ext cx="1217" cy="140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sp>
                  <p:nvSpPr>
                    <p:cNvPr id="742" name="Freeform 1169"/>
                    <p:cNvSpPr>
                      <a:spLocks/>
                    </p:cNvSpPr>
                    <p:nvPr/>
                  </p:nvSpPr>
                  <p:spPr bwMode="auto">
                    <a:xfrm>
                      <a:off x="1014" y="1697"/>
                      <a:ext cx="2776" cy="24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39"/>
                        </a:cxn>
                        <a:cxn ang="0">
                          <a:pos x="197" y="0"/>
                        </a:cxn>
                        <a:cxn ang="0">
                          <a:pos x="396" y="239"/>
                        </a:cxn>
                        <a:cxn ang="0">
                          <a:pos x="595" y="0"/>
                        </a:cxn>
                        <a:cxn ang="0">
                          <a:pos x="793" y="239"/>
                        </a:cxn>
                        <a:cxn ang="0">
                          <a:pos x="992" y="0"/>
                        </a:cxn>
                        <a:cxn ang="0">
                          <a:pos x="1191" y="239"/>
                        </a:cxn>
                        <a:cxn ang="0">
                          <a:pos x="1389" y="0"/>
                        </a:cxn>
                        <a:cxn ang="0">
                          <a:pos x="1587" y="239"/>
                        </a:cxn>
                        <a:cxn ang="0">
                          <a:pos x="1786" y="0"/>
                        </a:cxn>
                        <a:cxn ang="0">
                          <a:pos x="1985" y="239"/>
                        </a:cxn>
                        <a:cxn ang="0">
                          <a:pos x="2184" y="0"/>
                        </a:cxn>
                        <a:cxn ang="0">
                          <a:pos x="2382" y="239"/>
                        </a:cxn>
                        <a:cxn ang="0">
                          <a:pos x="2581" y="0"/>
                        </a:cxn>
                        <a:cxn ang="0">
                          <a:pos x="2779" y="239"/>
                        </a:cxn>
                      </a:cxnLst>
                      <a:rect l="0" t="0" r="r" b="b"/>
                      <a:pathLst>
                        <a:path w="2779" h="239">
                          <a:moveTo>
                            <a:pt x="0" y="239"/>
                          </a:moveTo>
                          <a:lnTo>
                            <a:pt x="197" y="0"/>
                          </a:lnTo>
                          <a:lnTo>
                            <a:pt x="396" y="239"/>
                          </a:lnTo>
                          <a:lnTo>
                            <a:pt x="595" y="0"/>
                          </a:lnTo>
                          <a:lnTo>
                            <a:pt x="793" y="239"/>
                          </a:lnTo>
                          <a:lnTo>
                            <a:pt x="992" y="0"/>
                          </a:lnTo>
                          <a:lnTo>
                            <a:pt x="1191" y="239"/>
                          </a:lnTo>
                          <a:lnTo>
                            <a:pt x="1389" y="0"/>
                          </a:lnTo>
                          <a:lnTo>
                            <a:pt x="1587" y="239"/>
                          </a:lnTo>
                          <a:lnTo>
                            <a:pt x="1786" y="0"/>
                          </a:lnTo>
                          <a:lnTo>
                            <a:pt x="1985" y="239"/>
                          </a:lnTo>
                          <a:lnTo>
                            <a:pt x="2184" y="0"/>
                          </a:lnTo>
                          <a:lnTo>
                            <a:pt x="2382" y="239"/>
                          </a:lnTo>
                          <a:lnTo>
                            <a:pt x="2581" y="0"/>
                          </a:lnTo>
                          <a:lnTo>
                            <a:pt x="2779" y="239"/>
                          </a:lnTo>
                        </a:path>
                      </a:pathLst>
                    </a:custGeom>
                    <a:noFill/>
                    <a:ln w="1270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sp>
                  <p:nvSpPr>
                    <p:cNvPr id="743" name="Line 117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875" y="1994"/>
                      <a:ext cx="3017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</p:grpSp>
            </p:grpSp>
            <p:sp>
              <p:nvSpPr>
                <p:cNvPr id="734" name="Rectangle 1171"/>
                <p:cNvSpPr>
                  <a:spLocks noChangeArrowheads="1"/>
                </p:cNvSpPr>
                <p:nvPr/>
              </p:nvSpPr>
              <p:spPr bwMode="auto">
                <a:xfrm>
                  <a:off x="2880" y="3702"/>
                  <a:ext cx="480" cy="192"/>
                </a:xfrm>
                <a:prstGeom prst="rect">
                  <a:avLst/>
                </a:prstGeom>
                <a:solidFill>
                  <a:srgbClr val="FFCC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latinLnBrk="0" hangingPunct="0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kumimoji="0" lang="ko-KR" altLang="en-US" sz="1200">
                      <a:solidFill>
                        <a:srgbClr val="000000"/>
                      </a:solidFill>
                    </a:rPr>
                    <a:t>상도  </a:t>
                  </a:r>
                  <a:r>
                    <a:rPr kumimoji="0" lang="en-US" altLang="ko-KR" sz="1200">
                      <a:solidFill>
                        <a:srgbClr val="000000"/>
                      </a:solidFill>
                    </a:rPr>
                    <a:t>P</a:t>
                  </a:r>
                </a:p>
              </p:txBody>
            </p:sp>
          </p:grpSp>
        </p:grpSp>
        <p:grpSp>
          <p:nvGrpSpPr>
            <p:cNvPr id="839" name="Group 1173"/>
            <p:cNvGrpSpPr>
              <a:grpSpLocks/>
            </p:cNvGrpSpPr>
            <p:nvPr/>
          </p:nvGrpSpPr>
          <p:grpSpPr bwMode="auto">
            <a:xfrm>
              <a:off x="5943600" y="4343400"/>
              <a:ext cx="762000" cy="685800"/>
              <a:chOff x="-720" y="96"/>
              <a:chExt cx="480" cy="432"/>
            </a:xfrm>
          </p:grpSpPr>
          <p:pic>
            <p:nvPicPr>
              <p:cNvPr id="840" name="Object 117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-720" y="96"/>
                <a:ext cx="468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841" name="Rectangle 1175"/>
              <p:cNvSpPr>
                <a:spLocks noChangeArrowheads="1"/>
              </p:cNvSpPr>
              <p:nvPr/>
            </p:nvSpPr>
            <p:spPr bwMode="auto">
              <a:xfrm>
                <a:off x="-720" y="336"/>
                <a:ext cx="480" cy="192"/>
              </a:xfrm>
              <a:prstGeom prst="rect">
                <a:avLst/>
              </a:prstGeom>
              <a:solidFill>
                <a:srgbClr val="FF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latinLnBrk="0" hangingPunct="0">
                  <a:lnSpc>
                    <a:spcPct val="100000"/>
                  </a:lnSpc>
                  <a:spcBef>
                    <a:spcPct val="0"/>
                  </a:spcBef>
                </a:pPr>
                <a:r>
                  <a:rPr kumimoji="0" lang="ko-KR" altLang="en-US" sz="1200">
                    <a:solidFill>
                      <a:srgbClr val="000000"/>
                    </a:solidFill>
                  </a:rPr>
                  <a:t>구조버스</a:t>
                </a:r>
              </a:p>
            </p:txBody>
          </p:sp>
        </p:grpSp>
        <p:grpSp>
          <p:nvGrpSpPr>
            <p:cNvPr id="842" name="Group 1176"/>
            <p:cNvGrpSpPr>
              <a:grpSpLocks/>
            </p:cNvGrpSpPr>
            <p:nvPr/>
          </p:nvGrpSpPr>
          <p:grpSpPr bwMode="auto">
            <a:xfrm>
              <a:off x="6705600" y="4191000"/>
              <a:ext cx="762000" cy="838200"/>
              <a:chOff x="0" y="2160"/>
              <a:chExt cx="480" cy="528"/>
            </a:xfrm>
          </p:grpSpPr>
          <p:pic>
            <p:nvPicPr>
              <p:cNvPr id="843" name="Picture 1177" descr="구급차final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8" y="2160"/>
                <a:ext cx="384" cy="2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44" name="Rectangle 1178"/>
              <p:cNvSpPr>
                <a:spLocks noChangeArrowheads="1"/>
              </p:cNvSpPr>
              <p:nvPr/>
            </p:nvSpPr>
            <p:spPr bwMode="auto">
              <a:xfrm>
                <a:off x="0" y="2496"/>
                <a:ext cx="480" cy="192"/>
              </a:xfrm>
              <a:prstGeom prst="rect">
                <a:avLst/>
              </a:prstGeom>
              <a:solidFill>
                <a:srgbClr val="FF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latinLnBrk="0" hangingPunct="0">
                  <a:lnSpc>
                    <a:spcPct val="100000"/>
                  </a:lnSpc>
                  <a:spcBef>
                    <a:spcPct val="0"/>
                  </a:spcBef>
                </a:pPr>
                <a:r>
                  <a:rPr kumimoji="0" lang="ko-KR" altLang="en-US" sz="1200">
                    <a:solidFill>
                      <a:srgbClr val="000000"/>
                    </a:solidFill>
                  </a:rPr>
                  <a:t>동작</a:t>
                </a:r>
              </a:p>
            </p:txBody>
          </p:sp>
        </p:grpSp>
        <p:grpSp>
          <p:nvGrpSpPr>
            <p:cNvPr id="845" name="Group 1179"/>
            <p:cNvGrpSpPr>
              <a:grpSpLocks/>
            </p:cNvGrpSpPr>
            <p:nvPr/>
          </p:nvGrpSpPr>
          <p:grpSpPr bwMode="auto">
            <a:xfrm>
              <a:off x="3581400" y="4343400"/>
              <a:ext cx="762000" cy="685800"/>
              <a:chOff x="624" y="3462"/>
              <a:chExt cx="480" cy="432"/>
            </a:xfrm>
          </p:grpSpPr>
          <p:grpSp>
            <p:nvGrpSpPr>
              <p:cNvPr id="846" name="Group 1180"/>
              <p:cNvGrpSpPr>
                <a:grpSpLocks/>
              </p:cNvGrpSpPr>
              <p:nvPr/>
            </p:nvGrpSpPr>
            <p:grpSpPr bwMode="auto">
              <a:xfrm rot="5400000">
                <a:off x="768" y="3414"/>
                <a:ext cx="240" cy="336"/>
                <a:chOff x="1104" y="-288"/>
                <a:chExt cx="1343" cy="4259"/>
              </a:xfrm>
            </p:grpSpPr>
            <p:grpSp>
              <p:nvGrpSpPr>
                <p:cNvPr id="848" name="Group 1181"/>
                <p:cNvGrpSpPr>
                  <a:grpSpLocks/>
                </p:cNvGrpSpPr>
                <p:nvPr/>
              </p:nvGrpSpPr>
              <p:grpSpPr bwMode="auto">
                <a:xfrm rot="-5400000">
                  <a:off x="1190" y="-374"/>
                  <a:ext cx="1109" cy="1281"/>
                  <a:chOff x="3937" y="1517"/>
                  <a:chExt cx="1109" cy="1281"/>
                </a:xfrm>
              </p:grpSpPr>
              <p:grpSp>
                <p:nvGrpSpPr>
                  <p:cNvPr id="873" name="Group 1182"/>
                  <p:cNvGrpSpPr>
                    <a:grpSpLocks/>
                  </p:cNvGrpSpPr>
                  <p:nvPr/>
                </p:nvGrpSpPr>
                <p:grpSpPr bwMode="auto">
                  <a:xfrm>
                    <a:off x="3937" y="1517"/>
                    <a:ext cx="1109" cy="1281"/>
                    <a:chOff x="3937" y="1517"/>
                    <a:chExt cx="1109" cy="1281"/>
                  </a:xfrm>
                </p:grpSpPr>
                <p:grpSp>
                  <p:nvGrpSpPr>
                    <p:cNvPr id="875" name="Group 118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306" y="1517"/>
                      <a:ext cx="101" cy="142"/>
                      <a:chOff x="4306" y="1517"/>
                      <a:chExt cx="101" cy="142"/>
                    </a:xfrm>
                  </p:grpSpPr>
                  <p:sp>
                    <p:nvSpPr>
                      <p:cNvPr id="897" name="Oval 11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8" y="1517"/>
                        <a:ext cx="101" cy="101"/>
                      </a:xfrm>
                      <a:prstGeom prst="ellipse">
                        <a:avLst/>
                      </a:prstGeom>
                      <a:solidFill>
                        <a:srgbClr val="FF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898" name="Rectangle 11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8" y="1573"/>
                        <a:ext cx="101" cy="84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876" name="Group 118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82" y="1580"/>
                      <a:ext cx="101" cy="142"/>
                      <a:chOff x="4582" y="1580"/>
                      <a:chExt cx="101" cy="142"/>
                    </a:xfrm>
                  </p:grpSpPr>
                  <p:sp>
                    <p:nvSpPr>
                      <p:cNvPr id="895" name="Oval 11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577" y="1579"/>
                        <a:ext cx="101" cy="101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896" name="Rectangle 11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577" y="1635"/>
                        <a:ext cx="101" cy="9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sp>
                  <p:nvSpPr>
                    <p:cNvPr id="877" name="Freeform 1189"/>
                    <p:cNvSpPr>
                      <a:spLocks/>
                    </p:cNvSpPr>
                    <p:nvPr/>
                  </p:nvSpPr>
                  <p:spPr bwMode="auto">
                    <a:xfrm>
                      <a:off x="3931" y="1646"/>
                      <a:ext cx="1027" cy="979"/>
                    </a:xfrm>
                    <a:custGeom>
                      <a:avLst/>
                      <a:gdLst/>
                      <a:ahLst/>
                      <a:cxnLst>
                        <a:cxn ang="0">
                          <a:pos x="143" y="15"/>
                        </a:cxn>
                        <a:cxn ang="0">
                          <a:pos x="841" y="0"/>
                        </a:cxn>
                        <a:cxn ang="0">
                          <a:pos x="856" y="1"/>
                        </a:cxn>
                        <a:cxn ang="0">
                          <a:pos x="869" y="4"/>
                        </a:cxn>
                        <a:cxn ang="0">
                          <a:pos x="878" y="8"/>
                        </a:cxn>
                        <a:cxn ang="0">
                          <a:pos x="889" y="15"/>
                        </a:cxn>
                        <a:cxn ang="0">
                          <a:pos x="897" y="24"/>
                        </a:cxn>
                        <a:cxn ang="0">
                          <a:pos x="904" y="36"/>
                        </a:cxn>
                        <a:cxn ang="0">
                          <a:pos x="989" y="419"/>
                        </a:cxn>
                        <a:cxn ang="0">
                          <a:pos x="1030" y="430"/>
                        </a:cxn>
                        <a:cxn ang="0">
                          <a:pos x="1030" y="553"/>
                        </a:cxn>
                        <a:cxn ang="0">
                          <a:pos x="1009" y="565"/>
                        </a:cxn>
                        <a:cxn ang="0">
                          <a:pos x="1009" y="666"/>
                        </a:cxn>
                        <a:cxn ang="0">
                          <a:pos x="1027" y="684"/>
                        </a:cxn>
                        <a:cxn ang="0">
                          <a:pos x="1012" y="723"/>
                        </a:cxn>
                        <a:cxn ang="0">
                          <a:pos x="1012" y="980"/>
                        </a:cxn>
                        <a:cxn ang="0">
                          <a:pos x="632" y="980"/>
                        </a:cxn>
                        <a:cxn ang="0">
                          <a:pos x="632" y="968"/>
                        </a:cxn>
                        <a:cxn ang="0">
                          <a:pos x="506" y="929"/>
                        </a:cxn>
                        <a:cxn ang="0">
                          <a:pos x="86" y="929"/>
                        </a:cxn>
                        <a:cxn ang="0">
                          <a:pos x="32" y="929"/>
                        </a:cxn>
                        <a:cxn ang="0">
                          <a:pos x="32" y="798"/>
                        </a:cxn>
                        <a:cxn ang="0">
                          <a:pos x="0" y="792"/>
                        </a:cxn>
                        <a:cxn ang="0">
                          <a:pos x="0" y="374"/>
                        </a:cxn>
                        <a:cxn ang="0">
                          <a:pos x="38" y="329"/>
                        </a:cxn>
                        <a:cxn ang="0">
                          <a:pos x="104" y="69"/>
                        </a:cxn>
                        <a:cxn ang="0">
                          <a:pos x="108" y="51"/>
                        </a:cxn>
                        <a:cxn ang="0">
                          <a:pos x="111" y="40"/>
                        </a:cxn>
                        <a:cxn ang="0">
                          <a:pos x="119" y="27"/>
                        </a:cxn>
                        <a:cxn ang="0">
                          <a:pos x="130" y="19"/>
                        </a:cxn>
                        <a:cxn ang="0">
                          <a:pos x="143" y="15"/>
                        </a:cxn>
                      </a:cxnLst>
                      <a:rect l="0" t="0" r="r" b="b"/>
                      <a:pathLst>
                        <a:path w="1030" h="980">
                          <a:moveTo>
                            <a:pt x="143" y="15"/>
                          </a:moveTo>
                          <a:lnTo>
                            <a:pt x="841" y="0"/>
                          </a:lnTo>
                          <a:lnTo>
                            <a:pt x="856" y="1"/>
                          </a:lnTo>
                          <a:lnTo>
                            <a:pt x="869" y="4"/>
                          </a:lnTo>
                          <a:lnTo>
                            <a:pt x="878" y="8"/>
                          </a:lnTo>
                          <a:lnTo>
                            <a:pt x="889" y="15"/>
                          </a:lnTo>
                          <a:lnTo>
                            <a:pt x="897" y="24"/>
                          </a:lnTo>
                          <a:lnTo>
                            <a:pt x="904" y="36"/>
                          </a:lnTo>
                          <a:lnTo>
                            <a:pt x="989" y="419"/>
                          </a:lnTo>
                          <a:lnTo>
                            <a:pt x="1030" y="430"/>
                          </a:lnTo>
                          <a:lnTo>
                            <a:pt x="1030" y="553"/>
                          </a:lnTo>
                          <a:lnTo>
                            <a:pt x="1009" y="565"/>
                          </a:lnTo>
                          <a:lnTo>
                            <a:pt x="1009" y="666"/>
                          </a:lnTo>
                          <a:lnTo>
                            <a:pt x="1027" y="684"/>
                          </a:lnTo>
                          <a:lnTo>
                            <a:pt x="1012" y="723"/>
                          </a:lnTo>
                          <a:lnTo>
                            <a:pt x="1012" y="980"/>
                          </a:lnTo>
                          <a:lnTo>
                            <a:pt x="632" y="980"/>
                          </a:lnTo>
                          <a:lnTo>
                            <a:pt x="632" y="968"/>
                          </a:lnTo>
                          <a:lnTo>
                            <a:pt x="506" y="929"/>
                          </a:lnTo>
                          <a:lnTo>
                            <a:pt x="86" y="929"/>
                          </a:lnTo>
                          <a:lnTo>
                            <a:pt x="32" y="929"/>
                          </a:lnTo>
                          <a:lnTo>
                            <a:pt x="32" y="798"/>
                          </a:lnTo>
                          <a:lnTo>
                            <a:pt x="0" y="792"/>
                          </a:lnTo>
                          <a:lnTo>
                            <a:pt x="0" y="374"/>
                          </a:lnTo>
                          <a:lnTo>
                            <a:pt x="38" y="329"/>
                          </a:lnTo>
                          <a:lnTo>
                            <a:pt x="104" y="69"/>
                          </a:lnTo>
                          <a:lnTo>
                            <a:pt x="108" y="51"/>
                          </a:lnTo>
                          <a:lnTo>
                            <a:pt x="111" y="40"/>
                          </a:lnTo>
                          <a:lnTo>
                            <a:pt x="119" y="27"/>
                          </a:lnTo>
                          <a:lnTo>
                            <a:pt x="130" y="19"/>
                          </a:lnTo>
                          <a:lnTo>
                            <a:pt x="143" y="15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1270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grpSp>
                  <p:nvGrpSpPr>
                    <p:cNvPr id="878" name="Group 119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918" y="2212"/>
                      <a:ext cx="128" cy="414"/>
                      <a:chOff x="4918" y="2212"/>
                      <a:chExt cx="128" cy="414"/>
                    </a:xfrm>
                  </p:grpSpPr>
                  <p:sp>
                    <p:nvSpPr>
                      <p:cNvPr id="893" name="Arc 119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07" y="2211"/>
                        <a:ext cx="76" cy="95"/>
                      </a:xfrm>
                      <a:custGeom>
                        <a:avLst/>
                        <a:gdLst>
                          <a:gd name="G0" fmla="+- 5383 0 0"/>
                          <a:gd name="G1" fmla="+- 21600 0 0"/>
                          <a:gd name="G2" fmla="+- 21600 0 0"/>
                          <a:gd name="T0" fmla="*/ 0 w 26983"/>
                          <a:gd name="T1" fmla="*/ 682 h 43200"/>
                          <a:gd name="T2" fmla="*/ 1207 w 26983"/>
                          <a:gd name="T3" fmla="*/ 42793 h 43200"/>
                          <a:gd name="T4" fmla="*/ 5383 w 26983"/>
                          <a:gd name="T5" fmla="*/ 21600 h 432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6983" h="43200" fill="none" extrusionOk="0">
                            <a:moveTo>
                              <a:pt x="-1" y="681"/>
                            </a:moveTo>
                            <a:cubicBezTo>
                              <a:pt x="1758" y="228"/>
                              <a:pt x="3567" y="-1"/>
                              <a:pt x="5383" y="0"/>
                            </a:cubicBezTo>
                            <a:cubicBezTo>
                              <a:pt x="17312" y="0"/>
                              <a:pt x="26983" y="9670"/>
                              <a:pt x="26983" y="21600"/>
                            </a:cubicBezTo>
                            <a:cubicBezTo>
                              <a:pt x="26983" y="33529"/>
                              <a:pt x="17312" y="43200"/>
                              <a:pt x="5383" y="43200"/>
                            </a:cubicBezTo>
                            <a:cubicBezTo>
                              <a:pt x="3981" y="43200"/>
                              <a:pt x="2582" y="43063"/>
                              <a:pt x="1207" y="42792"/>
                            </a:cubicBezTo>
                          </a:path>
                          <a:path w="26983" h="43200" stroke="0" extrusionOk="0">
                            <a:moveTo>
                              <a:pt x="-1" y="681"/>
                            </a:moveTo>
                            <a:cubicBezTo>
                              <a:pt x="1758" y="228"/>
                              <a:pt x="3567" y="-1"/>
                              <a:pt x="5383" y="0"/>
                            </a:cubicBezTo>
                            <a:cubicBezTo>
                              <a:pt x="17312" y="0"/>
                              <a:pt x="26983" y="9670"/>
                              <a:pt x="26983" y="21600"/>
                            </a:cubicBezTo>
                            <a:cubicBezTo>
                              <a:pt x="26983" y="33529"/>
                              <a:pt x="17312" y="43200"/>
                              <a:pt x="5383" y="43200"/>
                            </a:cubicBezTo>
                            <a:cubicBezTo>
                              <a:pt x="3981" y="43200"/>
                              <a:pt x="2582" y="43063"/>
                              <a:pt x="1207" y="42792"/>
                            </a:cubicBezTo>
                            <a:lnTo>
                              <a:pt x="5383" y="21600"/>
                            </a:lnTo>
                            <a:close/>
                          </a:path>
                        </a:pathLst>
                      </a:custGeom>
                      <a:solidFill>
                        <a:srgbClr val="FF00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894" name="Freeform 119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32" y="2519"/>
                        <a:ext cx="101" cy="10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58" y="0"/>
                          </a:cxn>
                          <a:cxn ang="0">
                            <a:pos x="74" y="3"/>
                          </a:cxn>
                          <a:cxn ang="0">
                            <a:pos x="90" y="17"/>
                          </a:cxn>
                          <a:cxn ang="0">
                            <a:pos x="73" y="28"/>
                          </a:cxn>
                          <a:cxn ang="0">
                            <a:pos x="73" y="78"/>
                          </a:cxn>
                          <a:cxn ang="0">
                            <a:pos x="80" y="99"/>
                          </a:cxn>
                          <a:cxn ang="0">
                            <a:pos x="98" y="107"/>
                          </a:cxn>
                          <a:cxn ang="0">
                            <a:pos x="0" y="107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98" h="107">
                            <a:moveTo>
                              <a:pt x="0" y="0"/>
                            </a:moveTo>
                            <a:lnTo>
                              <a:pt x="58" y="0"/>
                            </a:lnTo>
                            <a:lnTo>
                              <a:pt x="74" y="3"/>
                            </a:lnTo>
                            <a:lnTo>
                              <a:pt x="90" y="17"/>
                            </a:lnTo>
                            <a:lnTo>
                              <a:pt x="73" y="28"/>
                            </a:lnTo>
                            <a:lnTo>
                              <a:pt x="73" y="78"/>
                            </a:lnTo>
                            <a:lnTo>
                              <a:pt x="80" y="99"/>
                            </a:lnTo>
                            <a:lnTo>
                              <a:pt x="98" y="107"/>
                            </a:lnTo>
                            <a:lnTo>
                              <a:pt x="0" y="107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879" name="Group 119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4" y="1730"/>
                      <a:ext cx="536" cy="848"/>
                      <a:chOff x="4284" y="1730"/>
                      <a:chExt cx="536" cy="848"/>
                    </a:xfrm>
                  </p:grpSpPr>
                  <p:sp>
                    <p:nvSpPr>
                      <p:cNvPr id="891" name="Freeform 119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73" y="1730"/>
                        <a:ext cx="456" cy="341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461" y="0"/>
                          </a:cxn>
                          <a:cxn ang="0">
                            <a:pos x="461" y="340"/>
                          </a:cxn>
                          <a:cxn ang="0">
                            <a:pos x="1" y="34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461" h="340">
                            <a:moveTo>
                              <a:pt x="0" y="0"/>
                            </a:moveTo>
                            <a:lnTo>
                              <a:pt x="461" y="0"/>
                            </a:lnTo>
                            <a:lnTo>
                              <a:pt x="461" y="340"/>
                            </a:lnTo>
                            <a:lnTo>
                              <a:pt x="1" y="340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892" name="Freeform 119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73" y="2071"/>
                        <a:ext cx="532" cy="50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535" y="0"/>
                          </a:cxn>
                          <a:cxn ang="0">
                            <a:pos x="535" y="508"/>
                          </a:cxn>
                          <a:cxn ang="0">
                            <a:pos x="260" y="508"/>
                          </a:cxn>
                          <a:cxn ang="0">
                            <a:pos x="257" y="472"/>
                          </a:cxn>
                          <a:cxn ang="0">
                            <a:pos x="254" y="430"/>
                          </a:cxn>
                          <a:cxn ang="0">
                            <a:pos x="252" y="407"/>
                          </a:cxn>
                          <a:cxn ang="0">
                            <a:pos x="244" y="368"/>
                          </a:cxn>
                          <a:cxn ang="0">
                            <a:pos x="236" y="332"/>
                          </a:cxn>
                          <a:cxn ang="0">
                            <a:pos x="222" y="299"/>
                          </a:cxn>
                          <a:cxn ang="0">
                            <a:pos x="206" y="272"/>
                          </a:cxn>
                          <a:cxn ang="0">
                            <a:pos x="185" y="243"/>
                          </a:cxn>
                          <a:cxn ang="0">
                            <a:pos x="162" y="222"/>
                          </a:cxn>
                          <a:cxn ang="0">
                            <a:pos x="134" y="204"/>
                          </a:cxn>
                          <a:cxn ang="0">
                            <a:pos x="110" y="193"/>
                          </a:cxn>
                          <a:cxn ang="0">
                            <a:pos x="84" y="183"/>
                          </a:cxn>
                          <a:cxn ang="0">
                            <a:pos x="51" y="175"/>
                          </a:cxn>
                          <a:cxn ang="0">
                            <a:pos x="23" y="171"/>
                          </a:cxn>
                          <a:cxn ang="0">
                            <a:pos x="0" y="169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535" h="508">
                            <a:moveTo>
                              <a:pt x="0" y="0"/>
                            </a:moveTo>
                            <a:lnTo>
                              <a:pt x="535" y="0"/>
                            </a:lnTo>
                            <a:lnTo>
                              <a:pt x="535" y="508"/>
                            </a:lnTo>
                            <a:lnTo>
                              <a:pt x="260" y="508"/>
                            </a:lnTo>
                            <a:lnTo>
                              <a:pt x="257" y="472"/>
                            </a:lnTo>
                            <a:lnTo>
                              <a:pt x="254" y="430"/>
                            </a:lnTo>
                            <a:lnTo>
                              <a:pt x="252" y="407"/>
                            </a:lnTo>
                            <a:lnTo>
                              <a:pt x="244" y="368"/>
                            </a:lnTo>
                            <a:lnTo>
                              <a:pt x="236" y="332"/>
                            </a:lnTo>
                            <a:lnTo>
                              <a:pt x="222" y="299"/>
                            </a:lnTo>
                            <a:lnTo>
                              <a:pt x="206" y="272"/>
                            </a:lnTo>
                            <a:lnTo>
                              <a:pt x="185" y="243"/>
                            </a:lnTo>
                            <a:lnTo>
                              <a:pt x="162" y="222"/>
                            </a:lnTo>
                            <a:lnTo>
                              <a:pt x="134" y="204"/>
                            </a:lnTo>
                            <a:lnTo>
                              <a:pt x="110" y="193"/>
                            </a:lnTo>
                            <a:lnTo>
                              <a:pt x="84" y="183"/>
                            </a:lnTo>
                            <a:lnTo>
                              <a:pt x="51" y="175"/>
                            </a:lnTo>
                            <a:lnTo>
                              <a:pt x="23" y="171"/>
                            </a:lnTo>
                            <a:lnTo>
                              <a:pt x="0" y="169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880" name="Group 119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990" y="2266"/>
                      <a:ext cx="493" cy="532"/>
                      <a:chOff x="3990" y="2266"/>
                      <a:chExt cx="493" cy="532"/>
                    </a:xfrm>
                  </p:grpSpPr>
                  <p:sp>
                    <p:nvSpPr>
                      <p:cNvPr id="887" name="Oval 11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981" y="2267"/>
                        <a:ext cx="494" cy="498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grpSp>
                    <p:nvGrpSpPr>
                      <p:cNvPr id="888" name="Group 119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005" y="2337"/>
                        <a:ext cx="463" cy="461"/>
                        <a:chOff x="4005" y="2337"/>
                        <a:chExt cx="463" cy="461"/>
                      </a:xfrm>
                    </p:grpSpPr>
                    <p:sp>
                      <p:nvSpPr>
                        <p:cNvPr id="889" name="Oval 119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994" y="2340"/>
                          <a:ext cx="469" cy="459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890" name="Oval 120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133" y="2474"/>
                          <a:ext cx="190" cy="190"/>
                        </a:xfrm>
                        <a:prstGeom prst="ellipse">
                          <a:avLst/>
                        </a:prstGeom>
                        <a:solidFill>
                          <a:srgbClr val="C0C0C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881" name="Group 120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56" y="1693"/>
                      <a:ext cx="853" cy="348"/>
                      <a:chOff x="4056" y="1693"/>
                      <a:chExt cx="853" cy="348"/>
                    </a:xfrm>
                  </p:grpSpPr>
                  <p:sp>
                    <p:nvSpPr>
                      <p:cNvPr id="883" name="Freeform 120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311" y="1758"/>
                        <a:ext cx="380" cy="28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42"/>
                          </a:cxn>
                          <a:cxn ang="0">
                            <a:pos x="89" y="0"/>
                          </a:cxn>
                          <a:cxn ang="0">
                            <a:pos x="378" y="0"/>
                          </a:cxn>
                          <a:cxn ang="0">
                            <a:pos x="378" y="275"/>
                          </a:cxn>
                          <a:cxn ang="0">
                            <a:pos x="317" y="275"/>
                          </a:cxn>
                          <a:cxn ang="0">
                            <a:pos x="286" y="242"/>
                          </a:cxn>
                          <a:cxn ang="0">
                            <a:pos x="26" y="242"/>
                          </a:cxn>
                          <a:cxn ang="0">
                            <a:pos x="0" y="223"/>
                          </a:cxn>
                          <a:cxn ang="0">
                            <a:pos x="1" y="42"/>
                          </a:cxn>
                        </a:cxnLst>
                        <a:rect l="0" t="0" r="r" b="b"/>
                        <a:pathLst>
                          <a:path w="378" h="275">
                            <a:moveTo>
                              <a:pt x="1" y="42"/>
                            </a:moveTo>
                            <a:lnTo>
                              <a:pt x="89" y="0"/>
                            </a:lnTo>
                            <a:lnTo>
                              <a:pt x="378" y="0"/>
                            </a:lnTo>
                            <a:lnTo>
                              <a:pt x="378" y="275"/>
                            </a:lnTo>
                            <a:lnTo>
                              <a:pt x="317" y="275"/>
                            </a:lnTo>
                            <a:lnTo>
                              <a:pt x="286" y="242"/>
                            </a:lnTo>
                            <a:lnTo>
                              <a:pt x="26" y="242"/>
                            </a:lnTo>
                            <a:lnTo>
                              <a:pt x="0" y="223"/>
                            </a:lnTo>
                            <a:lnTo>
                              <a:pt x="1" y="42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884" name="Freeform 120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767" y="1690"/>
                        <a:ext cx="127" cy="35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9" y="0"/>
                          </a:cxn>
                          <a:cxn ang="0">
                            <a:pos x="126" y="348"/>
                          </a:cxn>
                          <a:cxn ang="0">
                            <a:pos x="33" y="348"/>
                          </a:cxn>
                          <a:cxn ang="0">
                            <a:pos x="0" y="342"/>
                          </a:cxn>
                          <a:cxn ang="0">
                            <a:pos x="0" y="64"/>
                          </a:cxn>
                          <a:cxn ang="0">
                            <a:pos x="2" y="44"/>
                          </a:cxn>
                          <a:cxn ang="0">
                            <a:pos x="7" y="31"/>
                          </a:cxn>
                          <a:cxn ang="0">
                            <a:pos x="17" y="19"/>
                          </a:cxn>
                          <a:cxn ang="0">
                            <a:pos x="30" y="10"/>
                          </a:cxn>
                          <a:cxn ang="0">
                            <a:pos x="49" y="0"/>
                          </a:cxn>
                        </a:cxnLst>
                        <a:rect l="0" t="0" r="r" b="b"/>
                        <a:pathLst>
                          <a:path w="126" h="348">
                            <a:moveTo>
                              <a:pt x="49" y="0"/>
                            </a:moveTo>
                            <a:lnTo>
                              <a:pt x="126" y="348"/>
                            </a:lnTo>
                            <a:lnTo>
                              <a:pt x="33" y="348"/>
                            </a:lnTo>
                            <a:lnTo>
                              <a:pt x="0" y="342"/>
                            </a:lnTo>
                            <a:lnTo>
                              <a:pt x="0" y="64"/>
                            </a:lnTo>
                            <a:lnTo>
                              <a:pt x="2" y="44"/>
                            </a:lnTo>
                            <a:lnTo>
                              <a:pt x="7" y="31"/>
                            </a:lnTo>
                            <a:lnTo>
                              <a:pt x="17" y="19"/>
                            </a:lnTo>
                            <a:lnTo>
                              <a:pt x="30" y="10"/>
                            </a:lnTo>
                            <a:lnTo>
                              <a:pt x="49" y="0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885" name="Freeform 120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045" y="1769"/>
                        <a:ext cx="190" cy="201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2" y="0"/>
                          </a:cxn>
                          <a:cxn ang="0">
                            <a:pos x="189" y="0"/>
                          </a:cxn>
                          <a:cxn ang="0">
                            <a:pos x="189" y="198"/>
                          </a:cxn>
                          <a:cxn ang="0">
                            <a:pos x="6" y="198"/>
                          </a:cxn>
                          <a:cxn ang="0">
                            <a:pos x="0" y="158"/>
                          </a:cxn>
                          <a:cxn ang="0">
                            <a:pos x="42" y="0"/>
                          </a:cxn>
                        </a:cxnLst>
                        <a:rect l="0" t="0" r="r" b="b"/>
                        <a:pathLst>
                          <a:path w="189" h="198">
                            <a:moveTo>
                              <a:pt x="42" y="0"/>
                            </a:moveTo>
                            <a:lnTo>
                              <a:pt x="189" y="0"/>
                            </a:lnTo>
                            <a:lnTo>
                              <a:pt x="189" y="198"/>
                            </a:lnTo>
                            <a:lnTo>
                              <a:pt x="6" y="198"/>
                            </a:lnTo>
                            <a:lnTo>
                              <a:pt x="0" y="158"/>
                            </a:lnTo>
                            <a:lnTo>
                              <a:pt x="42" y="0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886" name="Line 120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602" y="1763"/>
                        <a:ext cx="0" cy="252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sp>
                  <p:nvSpPr>
                    <p:cNvPr id="882" name="Freeform 1206"/>
                    <p:cNvSpPr>
                      <a:spLocks/>
                    </p:cNvSpPr>
                    <p:nvPr/>
                  </p:nvSpPr>
                  <p:spPr bwMode="auto">
                    <a:xfrm>
                      <a:off x="3931" y="2435"/>
                      <a:ext cx="38" cy="1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33" y="6"/>
                        </a:cxn>
                        <a:cxn ang="0">
                          <a:pos x="33" y="135"/>
                        </a:cxn>
                        <a:cxn ang="0">
                          <a:pos x="0" y="135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33" h="135">
                          <a:moveTo>
                            <a:pt x="0" y="0"/>
                          </a:moveTo>
                          <a:lnTo>
                            <a:pt x="33" y="6"/>
                          </a:lnTo>
                          <a:lnTo>
                            <a:pt x="33" y="135"/>
                          </a:lnTo>
                          <a:lnTo>
                            <a:pt x="0" y="135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1270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</p:grpSp>
              <p:sp>
                <p:nvSpPr>
                  <p:cNvPr id="874" name="Freeform 1207"/>
                  <p:cNvSpPr>
                    <a:spLocks/>
                  </p:cNvSpPr>
                  <p:nvPr/>
                </p:nvSpPr>
                <p:spPr bwMode="auto">
                  <a:xfrm>
                    <a:off x="4298" y="2015"/>
                    <a:ext cx="89" cy="2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27"/>
                      </a:cxn>
                      <a:cxn ang="0">
                        <a:pos x="24" y="18"/>
                      </a:cxn>
                      <a:cxn ang="0">
                        <a:pos x="92" y="18"/>
                      </a:cxn>
                      <a:cxn ang="0">
                        <a:pos x="92" y="8"/>
                      </a:cxn>
                      <a:cxn ang="0">
                        <a:pos x="24" y="8"/>
                      </a:cxn>
                      <a:cxn ang="0">
                        <a:pos x="17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92" h="27">
                        <a:moveTo>
                          <a:pt x="0" y="0"/>
                        </a:moveTo>
                        <a:lnTo>
                          <a:pt x="0" y="27"/>
                        </a:lnTo>
                        <a:lnTo>
                          <a:pt x="24" y="18"/>
                        </a:lnTo>
                        <a:lnTo>
                          <a:pt x="92" y="18"/>
                        </a:lnTo>
                        <a:lnTo>
                          <a:pt x="92" y="8"/>
                        </a:lnTo>
                        <a:lnTo>
                          <a:pt x="24" y="8"/>
                        </a:lnTo>
                        <a:lnTo>
                          <a:pt x="17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</p:grpSp>
            <p:grpSp>
              <p:nvGrpSpPr>
                <p:cNvPr id="849" name="Group 1208"/>
                <p:cNvGrpSpPr>
                  <a:grpSpLocks/>
                </p:cNvGrpSpPr>
                <p:nvPr/>
              </p:nvGrpSpPr>
              <p:grpSpPr bwMode="auto">
                <a:xfrm rot="-5400000">
                  <a:off x="246" y="1770"/>
                  <a:ext cx="3251" cy="1151"/>
                  <a:chOff x="710" y="1654"/>
                  <a:chExt cx="3251" cy="1151"/>
                </a:xfrm>
              </p:grpSpPr>
              <p:sp>
                <p:nvSpPr>
                  <p:cNvPr id="850" name="Rectangle 1209"/>
                  <p:cNvSpPr>
                    <a:spLocks noChangeArrowheads="1"/>
                  </p:cNvSpPr>
                  <p:nvPr/>
                </p:nvSpPr>
                <p:spPr bwMode="auto">
                  <a:xfrm>
                    <a:off x="875" y="1652"/>
                    <a:ext cx="3004" cy="851"/>
                  </a:xfrm>
                  <a:prstGeom prst="rect">
                    <a:avLst/>
                  </a:prstGeom>
                  <a:solidFill>
                    <a:srgbClr val="FF000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sp>
                <p:nvSpPr>
                  <p:cNvPr id="851" name="Rectangle 1210"/>
                  <p:cNvSpPr>
                    <a:spLocks noChangeArrowheads="1"/>
                  </p:cNvSpPr>
                  <p:nvPr/>
                </p:nvSpPr>
                <p:spPr bwMode="auto">
                  <a:xfrm>
                    <a:off x="710" y="2486"/>
                    <a:ext cx="3245" cy="84"/>
                  </a:xfrm>
                  <a:prstGeom prst="rect">
                    <a:avLst/>
                  </a:prstGeom>
                  <a:solidFill>
                    <a:srgbClr val="80808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grpSp>
                <p:nvGrpSpPr>
                  <p:cNvPr id="852" name="Group 1211"/>
                  <p:cNvGrpSpPr>
                    <a:grpSpLocks/>
                  </p:cNvGrpSpPr>
                  <p:nvPr/>
                </p:nvGrpSpPr>
                <p:grpSpPr bwMode="auto">
                  <a:xfrm>
                    <a:off x="1857" y="2271"/>
                    <a:ext cx="493" cy="534"/>
                    <a:chOff x="1857" y="2271"/>
                    <a:chExt cx="493" cy="534"/>
                  </a:xfrm>
                </p:grpSpPr>
                <p:sp>
                  <p:nvSpPr>
                    <p:cNvPr id="869" name="Oval 12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51" y="2268"/>
                      <a:ext cx="494" cy="498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grpSp>
                  <p:nvGrpSpPr>
                    <p:cNvPr id="870" name="Group 121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72" y="2343"/>
                      <a:ext cx="463" cy="462"/>
                      <a:chOff x="1872" y="2343"/>
                      <a:chExt cx="463" cy="462"/>
                    </a:xfrm>
                  </p:grpSpPr>
                  <p:sp>
                    <p:nvSpPr>
                      <p:cNvPr id="871" name="Oval 12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863" y="2341"/>
                        <a:ext cx="469" cy="46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872" name="Oval 12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003" y="2475"/>
                        <a:ext cx="190" cy="190"/>
                      </a:xfrm>
                      <a:prstGeom prst="ellipse">
                        <a:avLst/>
                      </a:prstGeom>
                      <a:solidFill>
                        <a:srgbClr val="C0C0C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853" name="Group 1216"/>
                  <p:cNvGrpSpPr>
                    <a:grpSpLocks/>
                  </p:cNvGrpSpPr>
                  <p:nvPr/>
                </p:nvGrpSpPr>
                <p:grpSpPr bwMode="auto">
                  <a:xfrm>
                    <a:off x="2456" y="2084"/>
                    <a:ext cx="1294" cy="325"/>
                    <a:chOff x="2456" y="2084"/>
                    <a:chExt cx="1294" cy="325"/>
                  </a:xfrm>
                </p:grpSpPr>
                <p:grpSp>
                  <p:nvGrpSpPr>
                    <p:cNvPr id="857" name="Group 121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56" y="2207"/>
                      <a:ext cx="1294" cy="202"/>
                      <a:chOff x="2456" y="2207"/>
                      <a:chExt cx="1294" cy="202"/>
                    </a:xfrm>
                  </p:grpSpPr>
                  <p:sp>
                    <p:nvSpPr>
                      <p:cNvPr id="864" name="Oval 12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447" y="2206"/>
                        <a:ext cx="203" cy="201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865" name="Oval 12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13" y="2206"/>
                        <a:ext cx="203" cy="201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866" name="Oval 12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992" y="2206"/>
                        <a:ext cx="203" cy="201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867" name="Oval 12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58" y="2206"/>
                        <a:ext cx="203" cy="201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868" name="Oval 12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37" y="2206"/>
                        <a:ext cx="203" cy="201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858" name="Group 122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30" y="2084"/>
                      <a:ext cx="1158" cy="66"/>
                      <a:chOff x="2530" y="2084"/>
                      <a:chExt cx="1158" cy="66"/>
                    </a:xfrm>
                  </p:grpSpPr>
                  <p:sp>
                    <p:nvSpPr>
                      <p:cNvPr id="859" name="Oval 12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01" y="2083"/>
                        <a:ext cx="63" cy="67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860" name="Oval 12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23" y="2083"/>
                        <a:ext cx="76" cy="67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861" name="Oval 12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5" y="2083"/>
                        <a:ext cx="76" cy="67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862" name="Oval 12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347" y="2083"/>
                        <a:ext cx="63" cy="67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863" name="Oval 12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00" y="2083"/>
                        <a:ext cx="76" cy="67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</p:grpSp>
              <p:sp>
                <p:nvSpPr>
                  <p:cNvPr id="854" name="Rectangle 1229"/>
                  <p:cNvSpPr>
                    <a:spLocks noChangeArrowheads="1"/>
                  </p:cNvSpPr>
                  <p:nvPr/>
                </p:nvSpPr>
                <p:spPr bwMode="auto">
                  <a:xfrm>
                    <a:off x="938" y="2050"/>
                    <a:ext cx="1217" cy="140"/>
                  </a:xfrm>
                  <a:prstGeom prst="rect">
                    <a:avLst/>
                  </a:prstGeom>
                  <a:noFill/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sp>
                <p:nvSpPr>
                  <p:cNvPr id="855" name="Freeform 1230"/>
                  <p:cNvSpPr>
                    <a:spLocks/>
                  </p:cNvSpPr>
                  <p:nvPr/>
                </p:nvSpPr>
                <p:spPr bwMode="auto">
                  <a:xfrm>
                    <a:off x="1014" y="1697"/>
                    <a:ext cx="2776" cy="241"/>
                  </a:xfrm>
                  <a:custGeom>
                    <a:avLst/>
                    <a:gdLst/>
                    <a:ahLst/>
                    <a:cxnLst>
                      <a:cxn ang="0">
                        <a:pos x="0" y="239"/>
                      </a:cxn>
                      <a:cxn ang="0">
                        <a:pos x="197" y="0"/>
                      </a:cxn>
                      <a:cxn ang="0">
                        <a:pos x="396" y="239"/>
                      </a:cxn>
                      <a:cxn ang="0">
                        <a:pos x="595" y="0"/>
                      </a:cxn>
                      <a:cxn ang="0">
                        <a:pos x="793" y="239"/>
                      </a:cxn>
                      <a:cxn ang="0">
                        <a:pos x="992" y="0"/>
                      </a:cxn>
                      <a:cxn ang="0">
                        <a:pos x="1191" y="239"/>
                      </a:cxn>
                      <a:cxn ang="0">
                        <a:pos x="1389" y="0"/>
                      </a:cxn>
                      <a:cxn ang="0">
                        <a:pos x="1587" y="239"/>
                      </a:cxn>
                      <a:cxn ang="0">
                        <a:pos x="1786" y="0"/>
                      </a:cxn>
                      <a:cxn ang="0">
                        <a:pos x="1985" y="239"/>
                      </a:cxn>
                      <a:cxn ang="0">
                        <a:pos x="2184" y="0"/>
                      </a:cxn>
                      <a:cxn ang="0">
                        <a:pos x="2382" y="239"/>
                      </a:cxn>
                      <a:cxn ang="0">
                        <a:pos x="2581" y="0"/>
                      </a:cxn>
                      <a:cxn ang="0">
                        <a:pos x="2779" y="239"/>
                      </a:cxn>
                    </a:cxnLst>
                    <a:rect l="0" t="0" r="r" b="b"/>
                    <a:pathLst>
                      <a:path w="2779" h="239">
                        <a:moveTo>
                          <a:pt x="0" y="239"/>
                        </a:moveTo>
                        <a:lnTo>
                          <a:pt x="197" y="0"/>
                        </a:lnTo>
                        <a:lnTo>
                          <a:pt x="396" y="239"/>
                        </a:lnTo>
                        <a:lnTo>
                          <a:pt x="595" y="0"/>
                        </a:lnTo>
                        <a:lnTo>
                          <a:pt x="793" y="239"/>
                        </a:lnTo>
                        <a:lnTo>
                          <a:pt x="992" y="0"/>
                        </a:lnTo>
                        <a:lnTo>
                          <a:pt x="1191" y="239"/>
                        </a:lnTo>
                        <a:lnTo>
                          <a:pt x="1389" y="0"/>
                        </a:lnTo>
                        <a:lnTo>
                          <a:pt x="1587" y="239"/>
                        </a:lnTo>
                        <a:lnTo>
                          <a:pt x="1786" y="0"/>
                        </a:lnTo>
                        <a:lnTo>
                          <a:pt x="1985" y="239"/>
                        </a:lnTo>
                        <a:lnTo>
                          <a:pt x="2184" y="0"/>
                        </a:lnTo>
                        <a:lnTo>
                          <a:pt x="2382" y="239"/>
                        </a:lnTo>
                        <a:lnTo>
                          <a:pt x="2581" y="0"/>
                        </a:lnTo>
                        <a:lnTo>
                          <a:pt x="2779" y="239"/>
                        </a:lnTo>
                      </a:path>
                    </a:pathLst>
                  </a:custGeom>
                  <a:noFill/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sp>
                <p:nvSpPr>
                  <p:cNvPr id="856" name="Line 1231"/>
                  <p:cNvSpPr>
                    <a:spLocks noChangeShapeType="1"/>
                  </p:cNvSpPr>
                  <p:nvPr/>
                </p:nvSpPr>
                <p:spPr bwMode="auto">
                  <a:xfrm>
                    <a:off x="875" y="1994"/>
                    <a:ext cx="3017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</p:grpSp>
          </p:grpSp>
          <p:sp>
            <p:nvSpPr>
              <p:cNvPr id="847" name="Rectangle 1232"/>
              <p:cNvSpPr>
                <a:spLocks noChangeArrowheads="1"/>
              </p:cNvSpPr>
              <p:nvPr/>
            </p:nvSpPr>
            <p:spPr bwMode="auto">
              <a:xfrm>
                <a:off x="624" y="3702"/>
                <a:ext cx="480" cy="192"/>
              </a:xfrm>
              <a:prstGeom prst="rect">
                <a:avLst/>
              </a:prstGeom>
              <a:solidFill>
                <a:srgbClr val="FF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latinLnBrk="0" hangingPunct="0">
                  <a:lnSpc>
                    <a:spcPct val="100000"/>
                  </a:lnSpc>
                  <a:spcBef>
                    <a:spcPct val="0"/>
                  </a:spcBef>
                </a:pPr>
                <a:r>
                  <a:rPr kumimoji="0" lang="ko-KR" altLang="en-US" sz="1200">
                    <a:solidFill>
                      <a:srgbClr val="000000"/>
                    </a:solidFill>
                  </a:rPr>
                  <a:t>굴절차</a:t>
                </a:r>
              </a:p>
            </p:txBody>
          </p:sp>
        </p:grpSp>
        <p:grpSp>
          <p:nvGrpSpPr>
            <p:cNvPr id="899" name="Group 1233"/>
            <p:cNvGrpSpPr>
              <a:grpSpLocks/>
            </p:cNvGrpSpPr>
            <p:nvPr/>
          </p:nvGrpSpPr>
          <p:grpSpPr bwMode="auto">
            <a:xfrm>
              <a:off x="4419600" y="4343400"/>
              <a:ext cx="762000" cy="685800"/>
              <a:chOff x="2880" y="3462"/>
              <a:chExt cx="480" cy="432"/>
            </a:xfrm>
          </p:grpSpPr>
          <p:grpSp>
            <p:nvGrpSpPr>
              <p:cNvPr id="900" name="Group 1234"/>
              <p:cNvGrpSpPr>
                <a:grpSpLocks/>
              </p:cNvGrpSpPr>
              <p:nvPr/>
            </p:nvGrpSpPr>
            <p:grpSpPr bwMode="auto">
              <a:xfrm rot="5400000">
                <a:off x="2976" y="3414"/>
                <a:ext cx="240" cy="336"/>
                <a:chOff x="1104" y="-288"/>
                <a:chExt cx="1343" cy="4259"/>
              </a:xfrm>
            </p:grpSpPr>
            <p:grpSp>
              <p:nvGrpSpPr>
                <p:cNvPr id="902" name="Group 1235"/>
                <p:cNvGrpSpPr>
                  <a:grpSpLocks/>
                </p:cNvGrpSpPr>
                <p:nvPr/>
              </p:nvGrpSpPr>
              <p:grpSpPr bwMode="auto">
                <a:xfrm rot="-5400000">
                  <a:off x="1190" y="-374"/>
                  <a:ext cx="1109" cy="1281"/>
                  <a:chOff x="3937" y="1517"/>
                  <a:chExt cx="1109" cy="1281"/>
                </a:xfrm>
              </p:grpSpPr>
              <p:grpSp>
                <p:nvGrpSpPr>
                  <p:cNvPr id="927" name="Group 1236"/>
                  <p:cNvGrpSpPr>
                    <a:grpSpLocks/>
                  </p:cNvGrpSpPr>
                  <p:nvPr/>
                </p:nvGrpSpPr>
                <p:grpSpPr bwMode="auto">
                  <a:xfrm>
                    <a:off x="3937" y="1517"/>
                    <a:ext cx="1109" cy="1281"/>
                    <a:chOff x="3937" y="1517"/>
                    <a:chExt cx="1109" cy="1281"/>
                  </a:xfrm>
                </p:grpSpPr>
                <p:grpSp>
                  <p:nvGrpSpPr>
                    <p:cNvPr id="929" name="Group 12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306" y="1517"/>
                      <a:ext cx="101" cy="142"/>
                      <a:chOff x="4306" y="1517"/>
                      <a:chExt cx="101" cy="142"/>
                    </a:xfrm>
                  </p:grpSpPr>
                  <p:sp>
                    <p:nvSpPr>
                      <p:cNvPr id="951" name="Oval 12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8" y="1517"/>
                        <a:ext cx="101" cy="101"/>
                      </a:xfrm>
                      <a:prstGeom prst="ellipse">
                        <a:avLst/>
                      </a:prstGeom>
                      <a:solidFill>
                        <a:srgbClr val="FF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52" name="Rectangle 12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8" y="1573"/>
                        <a:ext cx="101" cy="84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930" name="Group 124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82" y="1580"/>
                      <a:ext cx="101" cy="142"/>
                      <a:chOff x="4582" y="1580"/>
                      <a:chExt cx="101" cy="142"/>
                    </a:xfrm>
                  </p:grpSpPr>
                  <p:sp>
                    <p:nvSpPr>
                      <p:cNvPr id="949" name="Oval 12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577" y="1579"/>
                        <a:ext cx="101" cy="101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50" name="Rectangle 12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577" y="1635"/>
                        <a:ext cx="101" cy="9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sp>
                  <p:nvSpPr>
                    <p:cNvPr id="931" name="Freeform 1243"/>
                    <p:cNvSpPr>
                      <a:spLocks/>
                    </p:cNvSpPr>
                    <p:nvPr/>
                  </p:nvSpPr>
                  <p:spPr bwMode="auto">
                    <a:xfrm>
                      <a:off x="3931" y="1646"/>
                      <a:ext cx="1027" cy="979"/>
                    </a:xfrm>
                    <a:custGeom>
                      <a:avLst/>
                      <a:gdLst/>
                      <a:ahLst/>
                      <a:cxnLst>
                        <a:cxn ang="0">
                          <a:pos x="143" y="15"/>
                        </a:cxn>
                        <a:cxn ang="0">
                          <a:pos x="841" y="0"/>
                        </a:cxn>
                        <a:cxn ang="0">
                          <a:pos x="856" y="1"/>
                        </a:cxn>
                        <a:cxn ang="0">
                          <a:pos x="869" y="4"/>
                        </a:cxn>
                        <a:cxn ang="0">
                          <a:pos x="878" y="8"/>
                        </a:cxn>
                        <a:cxn ang="0">
                          <a:pos x="889" y="15"/>
                        </a:cxn>
                        <a:cxn ang="0">
                          <a:pos x="897" y="24"/>
                        </a:cxn>
                        <a:cxn ang="0">
                          <a:pos x="904" y="36"/>
                        </a:cxn>
                        <a:cxn ang="0">
                          <a:pos x="989" y="419"/>
                        </a:cxn>
                        <a:cxn ang="0">
                          <a:pos x="1030" y="430"/>
                        </a:cxn>
                        <a:cxn ang="0">
                          <a:pos x="1030" y="553"/>
                        </a:cxn>
                        <a:cxn ang="0">
                          <a:pos x="1009" y="565"/>
                        </a:cxn>
                        <a:cxn ang="0">
                          <a:pos x="1009" y="666"/>
                        </a:cxn>
                        <a:cxn ang="0">
                          <a:pos x="1027" y="684"/>
                        </a:cxn>
                        <a:cxn ang="0">
                          <a:pos x="1012" y="723"/>
                        </a:cxn>
                        <a:cxn ang="0">
                          <a:pos x="1012" y="980"/>
                        </a:cxn>
                        <a:cxn ang="0">
                          <a:pos x="632" y="980"/>
                        </a:cxn>
                        <a:cxn ang="0">
                          <a:pos x="632" y="968"/>
                        </a:cxn>
                        <a:cxn ang="0">
                          <a:pos x="506" y="929"/>
                        </a:cxn>
                        <a:cxn ang="0">
                          <a:pos x="86" y="929"/>
                        </a:cxn>
                        <a:cxn ang="0">
                          <a:pos x="32" y="929"/>
                        </a:cxn>
                        <a:cxn ang="0">
                          <a:pos x="32" y="798"/>
                        </a:cxn>
                        <a:cxn ang="0">
                          <a:pos x="0" y="792"/>
                        </a:cxn>
                        <a:cxn ang="0">
                          <a:pos x="0" y="374"/>
                        </a:cxn>
                        <a:cxn ang="0">
                          <a:pos x="38" y="329"/>
                        </a:cxn>
                        <a:cxn ang="0">
                          <a:pos x="104" y="69"/>
                        </a:cxn>
                        <a:cxn ang="0">
                          <a:pos x="108" y="51"/>
                        </a:cxn>
                        <a:cxn ang="0">
                          <a:pos x="111" y="40"/>
                        </a:cxn>
                        <a:cxn ang="0">
                          <a:pos x="119" y="27"/>
                        </a:cxn>
                        <a:cxn ang="0">
                          <a:pos x="130" y="19"/>
                        </a:cxn>
                        <a:cxn ang="0">
                          <a:pos x="143" y="15"/>
                        </a:cxn>
                      </a:cxnLst>
                      <a:rect l="0" t="0" r="r" b="b"/>
                      <a:pathLst>
                        <a:path w="1030" h="980">
                          <a:moveTo>
                            <a:pt x="143" y="15"/>
                          </a:moveTo>
                          <a:lnTo>
                            <a:pt x="841" y="0"/>
                          </a:lnTo>
                          <a:lnTo>
                            <a:pt x="856" y="1"/>
                          </a:lnTo>
                          <a:lnTo>
                            <a:pt x="869" y="4"/>
                          </a:lnTo>
                          <a:lnTo>
                            <a:pt x="878" y="8"/>
                          </a:lnTo>
                          <a:lnTo>
                            <a:pt x="889" y="15"/>
                          </a:lnTo>
                          <a:lnTo>
                            <a:pt x="897" y="24"/>
                          </a:lnTo>
                          <a:lnTo>
                            <a:pt x="904" y="36"/>
                          </a:lnTo>
                          <a:lnTo>
                            <a:pt x="989" y="419"/>
                          </a:lnTo>
                          <a:lnTo>
                            <a:pt x="1030" y="430"/>
                          </a:lnTo>
                          <a:lnTo>
                            <a:pt x="1030" y="553"/>
                          </a:lnTo>
                          <a:lnTo>
                            <a:pt x="1009" y="565"/>
                          </a:lnTo>
                          <a:lnTo>
                            <a:pt x="1009" y="666"/>
                          </a:lnTo>
                          <a:lnTo>
                            <a:pt x="1027" y="684"/>
                          </a:lnTo>
                          <a:lnTo>
                            <a:pt x="1012" y="723"/>
                          </a:lnTo>
                          <a:lnTo>
                            <a:pt x="1012" y="980"/>
                          </a:lnTo>
                          <a:lnTo>
                            <a:pt x="632" y="980"/>
                          </a:lnTo>
                          <a:lnTo>
                            <a:pt x="632" y="968"/>
                          </a:lnTo>
                          <a:lnTo>
                            <a:pt x="506" y="929"/>
                          </a:lnTo>
                          <a:lnTo>
                            <a:pt x="86" y="929"/>
                          </a:lnTo>
                          <a:lnTo>
                            <a:pt x="32" y="929"/>
                          </a:lnTo>
                          <a:lnTo>
                            <a:pt x="32" y="798"/>
                          </a:lnTo>
                          <a:lnTo>
                            <a:pt x="0" y="792"/>
                          </a:lnTo>
                          <a:lnTo>
                            <a:pt x="0" y="374"/>
                          </a:lnTo>
                          <a:lnTo>
                            <a:pt x="38" y="329"/>
                          </a:lnTo>
                          <a:lnTo>
                            <a:pt x="104" y="69"/>
                          </a:lnTo>
                          <a:lnTo>
                            <a:pt x="108" y="51"/>
                          </a:lnTo>
                          <a:lnTo>
                            <a:pt x="111" y="40"/>
                          </a:lnTo>
                          <a:lnTo>
                            <a:pt x="119" y="27"/>
                          </a:lnTo>
                          <a:lnTo>
                            <a:pt x="130" y="19"/>
                          </a:lnTo>
                          <a:lnTo>
                            <a:pt x="143" y="15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1270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grpSp>
                  <p:nvGrpSpPr>
                    <p:cNvPr id="932" name="Group 124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918" y="2212"/>
                      <a:ext cx="128" cy="414"/>
                      <a:chOff x="4918" y="2212"/>
                      <a:chExt cx="128" cy="414"/>
                    </a:xfrm>
                  </p:grpSpPr>
                  <p:sp>
                    <p:nvSpPr>
                      <p:cNvPr id="947" name="Arc 12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07" y="2211"/>
                        <a:ext cx="76" cy="95"/>
                      </a:xfrm>
                      <a:custGeom>
                        <a:avLst/>
                        <a:gdLst>
                          <a:gd name="G0" fmla="+- 5383 0 0"/>
                          <a:gd name="G1" fmla="+- 21600 0 0"/>
                          <a:gd name="G2" fmla="+- 21600 0 0"/>
                          <a:gd name="T0" fmla="*/ 0 w 26983"/>
                          <a:gd name="T1" fmla="*/ 682 h 43200"/>
                          <a:gd name="T2" fmla="*/ 1207 w 26983"/>
                          <a:gd name="T3" fmla="*/ 42793 h 43200"/>
                          <a:gd name="T4" fmla="*/ 5383 w 26983"/>
                          <a:gd name="T5" fmla="*/ 21600 h 432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6983" h="43200" fill="none" extrusionOk="0">
                            <a:moveTo>
                              <a:pt x="-1" y="681"/>
                            </a:moveTo>
                            <a:cubicBezTo>
                              <a:pt x="1758" y="228"/>
                              <a:pt x="3567" y="-1"/>
                              <a:pt x="5383" y="0"/>
                            </a:cubicBezTo>
                            <a:cubicBezTo>
                              <a:pt x="17312" y="0"/>
                              <a:pt x="26983" y="9670"/>
                              <a:pt x="26983" y="21600"/>
                            </a:cubicBezTo>
                            <a:cubicBezTo>
                              <a:pt x="26983" y="33529"/>
                              <a:pt x="17312" y="43200"/>
                              <a:pt x="5383" y="43200"/>
                            </a:cubicBezTo>
                            <a:cubicBezTo>
                              <a:pt x="3981" y="43200"/>
                              <a:pt x="2582" y="43063"/>
                              <a:pt x="1207" y="42792"/>
                            </a:cubicBezTo>
                          </a:path>
                          <a:path w="26983" h="43200" stroke="0" extrusionOk="0">
                            <a:moveTo>
                              <a:pt x="-1" y="681"/>
                            </a:moveTo>
                            <a:cubicBezTo>
                              <a:pt x="1758" y="228"/>
                              <a:pt x="3567" y="-1"/>
                              <a:pt x="5383" y="0"/>
                            </a:cubicBezTo>
                            <a:cubicBezTo>
                              <a:pt x="17312" y="0"/>
                              <a:pt x="26983" y="9670"/>
                              <a:pt x="26983" y="21600"/>
                            </a:cubicBezTo>
                            <a:cubicBezTo>
                              <a:pt x="26983" y="33529"/>
                              <a:pt x="17312" y="43200"/>
                              <a:pt x="5383" y="43200"/>
                            </a:cubicBezTo>
                            <a:cubicBezTo>
                              <a:pt x="3981" y="43200"/>
                              <a:pt x="2582" y="43063"/>
                              <a:pt x="1207" y="42792"/>
                            </a:cubicBezTo>
                            <a:lnTo>
                              <a:pt x="5383" y="21600"/>
                            </a:lnTo>
                            <a:close/>
                          </a:path>
                        </a:pathLst>
                      </a:custGeom>
                      <a:solidFill>
                        <a:srgbClr val="FF00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48" name="Freeform 12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32" y="2519"/>
                        <a:ext cx="101" cy="10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58" y="0"/>
                          </a:cxn>
                          <a:cxn ang="0">
                            <a:pos x="74" y="3"/>
                          </a:cxn>
                          <a:cxn ang="0">
                            <a:pos x="90" y="17"/>
                          </a:cxn>
                          <a:cxn ang="0">
                            <a:pos x="73" y="28"/>
                          </a:cxn>
                          <a:cxn ang="0">
                            <a:pos x="73" y="78"/>
                          </a:cxn>
                          <a:cxn ang="0">
                            <a:pos x="80" y="99"/>
                          </a:cxn>
                          <a:cxn ang="0">
                            <a:pos x="98" y="107"/>
                          </a:cxn>
                          <a:cxn ang="0">
                            <a:pos x="0" y="107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98" h="107">
                            <a:moveTo>
                              <a:pt x="0" y="0"/>
                            </a:moveTo>
                            <a:lnTo>
                              <a:pt x="58" y="0"/>
                            </a:lnTo>
                            <a:lnTo>
                              <a:pt x="74" y="3"/>
                            </a:lnTo>
                            <a:lnTo>
                              <a:pt x="90" y="17"/>
                            </a:lnTo>
                            <a:lnTo>
                              <a:pt x="73" y="28"/>
                            </a:lnTo>
                            <a:lnTo>
                              <a:pt x="73" y="78"/>
                            </a:lnTo>
                            <a:lnTo>
                              <a:pt x="80" y="99"/>
                            </a:lnTo>
                            <a:lnTo>
                              <a:pt x="98" y="107"/>
                            </a:lnTo>
                            <a:lnTo>
                              <a:pt x="0" y="107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933" name="Group 124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4" y="1730"/>
                      <a:ext cx="536" cy="848"/>
                      <a:chOff x="4284" y="1730"/>
                      <a:chExt cx="536" cy="848"/>
                    </a:xfrm>
                  </p:grpSpPr>
                  <p:sp>
                    <p:nvSpPr>
                      <p:cNvPr id="945" name="Freeform 12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73" y="1730"/>
                        <a:ext cx="456" cy="341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461" y="0"/>
                          </a:cxn>
                          <a:cxn ang="0">
                            <a:pos x="461" y="340"/>
                          </a:cxn>
                          <a:cxn ang="0">
                            <a:pos x="1" y="34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461" h="340">
                            <a:moveTo>
                              <a:pt x="0" y="0"/>
                            </a:moveTo>
                            <a:lnTo>
                              <a:pt x="461" y="0"/>
                            </a:lnTo>
                            <a:lnTo>
                              <a:pt x="461" y="340"/>
                            </a:lnTo>
                            <a:lnTo>
                              <a:pt x="1" y="340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46" name="Freeform 124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73" y="2071"/>
                        <a:ext cx="532" cy="50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535" y="0"/>
                          </a:cxn>
                          <a:cxn ang="0">
                            <a:pos x="535" y="508"/>
                          </a:cxn>
                          <a:cxn ang="0">
                            <a:pos x="260" y="508"/>
                          </a:cxn>
                          <a:cxn ang="0">
                            <a:pos x="257" y="472"/>
                          </a:cxn>
                          <a:cxn ang="0">
                            <a:pos x="254" y="430"/>
                          </a:cxn>
                          <a:cxn ang="0">
                            <a:pos x="252" y="407"/>
                          </a:cxn>
                          <a:cxn ang="0">
                            <a:pos x="244" y="368"/>
                          </a:cxn>
                          <a:cxn ang="0">
                            <a:pos x="236" y="332"/>
                          </a:cxn>
                          <a:cxn ang="0">
                            <a:pos x="222" y="299"/>
                          </a:cxn>
                          <a:cxn ang="0">
                            <a:pos x="206" y="272"/>
                          </a:cxn>
                          <a:cxn ang="0">
                            <a:pos x="185" y="243"/>
                          </a:cxn>
                          <a:cxn ang="0">
                            <a:pos x="162" y="222"/>
                          </a:cxn>
                          <a:cxn ang="0">
                            <a:pos x="134" y="204"/>
                          </a:cxn>
                          <a:cxn ang="0">
                            <a:pos x="110" y="193"/>
                          </a:cxn>
                          <a:cxn ang="0">
                            <a:pos x="84" y="183"/>
                          </a:cxn>
                          <a:cxn ang="0">
                            <a:pos x="51" y="175"/>
                          </a:cxn>
                          <a:cxn ang="0">
                            <a:pos x="23" y="171"/>
                          </a:cxn>
                          <a:cxn ang="0">
                            <a:pos x="0" y="169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535" h="508">
                            <a:moveTo>
                              <a:pt x="0" y="0"/>
                            </a:moveTo>
                            <a:lnTo>
                              <a:pt x="535" y="0"/>
                            </a:lnTo>
                            <a:lnTo>
                              <a:pt x="535" y="508"/>
                            </a:lnTo>
                            <a:lnTo>
                              <a:pt x="260" y="508"/>
                            </a:lnTo>
                            <a:lnTo>
                              <a:pt x="257" y="472"/>
                            </a:lnTo>
                            <a:lnTo>
                              <a:pt x="254" y="430"/>
                            </a:lnTo>
                            <a:lnTo>
                              <a:pt x="252" y="407"/>
                            </a:lnTo>
                            <a:lnTo>
                              <a:pt x="244" y="368"/>
                            </a:lnTo>
                            <a:lnTo>
                              <a:pt x="236" y="332"/>
                            </a:lnTo>
                            <a:lnTo>
                              <a:pt x="222" y="299"/>
                            </a:lnTo>
                            <a:lnTo>
                              <a:pt x="206" y="272"/>
                            </a:lnTo>
                            <a:lnTo>
                              <a:pt x="185" y="243"/>
                            </a:lnTo>
                            <a:lnTo>
                              <a:pt x="162" y="222"/>
                            </a:lnTo>
                            <a:lnTo>
                              <a:pt x="134" y="204"/>
                            </a:lnTo>
                            <a:lnTo>
                              <a:pt x="110" y="193"/>
                            </a:lnTo>
                            <a:lnTo>
                              <a:pt x="84" y="183"/>
                            </a:lnTo>
                            <a:lnTo>
                              <a:pt x="51" y="175"/>
                            </a:lnTo>
                            <a:lnTo>
                              <a:pt x="23" y="171"/>
                            </a:lnTo>
                            <a:lnTo>
                              <a:pt x="0" y="169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934" name="Group 125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990" y="2266"/>
                      <a:ext cx="493" cy="532"/>
                      <a:chOff x="3990" y="2266"/>
                      <a:chExt cx="493" cy="532"/>
                    </a:xfrm>
                  </p:grpSpPr>
                  <p:sp>
                    <p:nvSpPr>
                      <p:cNvPr id="941" name="Oval 12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981" y="2267"/>
                        <a:ext cx="494" cy="498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grpSp>
                    <p:nvGrpSpPr>
                      <p:cNvPr id="942" name="Group 125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005" y="2337"/>
                        <a:ext cx="463" cy="461"/>
                        <a:chOff x="4005" y="2337"/>
                        <a:chExt cx="463" cy="461"/>
                      </a:xfrm>
                    </p:grpSpPr>
                    <p:sp>
                      <p:nvSpPr>
                        <p:cNvPr id="943" name="Oval 125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994" y="2340"/>
                          <a:ext cx="469" cy="459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944" name="Oval 125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133" y="2474"/>
                          <a:ext cx="190" cy="190"/>
                        </a:xfrm>
                        <a:prstGeom prst="ellipse">
                          <a:avLst/>
                        </a:prstGeom>
                        <a:solidFill>
                          <a:srgbClr val="C0C0C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935" name="Group 125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56" y="1693"/>
                      <a:ext cx="853" cy="348"/>
                      <a:chOff x="4056" y="1693"/>
                      <a:chExt cx="853" cy="348"/>
                    </a:xfrm>
                  </p:grpSpPr>
                  <p:sp>
                    <p:nvSpPr>
                      <p:cNvPr id="937" name="Freeform 125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311" y="1758"/>
                        <a:ext cx="380" cy="28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42"/>
                          </a:cxn>
                          <a:cxn ang="0">
                            <a:pos x="89" y="0"/>
                          </a:cxn>
                          <a:cxn ang="0">
                            <a:pos x="378" y="0"/>
                          </a:cxn>
                          <a:cxn ang="0">
                            <a:pos x="378" y="275"/>
                          </a:cxn>
                          <a:cxn ang="0">
                            <a:pos x="317" y="275"/>
                          </a:cxn>
                          <a:cxn ang="0">
                            <a:pos x="286" y="242"/>
                          </a:cxn>
                          <a:cxn ang="0">
                            <a:pos x="26" y="242"/>
                          </a:cxn>
                          <a:cxn ang="0">
                            <a:pos x="0" y="223"/>
                          </a:cxn>
                          <a:cxn ang="0">
                            <a:pos x="1" y="42"/>
                          </a:cxn>
                        </a:cxnLst>
                        <a:rect l="0" t="0" r="r" b="b"/>
                        <a:pathLst>
                          <a:path w="378" h="275">
                            <a:moveTo>
                              <a:pt x="1" y="42"/>
                            </a:moveTo>
                            <a:lnTo>
                              <a:pt x="89" y="0"/>
                            </a:lnTo>
                            <a:lnTo>
                              <a:pt x="378" y="0"/>
                            </a:lnTo>
                            <a:lnTo>
                              <a:pt x="378" y="275"/>
                            </a:lnTo>
                            <a:lnTo>
                              <a:pt x="317" y="275"/>
                            </a:lnTo>
                            <a:lnTo>
                              <a:pt x="286" y="242"/>
                            </a:lnTo>
                            <a:lnTo>
                              <a:pt x="26" y="242"/>
                            </a:lnTo>
                            <a:lnTo>
                              <a:pt x="0" y="223"/>
                            </a:lnTo>
                            <a:lnTo>
                              <a:pt x="1" y="42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38" name="Freeform 125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767" y="1690"/>
                        <a:ext cx="127" cy="35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9" y="0"/>
                          </a:cxn>
                          <a:cxn ang="0">
                            <a:pos x="126" y="348"/>
                          </a:cxn>
                          <a:cxn ang="0">
                            <a:pos x="33" y="348"/>
                          </a:cxn>
                          <a:cxn ang="0">
                            <a:pos x="0" y="342"/>
                          </a:cxn>
                          <a:cxn ang="0">
                            <a:pos x="0" y="64"/>
                          </a:cxn>
                          <a:cxn ang="0">
                            <a:pos x="2" y="44"/>
                          </a:cxn>
                          <a:cxn ang="0">
                            <a:pos x="7" y="31"/>
                          </a:cxn>
                          <a:cxn ang="0">
                            <a:pos x="17" y="19"/>
                          </a:cxn>
                          <a:cxn ang="0">
                            <a:pos x="30" y="10"/>
                          </a:cxn>
                          <a:cxn ang="0">
                            <a:pos x="49" y="0"/>
                          </a:cxn>
                        </a:cxnLst>
                        <a:rect l="0" t="0" r="r" b="b"/>
                        <a:pathLst>
                          <a:path w="126" h="348">
                            <a:moveTo>
                              <a:pt x="49" y="0"/>
                            </a:moveTo>
                            <a:lnTo>
                              <a:pt x="126" y="348"/>
                            </a:lnTo>
                            <a:lnTo>
                              <a:pt x="33" y="348"/>
                            </a:lnTo>
                            <a:lnTo>
                              <a:pt x="0" y="342"/>
                            </a:lnTo>
                            <a:lnTo>
                              <a:pt x="0" y="64"/>
                            </a:lnTo>
                            <a:lnTo>
                              <a:pt x="2" y="44"/>
                            </a:lnTo>
                            <a:lnTo>
                              <a:pt x="7" y="31"/>
                            </a:lnTo>
                            <a:lnTo>
                              <a:pt x="17" y="19"/>
                            </a:lnTo>
                            <a:lnTo>
                              <a:pt x="30" y="10"/>
                            </a:lnTo>
                            <a:lnTo>
                              <a:pt x="49" y="0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39" name="Freeform 125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045" y="1769"/>
                        <a:ext cx="190" cy="201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2" y="0"/>
                          </a:cxn>
                          <a:cxn ang="0">
                            <a:pos x="189" y="0"/>
                          </a:cxn>
                          <a:cxn ang="0">
                            <a:pos x="189" y="198"/>
                          </a:cxn>
                          <a:cxn ang="0">
                            <a:pos x="6" y="198"/>
                          </a:cxn>
                          <a:cxn ang="0">
                            <a:pos x="0" y="158"/>
                          </a:cxn>
                          <a:cxn ang="0">
                            <a:pos x="42" y="0"/>
                          </a:cxn>
                        </a:cxnLst>
                        <a:rect l="0" t="0" r="r" b="b"/>
                        <a:pathLst>
                          <a:path w="189" h="198">
                            <a:moveTo>
                              <a:pt x="42" y="0"/>
                            </a:moveTo>
                            <a:lnTo>
                              <a:pt x="189" y="0"/>
                            </a:lnTo>
                            <a:lnTo>
                              <a:pt x="189" y="198"/>
                            </a:lnTo>
                            <a:lnTo>
                              <a:pt x="6" y="198"/>
                            </a:lnTo>
                            <a:lnTo>
                              <a:pt x="0" y="158"/>
                            </a:lnTo>
                            <a:lnTo>
                              <a:pt x="42" y="0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40" name="Line 1259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602" y="1763"/>
                        <a:ext cx="0" cy="252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sp>
                  <p:nvSpPr>
                    <p:cNvPr id="936" name="Freeform 1260"/>
                    <p:cNvSpPr>
                      <a:spLocks/>
                    </p:cNvSpPr>
                    <p:nvPr/>
                  </p:nvSpPr>
                  <p:spPr bwMode="auto">
                    <a:xfrm>
                      <a:off x="3931" y="2435"/>
                      <a:ext cx="38" cy="1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33" y="6"/>
                        </a:cxn>
                        <a:cxn ang="0">
                          <a:pos x="33" y="135"/>
                        </a:cxn>
                        <a:cxn ang="0">
                          <a:pos x="0" y="135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33" h="135">
                          <a:moveTo>
                            <a:pt x="0" y="0"/>
                          </a:moveTo>
                          <a:lnTo>
                            <a:pt x="33" y="6"/>
                          </a:lnTo>
                          <a:lnTo>
                            <a:pt x="33" y="135"/>
                          </a:lnTo>
                          <a:lnTo>
                            <a:pt x="0" y="135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1270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</p:grpSp>
              <p:sp>
                <p:nvSpPr>
                  <p:cNvPr id="928" name="Freeform 1261"/>
                  <p:cNvSpPr>
                    <a:spLocks/>
                  </p:cNvSpPr>
                  <p:nvPr/>
                </p:nvSpPr>
                <p:spPr bwMode="auto">
                  <a:xfrm>
                    <a:off x="4298" y="2015"/>
                    <a:ext cx="89" cy="2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27"/>
                      </a:cxn>
                      <a:cxn ang="0">
                        <a:pos x="24" y="18"/>
                      </a:cxn>
                      <a:cxn ang="0">
                        <a:pos x="92" y="18"/>
                      </a:cxn>
                      <a:cxn ang="0">
                        <a:pos x="92" y="8"/>
                      </a:cxn>
                      <a:cxn ang="0">
                        <a:pos x="24" y="8"/>
                      </a:cxn>
                      <a:cxn ang="0">
                        <a:pos x="17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92" h="27">
                        <a:moveTo>
                          <a:pt x="0" y="0"/>
                        </a:moveTo>
                        <a:lnTo>
                          <a:pt x="0" y="27"/>
                        </a:lnTo>
                        <a:lnTo>
                          <a:pt x="24" y="18"/>
                        </a:lnTo>
                        <a:lnTo>
                          <a:pt x="92" y="18"/>
                        </a:lnTo>
                        <a:lnTo>
                          <a:pt x="92" y="8"/>
                        </a:lnTo>
                        <a:lnTo>
                          <a:pt x="24" y="8"/>
                        </a:lnTo>
                        <a:lnTo>
                          <a:pt x="17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</p:grpSp>
            <p:grpSp>
              <p:nvGrpSpPr>
                <p:cNvPr id="903" name="Group 1262"/>
                <p:cNvGrpSpPr>
                  <a:grpSpLocks/>
                </p:cNvGrpSpPr>
                <p:nvPr/>
              </p:nvGrpSpPr>
              <p:grpSpPr bwMode="auto">
                <a:xfrm rot="-5400000">
                  <a:off x="246" y="1770"/>
                  <a:ext cx="3251" cy="1151"/>
                  <a:chOff x="710" y="1654"/>
                  <a:chExt cx="3251" cy="1151"/>
                </a:xfrm>
              </p:grpSpPr>
              <p:sp>
                <p:nvSpPr>
                  <p:cNvPr id="904" name="Rectangle 1263"/>
                  <p:cNvSpPr>
                    <a:spLocks noChangeArrowheads="1"/>
                  </p:cNvSpPr>
                  <p:nvPr/>
                </p:nvSpPr>
                <p:spPr bwMode="auto">
                  <a:xfrm>
                    <a:off x="875" y="1652"/>
                    <a:ext cx="3004" cy="851"/>
                  </a:xfrm>
                  <a:prstGeom prst="rect">
                    <a:avLst/>
                  </a:prstGeom>
                  <a:solidFill>
                    <a:srgbClr val="FF000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sp>
                <p:nvSpPr>
                  <p:cNvPr id="905" name="Rectangle 1264"/>
                  <p:cNvSpPr>
                    <a:spLocks noChangeArrowheads="1"/>
                  </p:cNvSpPr>
                  <p:nvPr/>
                </p:nvSpPr>
                <p:spPr bwMode="auto">
                  <a:xfrm>
                    <a:off x="710" y="2486"/>
                    <a:ext cx="3245" cy="84"/>
                  </a:xfrm>
                  <a:prstGeom prst="rect">
                    <a:avLst/>
                  </a:prstGeom>
                  <a:solidFill>
                    <a:srgbClr val="80808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grpSp>
                <p:nvGrpSpPr>
                  <p:cNvPr id="906" name="Group 1265"/>
                  <p:cNvGrpSpPr>
                    <a:grpSpLocks/>
                  </p:cNvGrpSpPr>
                  <p:nvPr/>
                </p:nvGrpSpPr>
                <p:grpSpPr bwMode="auto">
                  <a:xfrm>
                    <a:off x="1857" y="2271"/>
                    <a:ext cx="493" cy="534"/>
                    <a:chOff x="1857" y="2271"/>
                    <a:chExt cx="493" cy="534"/>
                  </a:xfrm>
                </p:grpSpPr>
                <p:sp>
                  <p:nvSpPr>
                    <p:cNvPr id="923" name="Oval 12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51" y="2268"/>
                      <a:ext cx="494" cy="498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grpSp>
                  <p:nvGrpSpPr>
                    <p:cNvPr id="924" name="Group 126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72" y="2343"/>
                      <a:ext cx="463" cy="462"/>
                      <a:chOff x="1872" y="2343"/>
                      <a:chExt cx="463" cy="462"/>
                    </a:xfrm>
                  </p:grpSpPr>
                  <p:sp>
                    <p:nvSpPr>
                      <p:cNvPr id="925" name="Oval 12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863" y="2341"/>
                        <a:ext cx="469" cy="46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26" name="Oval 12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003" y="2475"/>
                        <a:ext cx="190" cy="190"/>
                      </a:xfrm>
                      <a:prstGeom prst="ellipse">
                        <a:avLst/>
                      </a:prstGeom>
                      <a:solidFill>
                        <a:srgbClr val="C0C0C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907" name="Group 1270"/>
                  <p:cNvGrpSpPr>
                    <a:grpSpLocks/>
                  </p:cNvGrpSpPr>
                  <p:nvPr/>
                </p:nvGrpSpPr>
                <p:grpSpPr bwMode="auto">
                  <a:xfrm>
                    <a:off x="2456" y="2084"/>
                    <a:ext cx="1294" cy="325"/>
                    <a:chOff x="2456" y="2084"/>
                    <a:chExt cx="1294" cy="325"/>
                  </a:xfrm>
                </p:grpSpPr>
                <p:grpSp>
                  <p:nvGrpSpPr>
                    <p:cNvPr id="911" name="Group 127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56" y="2207"/>
                      <a:ext cx="1294" cy="202"/>
                      <a:chOff x="2456" y="2207"/>
                      <a:chExt cx="1294" cy="202"/>
                    </a:xfrm>
                  </p:grpSpPr>
                  <p:sp>
                    <p:nvSpPr>
                      <p:cNvPr id="918" name="Oval 12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447" y="2206"/>
                        <a:ext cx="203" cy="201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19" name="Oval 12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13" y="2206"/>
                        <a:ext cx="203" cy="201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20" name="Oval 12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992" y="2206"/>
                        <a:ext cx="203" cy="201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21" name="Oval 12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58" y="2206"/>
                        <a:ext cx="203" cy="201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22" name="Oval 12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37" y="2206"/>
                        <a:ext cx="203" cy="201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912" name="Group 127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30" y="2084"/>
                      <a:ext cx="1158" cy="66"/>
                      <a:chOff x="2530" y="2084"/>
                      <a:chExt cx="1158" cy="66"/>
                    </a:xfrm>
                  </p:grpSpPr>
                  <p:sp>
                    <p:nvSpPr>
                      <p:cNvPr id="913" name="Oval 12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01" y="2083"/>
                        <a:ext cx="63" cy="67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14" name="Oval 12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23" y="2083"/>
                        <a:ext cx="76" cy="67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15" name="Oval 12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5" y="2083"/>
                        <a:ext cx="76" cy="67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16" name="Oval 12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347" y="2083"/>
                        <a:ext cx="63" cy="67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17" name="Oval 12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00" y="2083"/>
                        <a:ext cx="76" cy="67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</p:grpSp>
              <p:sp>
                <p:nvSpPr>
                  <p:cNvPr id="908" name="Rectangle 1283"/>
                  <p:cNvSpPr>
                    <a:spLocks noChangeArrowheads="1"/>
                  </p:cNvSpPr>
                  <p:nvPr/>
                </p:nvSpPr>
                <p:spPr bwMode="auto">
                  <a:xfrm>
                    <a:off x="938" y="2050"/>
                    <a:ext cx="1217" cy="140"/>
                  </a:xfrm>
                  <a:prstGeom prst="rect">
                    <a:avLst/>
                  </a:prstGeom>
                  <a:noFill/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sp>
                <p:nvSpPr>
                  <p:cNvPr id="909" name="Freeform 1284"/>
                  <p:cNvSpPr>
                    <a:spLocks/>
                  </p:cNvSpPr>
                  <p:nvPr/>
                </p:nvSpPr>
                <p:spPr bwMode="auto">
                  <a:xfrm>
                    <a:off x="1014" y="1697"/>
                    <a:ext cx="2776" cy="241"/>
                  </a:xfrm>
                  <a:custGeom>
                    <a:avLst/>
                    <a:gdLst/>
                    <a:ahLst/>
                    <a:cxnLst>
                      <a:cxn ang="0">
                        <a:pos x="0" y="239"/>
                      </a:cxn>
                      <a:cxn ang="0">
                        <a:pos x="197" y="0"/>
                      </a:cxn>
                      <a:cxn ang="0">
                        <a:pos x="396" y="239"/>
                      </a:cxn>
                      <a:cxn ang="0">
                        <a:pos x="595" y="0"/>
                      </a:cxn>
                      <a:cxn ang="0">
                        <a:pos x="793" y="239"/>
                      </a:cxn>
                      <a:cxn ang="0">
                        <a:pos x="992" y="0"/>
                      </a:cxn>
                      <a:cxn ang="0">
                        <a:pos x="1191" y="239"/>
                      </a:cxn>
                      <a:cxn ang="0">
                        <a:pos x="1389" y="0"/>
                      </a:cxn>
                      <a:cxn ang="0">
                        <a:pos x="1587" y="239"/>
                      </a:cxn>
                      <a:cxn ang="0">
                        <a:pos x="1786" y="0"/>
                      </a:cxn>
                      <a:cxn ang="0">
                        <a:pos x="1985" y="239"/>
                      </a:cxn>
                      <a:cxn ang="0">
                        <a:pos x="2184" y="0"/>
                      </a:cxn>
                      <a:cxn ang="0">
                        <a:pos x="2382" y="239"/>
                      </a:cxn>
                      <a:cxn ang="0">
                        <a:pos x="2581" y="0"/>
                      </a:cxn>
                      <a:cxn ang="0">
                        <a:pos x="2779" y="239"/>
                      </a:cxn>
                    </a:cxnLst>
                    <a:rect l="0" t="0" r="r" b="b"/>
                    <a:pathLst>
                      <a:path w="2779" h="239">
                        <a:moveTo>
                          <a:pt x="0" y="239"/>
                        </a:moveTo>
                        <a:lnTo>
                          <a:pt x="197" y="0"/>
                        </a:lnTo>
                        <a:lnTo>
                          <a:pt x="396" y="239"/>
                        </a:lnTo>
                        <a:lnTo>
                          <a:pt x="595" y="0"/>
                        </a:lnTo>
                        <a:lnTo>
                          <a:pt x="793" y="239"/>
                        </a:lnTo>
                        <a:lnTo>
                          <a:pt x="992" y="0"/>
                        </a:lnTo>
                        <a:lnTo>
                          <a:pt x="1191" y="239"/>
                        </a:lnTo>
                        <a:lnTo>
                          <a:pt x="1389" y="0"/>
                        </a:lnTo>
                        <a:lnTo>
                          <a:pt x="1587" y="239"/>
                        </a:lnTo>
                        <a:lnTo>
                          <a:pt x="1786" y="0"/>
                        </a:lnTo>
                        <a:lnTo>
                          <a:pt x="1985" y="239"/>
                        </a:lnTo>
                        <a:lnTo>
                          <a:pt x="2184" y="0"/>
                        </a:lnTo>
                        <a:lnTo>
                          <a:pt x="2382" y="239"/>
                        </a:lnTo>
                        <a:lnTo>
                          <a:pt x="2581" y="0"/>
                        </a:lnTo>
                        <a:lnTo>
                          <a:pt x="2779" y="239"/>
                        </a:lnTo>
                      </a:path>
                    </a:pathLst>
                  </a:custGeom>
                  <a:noFill/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sp>
                <p:nvSpPr>
                  <p:cNvPr id="910" name="Line 1285"/>
                  <p:cNvSpPr>
                    <a:spLocks noChangeShapeType="1"/>
                  </p:cNvSpPr>
                  <p:nvPr/>
                </p:nvSpPr>
                <p:spPr bwMode="auto">
                  <a:xfrm>
                    <a:off x="875" y="1994"/>
                    <a:ext cx="3017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</p:grpSp>
          </p:grpSp>
          <p:sp>
            <p:nvSpPr>
              <p:cNvPr id="901" name="Rectangle 1286"/>
              <p:cNvSpPr>
                <a:spLocks noChangeArrowheads="1"/>
              </p:cNvSpPr>
              <p:nvPr/>
            </p:nvSpPr>
            <p:spPr bwMode="auto">
              <a:xfrm>
                <a:off x="2880" y="3702"/>
                <a:ext cx="480" cy="192"/>
              </a:xfrm>
              <a:prstGeom prst="rect">
                <a:avLst/>
              </a:prstGeom>
              <a:solidFill>
                <a:srgbClr val="FF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latinLnBrk="0" hangingPunct="0">
                  <a:lnSpc>
                    <a:spcPct val="100000"/>
                  </a:lnSpc>
                  <a:spcBef>
                    <a:spcPct val="0"/>
                  </a:spcBef>
                </a:pPr>
                <a:r>
                  <a:rPr kumimoji="0" lang="ko-KR" altLang="en-US" sz="1200">
                    <a:solidFill>
                      <a:srgbClr val="000000"/>
                    </a:solidFill>
                  </a:rPr>
                  <a:t>동작</a:t>
                </a:r>
                <a:r>
                  <a:rPr kumimoji="0" lang="en-US" altLang="ko-KR" sz="1200">
                    <a:solidFill>
                      <a:srgbClr val="000000"/>
                    </a:solidFill>
                  </a:rPr>
                  <a:t>T</a:t>
                </a:r>
              </a:p>
            </p:txBody>
          </p:sp>
        </p:grpSp>
        <p:grpSp>
          <p:nvGrpSpPr>
            <p:cNvPr id="953" name="Group 1287"/>
            <p:cNvGrpSpPr>
              <a:grpSpLocks/>
            </p:cNvGrpSpPr>
            <p:nvPr/>
          </p:nvGrpSpPr>
          <p:grpSpPr bwMode="auto">
            <a:xfrm>
              <a:off x="5181600" y="4343400"/>
              <a:ext cx="762000" cy="685800"/>
              <a:chOff x="3552" y="3456"/>
              <a:chExt cx="480" cy="432"/>
            </a:xfrm>
          </p:grpSpPr>
          <p:grpSp>
            <p:nvGrpSpPr>
              <p:cNvPr id="954" name="Group 1288"/>
              <p:cNvGrpSpPr>
                <a:grpSpLocks/>
              </p:cNvGrpSpPr>
              <p:nvPr/>
            </p:nvGrpSpPr>
            <p:grpSpPr bwMode="auto">
              <a:xfrm rot="5400000">
                <a:off x="3648" y="3408"/>
                <a:ext cx="240" cy="336"/>
                <a:chOff x="1104" y="-288"/>
                <a:chExt cx="1343" cy="4259"/>
              </a:xfrm>
            </p:grpSpPr>
            <p:grpSp>
              <p:nvGrpSpPr>
                <p:cNvPr id="956" name="Group 1289"/>
                <p:cNvGrpSpPr>
                  <a:grpSpLocks/>
                </p:cNvGrpSpPr>
                <p:nvPr/>
              </p:nvGrpSpPr>
              <p:grpSpPr bwMode="auto">
                <a:xfrm rot="-5400000">
                  <a:off x="1190" y="-374"/>
                  <a:ext cx="1109" cy="1281"/>
                  <a:chOff x="3937" y="1517"/>
                  <a:chExt cx="1109" cy="1281"/>
                </a:xfrm>
              </p:grpSpPr>
              <p:grpSp>
                <p:nvGrpSpPr>
                  <p:cNvPr id="981" name="Group 1290"/>
                  <p:cNvGrpSpPr>
                    <a:grpSpLocks/>
                  </p:cNvGrpSpPr>
                  <p:nvPr/>
                </p:nvGrpSpPr>
                <p:grpSpPr bwMode="auto">
                  <a:xfrm>
                    <a:off x="3937" y="1517"/>
                    <a:ext cx="1109" cy="1281"/>
                    <a:chOff x="3937" y="1517"/>
                    <a:chExt cx="1109" cy="1281"/>
                  </a:xfrm>
                </p:grpSpPr>
                <p:grpSp>
                  <p:nvGrpSpPr>
                    <p:cNvPr id="983" name="Group 129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306" y="1517"/>
                      <a:ext cx="101" cy="142"/>
                      <a:chOff x="4306" y="1517"/>
                      <a:chExt cx="101" cy="142"/>
                    </a:xfrm>
                  </p:grpSpPr>
                  <p:sp>
                    <p:nvSpPr>
                      <p:cNvPr id="1005" name="Oval 12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8" y="1517"/>
                        <a:ext cx="101" cy="101"/>
                      </a:xfrm>
                      <a:prstGeom prst="ellipse">
                        <a:avLst/>
                      </a:prstGeom>
                      <a:solidFill>
                        <a:srgbClr val="FF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1006" name="Rectangle 12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8" y="1573"/>
                        <a:ext cx="101" cy="84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984" name="Group 129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82" y="1580"/>
                      <a:ext cx="101" cy="142"/>
                      <a:chOff x="4582" y="1580"/>
                      <a:chExt cx="101" cy="142"/>
                    </a:xfrm>
                  </p:grpSpPr>
                  <p:sp>
                    <p:nvSpPr>
                      <p:cNvPr id="1003" name="Oval 12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577" y="1579"/>
                        <a:ext cx="101" cy="101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1004" name="Rectangle 12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577" y="1635"/>
                        <a:ext cx="101" cy="9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sp>
                  <p:nvSpPr>
                    <p:cNvPr id="985" name="Freeform 1297"/>
                    <p:cNvSpPr>
                      <a:spLocks/>
                    </p:cNvSpPr>
                    <p:nvPr/>
                  </p:nvSpPr>
                  <p:spPr bwMode="auto">
                    <a:xfrm>
                      <a:off x="3931" y="1646"/>
                      <a:ext cx="1027" cy="979"/>
                    </a:xfrm>
                    <a:custGeom>
                      <a:avLst/>
                      <a:gdLst/>
                      <a:ahLst/>
                      <a:cxnLst>
                        <a:cxn ang="0">
                          <a:pos x="143" y="15"/>
                        </a:cxn>
                        <a:cxn ang="0">
                          <a:pos x="841" y="0"/>
                        </a:cxn>
                        <a:cxn ang="0">
                          <a:pos x="856" y="1"/>
                        </a:cxn>
                        <a:cxn ang="0">
                          <a:pos x="869" y="4"/>
                        </a:cxn>
                        <a:cxn ang="0">
                          <a:pos x="878" y="8"/>
                        </a:cxn>
                        <a:cxn ang="0">
                          <a:pos x="889" y="15"/>
                        </a:cxn>
                        <a:cxn ang="0">
                          <a:pos x="897" y="24"/>
                        </a:cxn>
                        <a:cxn ang="0">
                          <a:pos x="904" y="36"/>
                        </a:cxn>
                        <a:cxn ang="0">
                          <a:pos x="989" y="419"/>
                        </a:cxn>
                        <a:cxn ang="0">
                          <a:pos x="1030" y="430"/>
                        </a:cxn>
                        <a:cxn ang="0">
                          <a:pos x="1030" y="553"/>
                        </a:cxn>
                        <a:cxn ang="0">
                          <a:pos x="1009" y="565"/>
                        </a:cxn>
                        <a:cxn ang="0">
                          <a:pos x="1009" y="666"/>
                        </a:cxn>
                        <a:cxn ang="0">
                          <a:pos x="1027" y="684"/>
                        </a:cxn>
                        <a:cxn ang="0">
                          <a:pos x="1012" y="723"/>
                        </a:cxn>
                        <a:cxn ang="0">
                          <a:pos x="1012" y="980"/>
                        </a:cxn>
                        <a:cxn ang="0">
                          <a:pos x="632" y="980"/>
                        </a:cxn>
                        <a:cxn ang="0">
                          <a:pos x="632" y="968"/>
                        </a:cxn>
                        <a:cxn ang="0">
                          <a:pos x="506" y="929"/>
                        </a:cxn>
                        <a:cxn ang="0">
                          <a:pos x="86" y="929"/>
                        </a:cxn>
                        <a:cxn ang="0">
                          <a:pos x="32" y="929"/>
                        </a:cxn>
                        <a:cxn ang="0">
                          <a:pos x="32" y="798"/>
                        </a:cxn>
                        <a:cxn ang="0">
                          <a:pos x="0" y="792"/>
                        </a:cxn>
                        <a:cxn ang="0">
                          <a:pos x="0" y="374"/>
                        </a:cxn>
                        <a:cxn ang="0">
                          <a:pos x="38" y="329"/>
                        </a:cxn>
                        <a:cxn ang="0">
                          <a:pos x="104" y="69"/>
                        </a:cxn>
                        <a:cxn ang="0">
                          <a:pos x="108" y="51"/>
                        </a:cxn>
                        <a:cxn ang="0">
                          <a:pos x="111" y="40"/>
                        </a:cxn>
                        <a:cxn ang="0">
                          <a:pos x="119" y="27"/>
                        </a:cxn>
                        <a:cxn ang="0">
                          <a:pos x="130" y="19"/>
                        </a:cxn>
                        <a:cxn ang="0">
                          <a:pos x="143" y="15"/>
                        </a:cxn>
                      </a:cxnLst>
                      <a:rect l="0" t="0" r="r" b="b"/>
                      <a:pathLst>
                        <a:path w="1030" h="980">
                          <a:moveTo>
                            <a:pt x="143" y="15"/>
                          </a:moveTo>
                          <a:lnTo>
                            <a:pt x="841" y="0"/>
                          </a:lnTo>
                          <a:lnTo>
                            <a:pt x="856" y="1"/>
                          </a:lnTo>
                          <a:lnTo>
                            <a:pt x="869" y="4"/>
                          </a:lnTo>
                          <a:lnTo>
                            <a:pt x="878" y="8"/>
                          </a:lnTo>
                          <a:lnTo>
                            <a:pt x="889" y="15"/>
                          </a:lnTo>
                          <a:lnTo>
                            <a:pt x="897" y="24"/>
                          </a:lnTo>
                          <a:lnTo>
                            <a:pt x="904" y="36"/>
                          </a:lnTo>
                          <a:lnTo>
                            <a:pt x="989" y="419"/>
                          </a:lnTo>
                          <a:lnTo>
                            <a:pt x="1030" y="430"/>
                          </a:lnTo>
                          <a:lnTo>
                            <a:pt x="1030" y="553"/>
                          </a:lnTo>
                          <a:lnTo>
                            <a:pt x="1009" y="565"/>
                          </a:lnTo>
                          <a:lnTo>
                            <a:pt x="1009" y="666"/>
                          </a:lnTo>
                          <a:lnTo>
                            <a:pt x="1027" y="684"/>
                          </a:lnTo>
                          <a:lnTo>
                            <a:pt x="1012" y="723"/>
                          </a:lnTo>
                          <a:lnTo>
                            <a:pt x="1012" y="980"/>
                          </a:lnTo>
                          <a:lnTo>
                            <a:pt x="632" y="980"/>
                          </a:lnTo>
                          <a:lnTo>
                            <a:pt x="632" y="968"/>
                          </a:lnTo>
                          <a:lnTo>
                            <a:pt x="506" y="929"/>
                          </a:lnTo>
                          <a:lnTo>
                            <a:pt x="86" y="929"/>
                          </a:lnTo>
                          <a:lnTo>
                            <a:pt x="32" y="929"/>
                          </a:lnTo>
                          <a:lnTo>
                            <a:pt x="32" y="798"/>
                          </a:lnTo>
                          <a:lnTo>
                            <a:pt x="0" y="792"/>
                          </a:lnTo>
                          <a:lnTo>
                            <a:pt x="0" y="374"/>
                          </a:lnTo>
                          <a:lnTo>
                            <a:pt x="38" y="329"/>
                          </a:lnTo>
                          <a:lnTo>
                            <a:pt x="104" y="69"/>
                          </a:lnTo>
                          <a:lnTo>
                            <a:pt x="108" y="51"/>
                          </a:lnTo>
                          <a:lnTo>
                            <a:pt x="111" y="40"/>
                          </a:lnTo>
                          <a:lnTo>
                            <a:pt x="119" y="27"/>
                          </a:lnTo>
                          <a:lnTo>
                            <a:pt x="130" y="19"/>
                          </a:lnTo>
                          <a:lnTo>
                            <a:pt x="143" y="15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1270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grpSp>
                  <p:nvGrpSpPr>
                    <p:cNvPr id="986" name="Group 129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918" y="2212"/>
                      <a:ext cx="128" cy="414"/>
                      <a:chOff x="4918" y="2212"/>
                      <a:chExt cx="128" cy="414"/>
                    </a:xfrm>
                  </p:grpSpPr>
                  <p:sp>
                    <p:nvSpPr>
                      <p:cNvPr id="1001" name="Arc 129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07" y="2211"/>
                        <a:ext cx="76" cy="95"/>
                      </a:xfrm>
                      <a:custGeom>
                        <a:avLst/>
                        <a:gdLst>
                          <a:gd name="G0" fmla="+- 5383 0 0"/>
                          <a:gd name="G1" fmla="+- 21600 0 0"/>
                          <a:gd name="G2" fmla="+- 21600 0 0"/>
                          <a:gd name="T0" fmla="*/ 0 w 26983"/>
                          <a:gd name="T1" fmla="*/ 682 h 43200"/>
                          <a:gd name="T2" fmla="*/ 1207 w 26983"/>
                          <a:gd name="T3" fmla="*/ 42793 h 43200"/>
                          <a:gd name="T4" fmla="*/ 5383 w 26983"/>
                          <a:gd name="T5" fmla="*/ 21600 h 432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6983" h="43200" fill="none" extrusionOk="0">
                            <a:moveTo>
                              <a:pt x="-1" y="681"/>
                            </a:moveTo>
                            <a:cubicBezTo>
                              <a:pt x="1758" y="228"/>
                              <a:pt x="3567" y="-1"/>
                              <a:pt x="5383" y="0"/>
                            </a:cubicBezTo>
                            <a:cubicBezTo>
                              <a:pt x="17312" y="0"/>
                              <a:pt x="26983" y="9670"/>
                              <a:pt x="26983" y="21600"/>
                            </a:cubicBezTo>
                            <a:cubicBezTo>
                              <a:pt x="26983" y="33529"/>
                              <a:pt x="17312" y="43200"/>
                              <a:pt x="5383" y="43200"/>
                            </a:cubicBezTo>
                            <a:cubicBezTo>
                              <a:pt x="3981" y="43200"/>
                              <a:pt x="2582" y="43063"/>
                              <a:pt x="1207" y="42792"/>
                            </a:cubicBezTo>
                          </a:path>
                          <a:path w="26983" h="43200" stroke="0" extrusionOk="0">
                            <a:moveTo>
                              <a:pt x="-1" y="681"/>
                            </a:moveTo>
                            <a:cubicBezTo>
                              <a:pt x="1758" y="228"/>
                              <a:pt x="3567" y="-1"/>
                              <a:pt x="5383" y="0"/>
                            </a:cubicBezTo>
                            <a:cubicBezTo>
                              <a:pt x="17312" y="0"/>
                              <a:pt x="26983" y="9670"/>
                              <a:pt x="26983" y="21600"/>
                            </a:cubicBezTo>
                            <a:cubicBezTo>
                              <a:pt x="26983" y="33529"/>
                              <a:pt x="17312" y="43200"/>
                              <a:pt x="5383" y="43200"/>
                            </a:cubicBezTo>
                            <a:cubicBezTo>
                              <a:pt x="3981" y="43200"/>
                              <a:pt x="2582" y="43063"/>
                              <a:pt x="1207" y="42792"/>
                            </a:cubicBezTo>
                            <a:lnTo>
                              <a:pt x="5383" y="21600"/>
                            </a:lnTo>
                            <a:close/>
                          </a:path>
                        </a:pathLst>
                      </a:custGeom>
                      <a:solidFill>
                        <a:srgbClr val="FF00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1002" name="Freeform 130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32" y="2519"/>
                        <a:ext cx="101" cy="10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58" y="0"/>
                          </a:cxn>
                          <a:cxn ang="0">
                            <a:pos x="74" y="3"/>
                          </a:cxn>
                          <a:cxn ang="0">
                            <a:pos x="90" y="17"/>
                          </a:cxn>
                          <a:cxn ang="0">
                            <a:pos x="73" y="28"/>
                          </a:cxn>
                          <a:cxn ang="0">
                            <a:pos x="73" y="78"/>
                          </a:cxn>
                          <a:cxn ang="0">
                            <a:pos x="80" y="99"/>
                          </a:cxn>
                          <a:cxn ang="0">
                            <a:pos x="98" y="107"/>
                          </a:cxn>
                          <a:cxn ang="0">
                            <a:pos x="0" y="107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98" h="107">
                            <a:moveTo>
                              <a:pt x="0" y="0"/>
                            </a:moveTo>
                            <a:lnTo>
                              <a:pt x="58" y="0"/>
                            </a:lnTo>
                            <a:lnTo>
                              <a:pt x="74" y="3"/>
                            </a:lnTo>
                            <a:lnTo>
                              <a:pt x="90" y="17"/>
                            </a:lnTo>
                            <a:lnTo>
                              <a:pt x="73" y="28"/>
                            </a:lnTo>
                            <a:lnTo>
                              <a:pt x="73" y="78"/>
                            </a:lnTo>
                            <a:lnTo>
                              <a:pt x="80" y="99"/>
                            </a:lnTo>
                            <a:lnTo>
                              <a:pt x="98" y="107"/>
                            </a:lnTo>
                            <a:lnTo>
                              <a:pt x="0" y="107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987" name="Group 130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4" y="1730"/>
                      <a:ext cx="536" cy="848"/>
                      <a:chOff x="4284" y="1730"/>
                      <a:chExt cx="536" cy="848"/>
                    </a:xfrm>
                  </p:grpSpPr>
                  <p:sp>
                    <p:nvSpPr>
                      <p:cNvPr id="999" name="Freeform 130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73" y="1730"/>
                        <a:ext cx="456" cy="341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461" y="0"/>
                          </a:cxn>
                          <a:cxn ang="0">
                            <a:pos x="461" y="340"/>
                          </a:cxn>
                          <a:cxn ang="0">
                            <a:pos x="1" y="34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461" h="340">
                            <a:moveTo>
                              <a:pt x="0" y="0"/>
                            </a:moveTo>
                            <a:lnTo>
                              <a:pt x="461" y="0"/>
                            </a:lnTo>
                            <a:lnTo>
                              <a:pt x="461" y="340"/>
                            </a:lnTo>
                            <a:lnTo>
                              <a:pt x="1" y="340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1000" name="Freeform 130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73" y="2071"/>
                        <a:ext cx="532" cy="50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535" y="0"/>
                          </a:cxn>
                          <a:cxn ang="0">
                            <a:pos x="535" y="508"/>
                          </a:cxn>
                          <a:cxn ang="0">
                            <a:pos x="260" y="508"/>
                          </a:cxn>
                          <a:cxn ang="0">
                            <a:pos x="257" y="472"/>
                          </a:cxn>
                          <a:cxn ang="0">
                            <a:pos x="254" y="430"/>
                          </a:cxn>
                          <a:cxn ang="0">
                            <a:pos x="252" y="407"/>
                          </a:cxn>
                          <a:cxn ang="0">
                            <a:pos x="244" y="368"/>
                          </a:cxn>
                          <a:cxn ang="0">
                            <a:pos x="236" y="332"/>
                          </a:cxn>
                          <a:cxn ang="0">
                            <a:pos x="222" y="299"/>
                          </a:cxn>
                          <a:cxn ang="0">
                            <a:pos x="206" y="272"/>
                          </a:cxn>
                          <a:cxn ang="0">
                            <a:pos x="185" y="243"/>
                          </a:cxn>
                          <a:cxn ang="0">
                            <a:pos x="162" y="222"/>
                          </a:cxn>
                          <a:cxn ang="0">
                            <a:pos x="134" y="204"/>
                          </a:cxn>
                          <a:cxn ang="0">
                            <a:pos x="110" y="193"/>
                          </a:cxn>
                          <a:cxn ang="0">
                            <a:pos x="84" y="183"/>
                          </a:cxn>
                          <a:cxn ang="0">
                            <a:pos x="51" y="175"/>
                          </a:cxn>
                          <a:cxn ang="0">
                            <a:pos x="23" y="171"/>
                          </a:cxn>
                          <a:cxn ang="0">
                            <a:pos x="0" y="169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535" h="508">
                            <a:moveTo>
                              <a:pt x="0" y="0"/>
                            </a:moveTo>
                            <a:lnTo>
                              <a:pt x="535" y="0"/>
                            </a:lnTo>
                            <a:lnTo>
                              <a:pt x="535" y="508"/>
                            </a:lnTo>
                            <a:lnTo>
                              <a:pt x="260" y="508"/>
                            </a:lnTo>
                            <a:lnTo>
                              <a:pt x="257" y="472"/>
                            </a:lnTo>
                            <a:lnTo>
                              <a:pt x="254" y="430"/>
                            </a:lnTo>
                            <a:lnTo>
                              <a:pt x="252" y="407"/>
                            </a:lnTo>
                            <a:lnTo>
                              <a:pt x="244" y="368"/>
                            </a:lnTo>
                            <a:lnTo>
                              <a:pt x="236" y="332"/>
                            </a:lnTo>
                            <a:lnTo>
                              <a:pt x="222" y="299"/>
                            </a:lnTo>
                            <a:lnTo>
                              <a:pt x="206" y="272"/>
                            </a:lnTo>
                            <a:lnTo>
                              <a:pt x="185" y="243"/>
                            </a:lnTo>
                            <a:lnTo>
                              <a:pt x="162" y="222"/>
                            </a:lnTo>
                            <a:lnTo>
                              <a:pt x="134" y="204"/>
                            </a:lnTo>
                            <a:lnTo>
                              <a:pt x="110" y="193"/>
                            </a:lnTo>
                            <a:lnTo>
                              <a:pt x="84" y="183"/>
                            </a:lnTo>
                            <a:lnTo>
                              <a:pt x="51" y="175"/>
                            </a:lnTo>
                            <a:lnTo>
                              <a:pt x="23" y="171"/>
                            </a:lnTo>
                            <a:lnTo>
                              <a:pt x="0" y="169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988" name="Group 130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990" y="2266"/>
                      <a:ext cx="493" cy="532"/>
                      <a:chOff x="3990" y="2266"/>
                      <a:chExt cx="493" cy="532"/>
                    </a:xfrm>
                  </p:grpSpPr>
                  <p:sp>
                    <p:nvSpPr>
                      <p:cNvPr id="995" name="Oval 13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981" y="2267"/>
                        <a:ext cx="494" cy="498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grpSp>
                    <p:nvGrpSpPr>
                      <p:cNvPr id="996" name="Group 130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005" y="2337"/>
                        <a:ext cx="463" cy="461"/>
                        <a:chOff x="4005" y="2337"/>
                        <a:chExt cx="463" cy="461"/>
                      </a:xfrm>
                    </p:grpSpPr>
                    <p:sp>
                      <p:nvSpPr>
                        <p:cNvPr id="997" name="Oval 130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994" y="2340"/>
                          <a:ext cx="469" cy="459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998" name="Oval 130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133" y="2474"/>
                          <a:ext cx="190" cy="190"/>
                        </a:xfrm>
                        <a:prstGeom prst="ellipse">
                          <a:avLst/>
                        </a:prstGeom>
                        <a:solidFill>
                          <a:srgbClr val="C0C0C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989" name="Group 130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56" y="1693"/>
                      <a:ext cx="853" cy="348"/>
                      <a:chOff x="4056" y="1693"/>
                      <a:chExt cx="853" cy="348"/>
                    </a:xfrm>
                  </p:grpSpPr>
                  <p:sp>
                    <p:nvSpPr>
                      <p:cNvPr id="991" name="Freeform 131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311" y="1758"/>
                        <a:ext cx="380" cy="28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42"/>
                          </a:cxn>
                          <a:cxn ang="0">
                            <a:pos x="89" y="0"/>
                          </a:cxn>
                          <a:cxn ang="0">
                            <a:pos x="378" y="0"/>
                          </a:cxn>
                          <a:cxn ang="0">
                            <a:pos x="378" y="275"/>
                          </a:cxn>
                          <a:cxn ang="0">
                            <a:pos x="317" y="275"/>
                          </a:cxn>
                          <a:cxn ang="0">
                            <a:pos x="286" y="242"/>
                          </a:cxn>
                          <a:cxn ang="0">
                            <a:pos x="26" y="242"/>
                          </a:cxn>
                          <a:cxn ang="0">
                            <a:pos x="0" y="223"/>
                          </a:cxn>
                          <a:cxn ang="0">
                            <a:pos x="1" y="42"/>
                          </a:cxn>
                        </a:cxnLst>
                        <a:rect l="0" t="0" r="r" b="b"/>
                        <a:pathLst>
                          <a:path w="378" h="275">
                            <a:moveTo>
                              <a:pt x="1" y="42"/>
                            </a:moveTo>
                            <a:lnTo>
                              <a:pt x="89" y="0"/>
                            </a:lnTo>
                            <a:lnTo>
                              <a:pt x="378" y="0"/>
                            </a:lnTo>
                            <a:lnTo>
                              <a:pt x="378" y="275"/>
                            </a:lnTo>
                            <a:lnTo>
                              <a:pt x="317" y="275"/>
                            </a:lnTo>
                            <a:lnTo>
                              <a:pt x="286" y="242"/>
                            </a:lnTo>
                            <a:lnTo>
                              <a:pt x="26" y="242"/>
                            </a:lnTo>
                            <a:lnTo>
                              <a:pt x="0" y="223"/>
                            </a:lnTo>
                            <a:lnTo>
                              <a:pt x="1" y="42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92" name="Freeform 131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767" y="1690"/>
                        <a:ext cx="127" cy="35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9" y="0"/>
                          </a:cxn>
                          <a:cxn ang="0">
                            <a:pos x="126" y="348"/>
                          </a:cxn>
                          <a:cxn ang="0">
                            <a:pos x="33" y="348"/>
                          </a:cxn>
                          <a:cxn ang="0">
                            <a:pos x="0" y="342"/>
                          </a:cxn>
                          <a:cxn ang="0">
                            <a:pos x="0" y="64"/>
                          </a:cxn>
                          <a:cxn ang="0">
                            <a:pos x="2" y="44"/>
                          </a:cxn>
                          <a:cxn ang="0">
                            <a:pos x="7" y="31"/>
                          </a:cxn>
                          <a:cxn ang="0">
                            <a:pos x="17" y="19"/>
                          </a:cxn>
                          <a:cxn ang="0">
                            <a:pos x="30" y="10"/>
                          </a:cxn>
                          <a:cxn ang="0">
                            <a:pos x="49" y="0"/>
                          </a:cxn>
                        </a:cxnLst>
                        <a:rect l="0" t="0" r="r" b="b"/>
                        <a:pathLst>
                          <a:path w="126" h="348">
                            <a:moveTo>
                              <a:pt x="49" y="0"/>
                            </a:moveTo>
                            <a:lnTo>
                              <a:pt x="126" y="348"/>
                            </a:lnTo>
                            <a:lnTo>
                              <a:pt x="33" y="348"/>
                            </a:lnTo>
                            <a:lnTo>
                              <a:pt x="0" y="342"/>
                            </a:lnTo>
                            <a:lnTo>
                              <a:pt x="0" y="64"/>
                            </a:lnTo>
                            <a:lnTo>
                              <a:pt x="2" y="44"/>
                            </a:lnTo>
                            <a:lnTo>
                              <a:pt x="7" y="31"/>
                            </a:lnTo>
                            <a:lnTo>
                              <a:pt x="17" y="19"/>
                            </a:lnTo>
                            <a:lnTo>
                              <a:pt x="30" y="10"/>
                            </a:lnTo>
                            <a:lnTo>
                              <a:pt x="49" y="0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93" name="Freeform 131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045" y="1769"/>
                        <a:ext cx="190" cy="201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2" y="0"/>
                          </a:cxn>
                          <a:cxn ang="0">
                            <a:pos x="189" y="0"/>
                          </a:cxn>
                          <a:cxn ang="0">
                            <a:pos x="189" y="198"/>
                          </a:cxn>
                          <a:cxn ang="0">
                            <a:pos x="6" y="198"/>
                          </a:cxn>
                          <a:cxn ang="0">
                            <a:pos x="0" y="158"/>
                          </a:cxn>
                          <a:cxn ang="0">
                            <a:pos x="42" y="0"/>
                          </a:cxn>
                        </a:cxnLst>
                        <a:rect l="0" t="0" r="r" b="b"/>
                        <a:pathLst>
                          <a:path w="189" h="198">
                            <a:moveTo>
                              <a:pt x="42" y="0"/>
                            </a:moveTo>
                            <a:lnTo>
                              <a:pt x="189" y="0"/>
                            </a:lnTo>
                            <a:lnTo>
                              <a:pt x="189" y="198"/>
                            </a:lnTo>
                            <a:lnTo>
                              <a:pt x="6" y="198"/>
                            </a:lnTo>
                            <a:lnTo>
                              <a:pt x="0" y="158"/>
                            </a:lnTo>
                            <a:lnTo>
                              <a:pt x="42" y="0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94" name="Line 131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602" y="1763"/>
                        <a:ext cx="0" cy="252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sp>
                  <p:nvSpPr>
                    <p:cNvPr id="990" name="Freeform 1314"/>
                    <p:cNvSpPr>
                      <a:spLocks/>
                    </p:cNvSpPr>
                    <p:nvPr/>
                  </p:nvSpPr>
                  <p:spPr bwMode="auto">
                    <a:xfrm>
                      <a:off x="3931" y="2435"/>
                      <a:ext cx="38" cy="1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33" y="6"/>
                        </a:cxn>
                        <a:cxn ang="0">
                          <a:pos x="33" y="135"/>
                        </a:cxn>
                        <a:cxn ang="0">
                          <a:pos x="0" y="135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33" h="135">
                          <a:moveTo>
                            <a:pt x="0" y="0"/>
                          </a:moveTo>
                          <a:lnTo>
                            <a:pt x="33" y="6"/>
                          </a:lnTo>
                          <a:lnTo>
                            <a:pt x="33" y="135"/>
                          </a:lnTo>
                          <a:lnTo>
                            <a:pt x="0" y="135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1270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</p:grpSp>
              <p:sp>
                <p:nvSpPr>
                  <p:cNvPr id="982" name="Freeform 1315"/>
                  <p:cNvSpPr>
                    <a:spLocks/>
                  </p:cNvSpPr>
                  <p:nvPr/>
                </p:nvSpPr>
                <p:spPr bwMode="auto">
                  <a:xfrm>
                    <a:off x="4298" y="2015"/>
                    <a:ext cx="89" cy="2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27"/>
                      </a:cxn>
                      <a:cxn ang="0">
                        <a:pos x="24" y="18"/>
                      </a:cxn>
                      <a:cxn ang="0">
                        <a:pos x="92" y="18"/>
                      </a:cxn>
                      <a:cxn ang="0">
                        <a:pos x="92" y="8"/>
                      </a:cxn>
                      <a:cxn ang="0">
                        <a:pos x="24" y="8"/>
                      </a:cxn>
                      <a:cxn ang="0">
                        <a:pos x="17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92" h="27">
                        <a:moveTo>
                          <a:pt x="0" y="0"/>
                        </a:moveTo>
                        <a:lnTo>
                          <a:pt x="0" y="27"/>
                        </a:lnTo>
                        <a:lnTo>
                          <a:pt x="24" y="18"/>
                        </a:lnTo>
                        <a:lnTo>
                          <a:pt x="92" y="18"/>
                        </a:lnTo>
                        <a:lnTo>
                          <a:pt x="92" y="8"/>
                        </a:lnTo>
                        <a:lnTo>
                          <a:pt x="24" y="8"/>
                        </a:lnTo>
                        <a:lnTo>
                          <a:pt x="17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</p:grpSp>
            <p:grpSp>
              <p:nvGrpSpPr>
                <p:cNvPr id="957" name="Group 1316"/>
                <p:cNvGrpSpPr>
                  <a:grpSpLocks/>
                </p:cNvGrpSpPr>
                <p:nvPr/>
              </p:nvGrpSpPr>
              <p:grpSpPr bwMode="auto">
                <a:xfrm rot="-5400000">
                  <a:off x="246" y="1770"/>
                  <a:ext cx="3251" cy="1151"/>
                  <a:chOff x="710" y="1654"/>
                  <a:chExt cx="3251" cy="1151"/>
                </a:xfrm>
              </p:grpSpPr>
              <p:sp>
                <p:nvSpPr>
                  <p:cNvPr id="958" name="Rectangle 1317"/>
                  <p:cNvSpPr>
                    <a:spLocks noChangeArrowheads="1"/>
                  </p:cNvSpPr>
                  <p:nvPr/>
                </p:nvSpPr>
                <p:spPr bwMode="auto">
                  <a:xfrm>
                    <a:off x="875" y="1652"/>
                    <a:ext cx="3004" cy="851"/>
                  </a:xfrm>
                  <a:prstGeom prst="rect">
                    <a:avLst/>
                  </a:prstGeom>
                  <a:solidFill>
                    <a:srgbClr val="FF000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sp>
                <p:nvSpPr>
                  <p:cNvPr id="959" name="Rectangle 1318"/>
                  <p:cNvSpPr>
                    <a:spLocks noChangeArrowheads="1"/>
                  </p:cNvSpPr>
                  <p:nvPr/>
                </p:nvSpPr>
                <p:spPr bwMode="auto">
                  <a:xfrm>
                    <a:off x="710" y="2486"/>
                    <a:ext cx="3245" cy="84"/>
                  </a:xfrm>
                  <a:prstGeom prst="rect">
                    <a:avLst/>
                  </a:prstGeom>
                  <a:solidFill>
                    <a:srgbClr val="80808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grpSp>
                <p:nvGrpSpPr>
                  <p:cNvPr id="960" name="Group 1319"/>
                  <p:cNvGrpSpPr>
                    <a:grpSpLocks/>
                  </p:cNvGrpSpPr>
                  <p:nvPr/>
                </p:nvGrpSpPr>
                <p:grpSpPr bwMode="auto">
                  <a:xfrm>
                    <a:off x="1857" y="2271"/>
                    <a:ext cx="493" cy="534"/>
                    <a:chOff x="1857" y="2271"/>
                    <a:chExt cx="493" cy="534"/>
                  </a:xfrm>
                </p:grpSpPr>
                <p:sp>
                  <p:nvSpPr>
                    <p:cNvPr id="977" name="Oval 13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51" y="2268"/>
                      <a:ext cx="494" cy="498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grpSp>
                  <p:nvGrpSpPr>
                    <p:cNvPr id="978" name="Group 132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72" y="2343"/>
                      <a:ext cx="463" cy="462"/>
                      <a:chOff x="1872" y="2343"/>
                      <a:chExt cx="463" cy="462"/>
                    </a:xfrm>
                  </p:grpSpPr>
                  <p:sp>
                    <p:nvSpPr>
                      <p:cNvPr id="979" name="Oval 13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863" y="2341"/>
                        <a:ext cx="469" cy="46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80" name="Oval 13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003" y="2475"/>
                        <a:ext cx="190" cy="190"/>
                      </a:xfrm>
                      <a:prstGeom prst="ellipse">
                        <a:avLst/>
                      </a:prstGeom>
                      <a:solidFill>
                        <a:srgbClr val="C0C0C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961" name="Group 1324"/>
                  <p:cNvGrpSpPr>
                    <a:grpSpLocks/>
                  </p:cNvGrpSpPr>
                  <p:nvPr/>
                </p:nvGrpSpPr>
                <p:grpSpPr bwMode="auto">
                  <a:xfrm>
                    <a:off x="2456" y="2084"/>
                    <a:ext cx="1294" cy="325"/>
                    <a:chOff x="2456" y="2084"/>
                    <a:chExt cx="1294" cy="325"/>
                  </a:xfrm>
                </p:grpSpPr>
                <p:grpSp>
                  <p:nvGrpSpPr>
                    <p:cNvPr id="965" name="Group 132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56" y="2207"/>
                      <a:ext cx="1294" cy="202"/>
                      <a:chOff x="2456" y="2207"/>
                      <a:chExt cx="1294" cy="202"/>
                    </a:xfrm>
                  </p:grpSpPr>
                  <p:sp>
                    <p:nvSpPr>
                      <p:cNvPr id="972" name="Oval 13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447" y="2206"/>
                        <a:ext cx="203" cy="201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73" name="Oval 13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13" y="2206"/>
                        <a:ext cx="203" cy="201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74" name="Oval 13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992" y="2206"/>
                        <a:ext cx="203" cy="201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75" name="Oval 13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58" y="2206"/>
                        <a:ext cx="203" cy="201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76" name="Oval 13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37" y="2206"/>
                        <a:ext cx="203" cy="201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966" name="Group 133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30" y="2084"/>
                      <a:ext cx="1158" cy="66"/>
                      <a:chOff x="2530" y="2084"/>
                      <a:chExt cx="1158" cy="66"/>
                    </a:xfrm>
                  </p:grpSpPr>
                  <p:sp>
                    <p:nvSpPr>
                      <p:cNvPr id="967" name="Oval 13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01" y="2083"/>
                        <a:ext cx="63" cy="67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68" name="Oval 13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23" y="2083"/>
                        <a:ext cx="76" cy="67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69" name="Oval 13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5" y="2083"/>
                        <a:ext cx="76" cy="67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70" name="Oval 13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347" y="2083"/>
                        <a:ext cx="63" cy="67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971" name="Oval 13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00" y="2083"/>
                        <a:ext cx="76" cy="67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</p:grpSp>
              <p:sp>
                <p:nvSpPr>
                  <p:cNvPr id="962" name="Rectangle 1337"/>
                  <p:cNvSpPr>
                    <a:spLocks noChangeArrowheads="1"/>
                  </p:cNvSpPr>
                  <p:nvPr/>
                </p:nvSpPr>
                <p:spPr bwMode="auto">
                  <a:xfrm>
                    <a:off x="938" y="2050"/>
                    <a:ext cx="1217" cy="140"/>
                  </a:xfrm>
                  <a:prstGeom prst="rect">
                    <a:avLst/>
                  </a:prstGeom>
                  <a:noFill/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sp>
                <p:nvSpPr>
                  <p:cNvPr id="963" name="Freeform 1338"/>
                  <p:cNvSpPr>
                    <a:spLocks/>
                  </p:cNvSpPr>
                  <p:nvPr/>
                </p:nvSpPr>
                <p:spPr bwMode="auto">
                  <a:xfrm>
                    <a:off x="1014" y="1697"/>
                    <a:ext cx="2776" cy="241"/>
                  </a:xfrm>
                  <a:custGeom>
                    <a:avLst/>
                    <a:gdLst/>
                    <a:ahLst/>
                    <a:cxnLst>
                      <a:cxn ang="0">
                        <a:pos x="0" y="239"/>
                      </a:cxn>
                      <a:cxn ang="0">
                        <a:pos x="197" y="0"/>
                      </a:cxn>
                      <a:cxn ang="0">
                        <a:pos x="396" y="239"/>
                      </a:cxn>
                      <a:cxn ang="0">
                        <a:pos x="595" y="0"/>
                      </a:cxn>
                      <a:cxn ang="0">
                        <a:pos x="793" y="239"/>
                      </a:cxn>
                      <a:cxn ang="0">
                        <a:pos x="992" y="0"/>
                      </a:cxn>
                      <a:cxn ang="0">
                        <a:pos x="1191" y="239"/>
                      </a:cxn>
                      <a:cxn ang="0">
                        <a:pos x="1389" y="0"/>
                      </a:cxn>
                      <a:cxn ang="0">
                        <a:pos x="1587" y="239"/>
                      </a:cxn>
                      <a:cxn ang="0">
                        <a:pos x="1786" y="0"/>
                      </a:cxn>
                      <a:cxn ang="0">
                        <a:pos x="1985" y="239"/>
                      </a:cxn>
                      <a:cxn ang="0">
                        <a:pos x="2184" y="0"/>
                      </a:cxn>
                      <a:cxn ang="0">
                        <a:pos x="2382" y="239"/>
                      </a:cxn>
                      <a:cxn ang="0">
                        <a:pos x="2581" y="0"/>
                      </a:cxn>
                      <a:cxn ang="0">
                        <a:pos x="2779" y="239"/>
                      </a:cxn>
                    </a:cxnLst>
                    <a:rect l="0" t="0" r="r" b="b"/>
                    <a:pathLst>
                      <a:path w="2779" h="239">
                        <a:moveTo>
                          <a:pt x="0" y="239"/>
                        </a:moveTo>
                        <a:lnTo>
                          <a:pt x="197" y="0"/>
                        </a:lnTo>
                        <a:lnTo>
                          <a:pt x="396" y="239"/>
                        </a:lnTo>
                        <a:lnTo>
                          <a:pt x="595" y="0"/>
                        </a:lnTo>
                        <a:lnTo>
                          <a:pt x="793" y="239"/>
                        </a:lnTo>
                        <a:lnTo>
                          <a:pt x="992" y="0"/>
                        </a:lnTo>
                        <a:lnTo>
                          <a:pt x="1191" y="239"/>
                        </a:lnTo>
                        <a:lnTo>
                          <a:pt x="1389" y="0"/>
                        </a:lnTo>
                        <a:lnTo>
                          <a:pt x="1587" y="239"/>
                        </a:lnTo>
                        <a:lnTo>
                          <a:pt x="1786" y="0"/>
                        </a:lnTo>
                        <a:lnTo>
                          <a:pt x="1985" y="239"/>
                        </a:lnTo>
                        <a:lnTo>
                          <a:pt x="2184" y="0"/>
                        </a:lnTo>
                        <a:lnTo>
                          <a:pt x="2382" y="239"/>
                        </a:lnTo>
                        <a:lnTo>
                          <a:pt x="2581" y="0"/>
                        </a:lnTo>
                        <a:lnTo>
                          <a:pt x="2779" y="239"/>
                        </a:lnTo>
                      </a:path>
                    </a:pathLst>
                  </a:custGeom>
                  <a:noFill/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sp>
                <p:nvSpPr>
                  <p:cNvPr id="964" name="Line 1339"/>
                  <p:cNvSpPr>
                    <a:spLocks noChangeShapeType="1"/>
                  </p:cNvSpPr>
                  <p:nvPr/>
                </p:nvSpPr>
                <p:spPr bwMode="auto">
                  <a:xfrm>
                    <a:off x="875" y="1994"/>
                    <a:ext cx="3017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</p:grpSp>
          </p:grpSp>
          <p:sp>
            <p:nvSpPr>
              <p:cNvPr id="955" name="Rectangle 1340"/>
              <p:cNvSpPr>
                <a:spLocks noChangeArrowheads="1"/>
              </p:cNvSpPr>
              <p:nvPr/>
            </p:nvSpPr>
            <p:spPr bwMode="auto">
              <a:xfrm>
                <a:off x="3552" y="3696"/>
                <a:ext cx="480" cy="192"/>
              </a:xfrm>
              <a:prstGeom prst="rect">
                <a:avLst/>
              </a:prstGeom>
              <a:solidFill>
                <a:srgbClr val="FF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latinLnBrk="0" hangingPunct="0">
                  <a:lnSpc>
                    <a:spcPct val="100000"/>
                  </a:lnSpc>
                  <a:spcBef>
                    <a:spcPct val="0"/>
                  </a:spcBef>
                </a:pPr>
                <a:r>
                  <a:rPr kumimoji="0" lang="ko-KR" altLang="en-US" sz="1200">
                    <a:solidFill>
                      <a:srgbClr val="000000"/>
                    </a:solidFill>
                  </a:rPr>
                  <a:t>동작</a:t>
                </a:r>
                <a:r>
                  <a:rPr kumimoji="0" lang="en-US" altLang="ko-KR" sz="1200">
                    <a:solidFill>
                      <a:srgbClr val="000000"/>
                    </a:solidFill>
                  </a:rPr>
                  <a:t>P</a:t>
                </a:r>
              </a:p>
            </p:txBody>
          </p:sp>
        </p:grpSp>
        <p:grpSp>
          <p:nvGrpSpPr>
            <p:cNvPr id="1007" name="Group 1341"/>
            <p:cNvGrpSpPr>
              <a:grpSpLocks/>
            </p:cNvGrpSpPr>
            <p:nvPr/>
          </p:nvGrpSpPr>
          <p:grpSpPr bwMode="auto">
            <a:xfrm>
              <a:off x="2743200" y="4343400"/>
              <a:ext cx="762000" cy="685800"/>
              <a:chOff x="624" y="3462"/>
              <a:chExt cx="480" cy="432"/>
            </a:xfrm>
          </p:grpSpPr>
          <p:grpSp>
            <p:nvGrpSpPr>
              <p:cNvPr id="1008" name="Group 1342"/>
              <p:cNvGrpSpPr>
                <a:grpSpLocks/>
              </p:cNvGrpSpPr>
              <p:nvPr/>
            </p:nvGrpSpPr>
            <p:grpSpPr bwMode="auto">
              <a:xfrm rot="5400000">
                <a:off x="768" y="3414"/>
                <a:ext cx="240" cy="336"/>
                <a:chOff x="1104" y="-288"/>
                <a:chExt cx="1343" cy="4259"/>
              </a:xfrm>
            </p:grpSpPr>
            <p:grpSp>
              <p:nvGrpSpPr>
                <p:cNvPr id="1010" name="Group 1343"/>
                <p:cNvGrpSpPr>
                  <a:grpSpLocks/>
                </p:cNvGrpSpPr>
                <p:nvPr/>
              </p:nvGrpSpPr>
              <p:grpSpPr bwMode="auto">
                <a:xfrm rot="-5400000">
                  <a:off x="1190" y="-374"/>
                  <a:ext cx="1109" cy="1281"/>
                  <a:chOff x="3937" y="1517"/>
                  <a:chExt cx="1109" cy="1281"/>
                </a:xfrm>
              </p:grpSpPr>
              <p:grpSp>
                <p:nvGrpSpPr>
                  <p:cNvPr id="1036" name="Group 1344"/>
                  <p:cNvGrpSpPr>
                    <a:grpSpLocks/>
                  </p:cNvGrpSpPr>
                  <p:nvPr/>
                </p:nvGrpSpPr>
                <p:grpSpPr bwMode="auto">
                  <a:xfrm>
                    <a:off x="3937" y="1517"/>
                    <a:ext cx="1109" cy="1281"/>
                    <a:chOff x="3937" y="1517"/>
                    <a:chExt cx="1109" cy="1281"/>
                  </a:xfrm>
                </p:grpSpPr>
                <p:grpSp>
                  <p:nvGrpSpPr>
                    <p:cNvPr id="1038" name="Group 134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306" y="1517"/>
                      <a:ext cx="101" cy="142"/>
                      <a:chOff x="4306" y="1517"/>
                      <a:chExt cx="101" cy="142"/>
                    </a:xfrm>
                  </p:grpSpPr>
                  <p:sp>
                    <p:nvSpPr>
                      <p:cNvPr id="1060" name="Oval 13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8" y="1517"/>
                        <a:ext cx="101" cy="101"/>
                      </a:xfrm>
                      <a:prstGeom prst="ellipse">
                        <a:avLst/>
                      </a:prstGeom>
                      <a:solidFill>
                        <a:srgbClr val="FF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1061" name="Rectangle 13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8" y="1573"/>
                        <a:ext cx="101" cy="84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1039" name="Group 134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82" y="1580"/>
                      <a:ext cx="101" cy="142"/>
                      <a:chOff x="4582" y="1580"/>
                      <a:chExt cx="101" cy="142"/>
                    </a:xfrm>
                  </p:grpSpPr>
                  <p:sp>
                    <p:nvSpPr>
                      <p:cNvPr id="1058" name="Oval 13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577" y="1579"/>
                        <a:ext cx="101" cy="101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1059" name="Rectangle 13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577" y="1635"/>
                        <a:ext cx="101" cy="9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sp>
                  <p:nvSpPr>
                    <p:cNvPr id="1040" name="Freeform 1351"/>
                    <p:cNvSpPr>
                      <a:spLocks/>
                    </p:cNvSpPr>
                    <p:nvPr/>
                  </p:nvSpPr>
                  <p:spPr bwMode="auto">
                    <a:xfrm>
                      <a:off x="3931" y="1646"/>
                      <a:ext cx="1027" cy="979"/>
                    </a:xfrm>
                    <a:custGeom>
                      <a:avLst/>
                      <a:gdLst/>
                      <a:ahLst/>
                      <a:cxnLst>
                        <a:cxn ang="0">
                          <a:pos x="143" y="15"/>
                        </a:cxn>
                        <a:cxn ang="0">
                          <a:pos x="841" y="0"/>
                        </a:cxn>
                        <a:cxn ang="0">
                          <a:pos x="856" y="1"/>
                        </a:cxn>
                        <a:cxn ang="0">
                          <a:pos x="869" y="4"/>
                        </a:cxn>
                        <a:cxn ang="0">
                          <a:pos x="878" y="8"/>
                        </a:cxn>
                        <a:cxn ang="0">
                          <a:pos x="889" y="15"/>
                        </a:cxn>
                        <a:cxn ang="0">
                          <a:pos x="897" y="24"/>
                        </a:cxn>
                        <a:cxn ang="0">
                          <a:pos x="904" y="36"/>
                        </a:cxn>
                        <a:cxn ang="0">
                          <a:pos x="989" y="419"/>
                        </a:cxn>
                        <a:cxn ang="0">
                          <a:pos x="1030" y="430"/>
                        </a:cxn>
                        <a:cxn ang="0">
                          <a:pos x="1030" y="553"/>
                        </a:cxn>
                        <a:cxn ang="0">
                          <a:pos x="1009" y="565"/>
                        </a:cxn>
                        <a:cxn ang="0">
                          <a:pos x="1009" y="666"/>
                        </a:cxn>
                        <a:cxn ang="0">
                          <a:pos x="1027" y="684"/>
                        </a:cxn>
                        <a:cxn ang="0">
                          <a:pos x="1012" y="723"/>
                        </a:cxn>
                        <a:cxn ang="0">
                          <a:pos x="1012" y="980"/>
                        </a:cxn>
                        <a:cxn ang="0">
                          <a:pos x="632" y="980"/>
                        </a:cxn>
                        <a:cxn ang="0">
                          <a:pos x="632" y="968"/>
                        </a:cxn>
                        <a:cxn ang="0">
                          <a:pos x="506" y="929"/>
                        </a:cxn>
                        <a:cxn ang="0">
                          <a:pos x="86" y="929"/>
                        </a:cxn>
                        <a:cxn ang="0">
                          <a:pos x="32" y="929"/>
                        </a:cxn>
                        <a:cxn ang="0">
                          <a:pos x="32" y="798"/>
                        </a:cxn>
                        <a:cxn ang="0">
                          <a:pos x="0" y="792"/>
                        </a:cxn>
                        <a:cxn ang="0">
                          <a:pos x="0" y="374"/>
                        </a:cxn>
                        <a:cxn ang="0">
                          <a:pos x="38" y="329"/>
                        </a:cxn>
                        <a:cxn ang="0">
                          <a:pos x="104" y="69"/>
                        </a:cxn>
                        <a:cxn ang="0">
                          <a:pos x="108" y="51"/>
                        </a:cxn>
                        <a:cxn ang="0">
                          <a:pos x="111" y="40"/>
                        </a:cxn>
                        <a:cxn ang="0">
                          <a:pos x="119" y="27"/>
                        </a:cxn>
                        <a:cxn ang="0">
                          <a:pos x="130" y="19"/>
                        </a:cxn>
                        <a:cxn ang="0">
                          <a:pos x="143" y="15"/>
                        </a:cxn>
                      </a:cxnLst>
                      <a:rect l="0" t="0" r="r" b="b"/>
                      <a:pathLst>
                        <a:path w="1030" h="980">
                          <a:moveTo>
                            <a:pt x="143" y="15"/>
                          </a:moveTo>
                          <a:lnTo>
                            <a:pt x="841" y="0"/>
                          </a:lnTo>
                          <a:lnTo>
                            <a:pt x="856" y="1"/>
                          </a:lnTo>
                          <a:lnTo>
                            <a:pt x="869" y="4"/>
                          </a:lnTo>
                          <a:lnTo>
                            <a:pt x="878" y="8"/>
                          </a:lnTo>
                          <a:lnTo>
                            <a:pt x="889" y="15"/>
                          </a:lnTo>
                          <a:lnTo>
                            <a:pt x="897" y="24"/>
                          </a:lnTo>
                          <a:lnTo>
                            <a:pt x="904" y="36"/>
                          </a:lnTo>
                          <a:lnTo>
                            <a:pt x="989" y="419"/>
                          </a:lnTo>
                          <a:lnTo>
                            <a:pt x="1030" y="430"/>
                          </a:lnTo>
                          <a:lnTo>
                            <a:pt x="1030" y="553"/>
                          </a:lnTo>
                          <a:lnTo>
                            <a:pt x="1009" y="565"/>
                          </a:lnTo>
                          <a:lnTo>
                            <a:pt x="1009" y="666"/>
                          </a:lnTo>
                          <a:lnTo>
                            <a:pt x="1027" y="684"/>
                          </a:lnTo>
                          <a:lnTo>
                            <a:pt x="1012" y="723"/>
                          </a:lnTo>
                          <a:lnTo>
                            <a:pt x="1012" y="980"/>
                          </a:lnTo>
                          <a:lnTo>
                            <a:pt x="632" y="980"/>
                          </a:lnTo>
                          <a:lnTo>
                            <a:pt x="632" y="968"/>
                          </a:lnTo>
                          <a:lnTo>
                            <a:pt x="506" y="929"/>
                          </a:lnTo>
                          <a:lnTo>
                            <a:pt x="86" y="929"/>
                          </a:lnTo>
                          <a:lnTo>
                            <a:pt x="32" y="929"/>
                          </a:lnTo>
                          <a:lnTo>
                            <a:pt x="32" y="798"/>
                          </a:lnTo>
                          <a:lnTo>
                            <a:pt x="0" y="792"/>
                          </a:lnTo>
                          <a:lnTo>
                            <a:pt x="0" y="374"/>
                          </a:lnTo>
                          <a:lnTo>
                            <a:pt x="38" y="329"/>
                          </a:lnTo>
                          <a:lnTo>
                            <a:pt x="104" y="69"/>
                          </a:lnTo>
                          <a:lnTo>
                            <a:pt x="108" y="51"/>
                          </a:lnTo>
                          <a:lnTo>
                            <a:pt x="111" y="40"/>
                          </a:lnTo>
                          <a:lnTo>
                            <a:pt x="119" y="27"/>
                          </a:lnTo>
                          <a:lnTo>
                            <a:pt x="130" y="19"/>
                          </a:lnTo>
                          <a:lnTo>
                            <a:pt x="143" y="15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1270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grpSp>
                  <p:nvGrpSpPr>
                    <p:cNvPr id="1041" name="Group 135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918" y="2212"/>
                      <a:ext cx="128" cy="414"/>
                      <a:chOff x="4918" y="2212"/>
                      <a:chExt cx="128" cy="414"/>
                    </a:xfrm>
                  </p:grpSpPr>
                  <p:sp>
                    <p:nvSpPr>
                      <p:cNvPr id="1056" name="Arc 135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07" y="2211"/>
                        <a:ext cx="76" cy="95"/>
                      </a:xfrm>
                      <a:custGeom>
                        <a:avLst/>
                        <a:gdLst>
                          <a:gd name="G0" fmla="+- 5383 0 0"/>
                          <a:gd name="G1" fmla="+- 21600 0 0"/>
                          <a:gd name="G2" fmla="+- 21600 0 0"/>
                          <a:gd name="T0" fmla="*/ 0 w 26983"/>
                          <a:gd name="T1" fmla="*/ 682 h 43200"/>
                          <a:gd name="T2" fmla="*/ 1207 w 26983"/>
                          <a:gd name="T3" fmla="*/ 42793 h 43200"/>
                          <a:gd name="T4" fmla="*/ 5383 w 26983"/>
                          <a:gd name="T5" fmla="*/ 21600 h 432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6983" h="43200" fill="none" extrusionOk="0">
                            <a:moveTo>
                              <a:pt x="-1" y="681"/>
                            </a:moveTo>
                            <a:cubicBezTo>
                              <a:pt x="1758" y="228"/>
                              <a:pt x="3567" y="-1"/>
                              <a:pt x="5383" y="0"/>
                            </a:cubicBezTo>
                            <a:cubicBezTo>
                              <a:pt x="17312" y="0"/>
                              <a:pt x="26983" y="9670"/>
                              <a:pt x="26983" y="21600"/>
                            </a:cubicBezTo>
                            <a:cubicBezTo>
                              <a:pt x="26983" y="33529"/>
                              <a:pt x="17312" y="43200"/>
                              <a:pt x="5383" y="43200"/>
                            </a:cubicBezTo>
                            <a:cubicBezTo>
                              <a:pt x="3981" y="43200"/>
                              <a:pt x="2582" y="43063"/>
                              <a:pt x="1207" y="42792"/>
                            </a:cubicBezTo>
                          </a:path>
                          <a:path w="26983" h="43200" stroke="0" extrusionOk="0">
                            <a:moveTo>
                              <a:pt x="-1" y="681"/>
                            </a:moveTo>
                            <a:cubicBezTo>
                              <a:pt x="1758" y="228"/>
                              <a:pt x="3567" y="-1"/>
                              <a:pt x="5383" y="0"/>
                            </a:cubicBezTo>
                            <a:cubicBezTo>
                              <a:pt x="17312" y="0"/>
                              <a:pt x="26983" y="9670"/>
                              <a:pt x="26983" y="21600"/>
                            </a:cubicBezTo>
                            <a:cubicBezTo>
                              <a:pt x="26983" y="33529"/>
                              <a:pt x="17312" y="43200"/>
                              <a:pt x="5383" y="43200"/>
                            </a:cubicBezTo>
                            <a:cubicBezTo>
                              <a:pt x="3981" y="43200"/>
                              <a:pt x="2582" y="43063"/>
                              <a:pt x="1207" y="42792"/>
                            </a:cubicBezTo>
                            <a:lnTo>
                              <a:pt x="5383" y="21600"/>
                            </a:lnTo>
                            <a:close/>
                          </a:path>
                        </a:pathLst>
                      </a:custGeom>
                      <a:solidFill>
                        <a:srgbClr val="FF00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1057" name="Freeform 135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32" y="2519"/>
                        <a:ext cx="101" cy="10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58" y="0"/>
                          </a:cxn>
                          <a:cxn ang="0">
                            <a:pos x="74" y="3"/>
                          </a:cxn>
                          <a:cxn ang="0">
                            <a:pos x="90" y="17"/>
                          </a:cxn>
                          <a:cxn ang="0">
                            <a:pos x="73" y="28"/>
                          </a:cxn>
                          <a:cxn ang="0">
                            <a:pos x="73" y="78"/>
                          </a:cxn>
                          <a:cxn ang="0">
                            <a:pos x="80" y="99"/>
                          </a:cxn>
                          <a:cxn ang="0">
                            <a:pos x="98" y="107"/>
                          </a:cxn>
                          <a:cxn ang="0">
                            <a:pos x="0" y="107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98" h="107">
                            <a:moveTo>
                              <a:pt x="0" y="0"/>
                            </a:moveTo>
                            <a:lnTo>
                              <a:pt x="58" y="0"/>
                            </a:lnTo>
                            <a:lnTo>
                              <a:pt x="74" y="3"/>
                            </a:lnTo>
                            <a:lnTo>
                              <a:pt x="90" y="17"/>
                            </a:lnTo>
                            <a:lnTo>
                              <a:pt x="73" y="28"/>
                            </a:lnTo>
                            <a:lnTo>
                              <a:pt x="73" y="78"/>
                            </a:lnTo>
                            <a:lnTo>
                              <a:pt x="80" y="99"/>
                            </a:lnTo>
                            <a:lnTo>
                              <a:pt x="98" y="107"/>
                            </a:lnTo>
                            <a:lnTo>
                              <a:pt x="0" y="107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1042" name="Group 135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4" y="1730"/>
                      <a:ext cx="536" cy="848"/>
                      <a:chOff x="4284" y="1730"/>
                      <a:chExt cx="536" cy="848"/>
                    </a:xfrm>
                  </p:grpSpPr>
                  <p:sp>
                    <p:nvSpPr>
                      <p:cNvPr id="1054" name="Freeform 135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73" y="1730"/>
                        <a:ext cx="456" cy="341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461" y="0"/>
                          </a:cxn>
                          <a:cxn ang="0">
                            <a:pos x="461" y="340"/>
                          </a:cxn>
                          <a:cxn ang="0">
                            <a:pos x="1" y="34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461" h="340">
                            <a:moveTo>
                              <a:pt x="0" y="0"/>
                            </a:moveTo>
                            <a:lnTo>
                              <a:pt x="461" y="0"/>
                            </a:lnTo>
                            <a:lnTo>
                              <a:pt x="461" y="340"/>
                            </a:lnTo>
                            <a:lnTo>
                              <a:pt x="1" y="340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1055" name="Freeform 135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73" y="2071"/>
                        <a:ext cx="532" cy="50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535" y="0"/>
                          </a:cxn>
                          <a:cxn ang="0">
                            <a:pos x="535" y="508"/>
                          </a:cxn>
                          <a:cxn ang="0">
                            <a:pos x="260" y="508"/>
                          </a:cxn>
                          <a:cxn ang="0">
                            <a:pos x="257" y="472"/>
                          </a:cxn>
                          <a:cxn ang="0">
                            <a:pos x="254" y="430"/>
                          </a:cxn>
                          <a:cxn ang="0">
                            <a:pos x="252" y="407"/>
                          </a:cxn>
                          <a:cxn ang="0">
                            <a:pos x="244" y="368"/>
                          </a:cxn>
                          <a:cxn ang="0">
                            <a:pos x="236" y="332"/>
                          </a:cxn>
                          <a:cxn ang="0">
                            <a:pos x="222" y="299"/>
                          </a:cxn>
                          <a:cxn ang="0">
                            <a:pos x="206" y="272"/>
                          </a:cxn>
                          <a:cxn ang="0">
                            <a:pos x="185" y="243"/>
                          </a:cxn>
                          <a:cxn ang="0">
                            <a:pos x="162" y="222"/>
                          </a:cxn>
                          <a:cxn ang="0">
                            <a:pos x="134" y="204"/>
                          </a:cxn>
                          <a:cxn ang="0">
                            <a:pos x="110" y="193"/>
                          </a:cxn>
                          <a:cxn ang="0">
                            <a:pos x="84" y="183"/>
                          </a:cxn>
                          <a:cxn ang="0">
                            <a:pos x="51" y="175"/>
                          </a:cxn>
                          <a:cxn ang="0">
                            <a:pos x="23" y="171"/>
                          </a:cxn>
                          <a:cxn ang="0">
                            <a:pos x="0" y="169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535" h="508">
                            <a:moveTo>
                              <a:pt x="0" y="0"/>
                            </a:moveTo>
                            <a:lnTo>
                              <a:pt x="535" y="0"/>
                            </a:lnTo>
                            <a:lnTo>
                              <a:pt x="535" y="508"/>
                            </a:lnTo>
                            <a:lnTo>
                              <a:pt x="260" y="508"/>
                            </a:lnTo>
                            <a:lnTo>
                              <a:pt x="257" y="472"/>
                            </a:lnTo>
                            <a:lnTo>
                              <a:pt x="254" y="430"/>
                            </a:lnTo>
                            <a:lnTo>
                              <a:pt x="252" y="407"/>
                            </a:lnTo>
                            <a:lnTo>
                              <a:pt x="244" y="368"/>
                            </a:lnTo>
                            <a:lnTo>
                              <a:pt x="236" y="332"/>
                            </a:lnTo>
                            <a:lnTo>
                              <a:pt x="222" y="299"/>
                            </a:lnTo>
                            <a:lnTo>
                              <a:pt x="206" y="272"/>
                            </a:lnTo>
                            <a:lnTo>
                              <a:pt x="185" y="243"/>
                            </a:lnTo>
                            <a:lnTo>
                              <a:pt x="162" y="222"/>
                            </a:lnTo>
                            <a:lnTo>
                              <a:pt x="134" y="204"/>
                            </a:lnTo>
                            <a:lnTo>
                              <a:pt x="110" y="193"/>
                            </a:lnTo>
                            <a:lnTo>
                              <a:pt x="84" y="183"/>
                            </a:lnTo>
                            <a:lnTo>
                              <a:pt x="51" y="175"/>
                            </a:lnTo>
                            <a:lnTo>
                              <a:pt x="23" y="171"/>
                            </a:lnTo>
                            <a:lnTo>
                              <a:pt x="0" y="169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1043" name="Group 135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990" y="2266"/>
                      <a:ext cx="493" cy="532"/>
                      <a:chOff x="3990" y="2266"/>
                      <a:chExt cx="493" cy="532"/>
                    </a:xfrm>
                  </p:grpSpPr>
                  <p:sp>
                    <p:nvSpPr>
                      <p:cNvPr id="1050" name="Oval 13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981" y="2267"/>
                        <a:ext cx="494" cy="498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grpSp>
                    <p:nvGrpSpPr>
                      <p:cNvPr id="1051" name="Group 136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005" y="2337"/>
                        <a:ext cx="463" cy="461"/>
                        <a:chOff x="4005" y="2337"/>
                        <a:chExt cx="463" cy="461"/>
                      </a:xfrm>
                    </p:grpSpPr>
                    <p:sp>
                      <p:nvSpPr>
                        <p:cNvPr id="1052" name="Oval 136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994" y="2340"/>
                          <a:ext cx="469" cy="459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053" name="Oval 136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133" y="2474"/>
                          <a:ext cx="190" cy="190"/>
                        </a:xfrm>
                        <a:prstGeom prst="ellipse">
                          <a:avLst/>
                        </a:prstGeom>
                        <a:solidFill>
                          <a:srgbClr val="C0C0C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044" name="Group 136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56" y="1693"/>
                      <a:ext cx="853" cy="348"/>
                      <a:chOff x="4056" y="1693"/>
                      <a:chExt cx="853" cy="348"/>
                    </a:xfrm>
                  </p:grpSpPr>
                  <p:sp>
                    <p:nvSpPr>
                      <p:cNvPr id="1046" name="Freeform 136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311" y="1758"/>
                        <a:ext cx="380" cy="28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42"/>
                          </a:cxn>
                          <a:cxn ang="0">
                            <a:pos x="89" y="0"/>
                          </a:cxn>
                          <a:cxn ang="0">
                            <a:pos x="378" y="0"/>
                          </a:cxn>
                          <a:cxn ang="0">
                            <a:pos x="378" y="275"/>
                          </a:cxn>
                          <a:cxn ang="0">
                            <a:pos x="317" y="275"/>
                          </a:cxn>
                          <a:cxn ang="0">
                            <a:pos x="286" y="242"/>
                          </a:cxn>
                          <a:cxn ang="0">
                            <a:pos x="26" y="242"/>
                          </a:cxn>
                          <a:cxn ang="0">
                            <a:pos x="0" y="223"/>
                          </a:cxn>
                          <a:cxn ang="0">
                            <a:pos x="1" y="42"/>
                          </a:cxn>
                        </a:cxnLst>
                        <a:rect l="0" t="0" r="r" b="b"/>
                        <a:pathLst>
                          <a:path w="378" h="275">
                            <a:moveTo>
                              <a:pt x="1" y="42"/>
                            </a:moveTo>
                            <a:lnTo>
                              <a:pt x="89" y="0"/>
                            </a:lnTo>
                            <a:lnTo>
                              <a:pt x="378" y="0"/>
                            </a:lnTo>
                            <a:lnTo>
                              <a:pt x="378" y="275"/>
                            </a:lnTo>
                            <a:lnTo>
                              <a:pt x="317" y="275"/>
                            </a:lnTo>
                            <a:lnTo>
                              <a:pt x="286" y="242"/>
                            </a:lnTo>
                            <a:lnTo>
                              <a:pt x="26" y="242"/>
                            </a:lnTo>
                            <a:lnTo>
                              <a:pt x="0" y="223"/>
                            </a:lnTo>
                            <a:lnTo>
                              <a:pt x="1" y="42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1047" name="Freeform 136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767" y="1690"/>
                        <a:ext cx="127" cy="35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9" y="0"/>
                          </a:cxn>
                          <a:cxn ang="0">
                            <a:pos x="126" y="348"/>
                          </a:cxn>
                          <a:cxn ang="0">
                            <a:pos x="33" y="348"/>
                          </a:cxn>
                          <a:cxn ang="0">
                            <a:pos x="0" y="342"/>
                          </a:cxn>
                          <a:cxn ang="0">
                            <a:pos x="0" y="64"/>
                          </a:cxn>
                          <a:cxn ang="0">
                            <a:pos x="2" y="44"/>
                          </a:cxn>
                          <a:cxn ang="0">
                            <a:pos x="7" y="31"/>
                          </a:cxn>
                          <a:cxn ang="0">
                            <a:pos x="17" y="19"/>
                          </a:cxn>
                          <a:cxn ang="0">
                            <a:pos x="30" y="10"/>
                          </a:cxn>
                          <a:cxn ang="0">
                            <a:pos x="49" y="0"/>
                          </a:cxn>
                        </a:cxnLst>
                        <a:rect l="0" t="0" r="r" b="b"/>
                        <a:pathLst>
                          <a:path w="126" h="348">
                            <a:moveTo>
                              <a:pt x="49" y="0"/>
                            </a:moveTo>
                            <a:lnTo>
                              <a:pt x="126" y="348"/>
                            </a:lnTo>
                            <a:lnTo>
                              <a:pt x="33" y="348"/>
                            </a:lnTo>
                            <a:lnTo>
                              <a:pt x="0" y="342"/>
                            </a:lnTo>
                            <a:lnTo>
                              <a:pt x="0" y="64"/>
                            </a:lnTo>
                            <a:lnTo>
                              <a:pt x="2" y="44"/>
                            </a:lnTo>
                            <a:lnTo>
                              <a:pt x="7" y="31"/>
                            </a:lnTo>
                            <a:lnTo>
                              <a:pt x="17" y="19"/>
                            </a:lnTo>
                            <a:lnTo>
                              <a:pt x="30" y="10"/>
                            </a:lnTo>
                            <a:lnTo>
                              <a:pt x="49" y="0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1048" name="Freeform 136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045" y="1769"/>
                        <a:ext cx="190" cy="201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2" y="0"/>
                          </a:cxn>
                          <a:cxn ang="0">
                            <a:pos x="189" y="0"/>
                          </a:cxn>
                          <a:cxn ang="0">
                            <a:pos x="189" y="198"/>
                          </a:cxn>
                          <a:cxn ang="0">
                            <a:pos x="6" y="198"/>
                          </a:cxn>
                          <a:cxn ang="0">
                            <a:pos x="0" y="158"/>
                          </a:cxn>
                          <a:cxn ang="0">
                            <a:pos x="42" y="0"/>
                          </a:cxn>
                        </a:cxnLst>
                        <a:rect l="0" t="0" r="r" b="b"/>
                        <a:pathLst>
                          <a:path w="189" h="198">
                            <a:moveTo>
                              <a:pt x="42" y="0"/>
                            </a:moveTo>
                            <a:lnTo>
                              <a:pt x="189" y="0"/>
                            </a:lnTo>
                            <a:lnTo>
                              <a:pt x="189" y="198"/>
                            </a:lnTo>
                            <a:lnTo>
                              <a:pt x="6" y="198"/>
                            </a:lnTo>
                            <a:lnTo>
                              <a:pt x="0" y="158"/>
                            </a:lnTo>
                            <a:lnTo>
                              <a:pt x="42" y="0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1049" name="Line 136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602" y="1763"/>
                        <a:ext cx="0" cy="252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sp>
                  <p:nvSpPr>
                    <p:cNvPr id="1045" name="Freeform 1368"/>
                    <p:cNvSpPr>
                      <a:spLocks/>
                    </p:cNvSpPr>
                    <p:nvPr/>
                  </p:nvSpPr>
                  <p:spPr bwMode="auto">
                    <a:xfrm>
                      <a:off x="3931" y="2435"/>
                      <a:ext cx="38" cy="1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33" y="6"/>
                        </a:cxn>
                        <a:cxn ang="0">
                          <a:pos x="33" y="135"/>
                        </a:cxn>
                        <a:cxn ang="0">
                          <a:pos x="0" y="135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33" h="135">
                          <a:moveTo>
                            <a:pt x="0" y="0"/>
                          </a:moveTo>
                          <a:lnTo>
                            <a:pt x="33" y="6"/>
                          </a:lnTo>
                          <a:lnTo>
                            <a:pt x="33" y="135"/>
                          </a:lnTo>
                          <a:lnTo>
                            <a:pt x="0" y="135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1270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</p:grpSp>
              <p:sp>
                <p:nvSpPr>
                  <p:cNvPr id="1037" name="Freeform 1369"/>
                  <p:cNvSpPr>
                    <a:spLocks/>
                  </p:cNvSpPr>
                  <p:nvPr/>
                </p:nvSpPr>
                <p:spPr bwMode="auto">
                  <a:xfrm>
                    <a:off x="4298" y="2015"/>
                    <a:ext cx="89" cy="2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27"/>
                      </a:cxn>
                      <a:cxn ang="0">
                        <a:pos x="24" y="18"/>
                      </a:cxn>
                      <a:cxn ang="0">
                        <a:pos x="92" y="18"/>
                      </a:cxn>
                      <a:cxn ang="0">
                        <a:pos x="92" y="8"/>
                      </a:cxn>
                      <a:cxn ang="0">
                        <a:pos x="24" y="8"/>
                      </a:cxn>
                      <a:cxn ang="0">
                        <a:pos x="17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92" h="27">
                        <a:moveTo>
                          <a:pt x="0" y="0"/>
                        </a:moveTo>
                        <a:lnTo>
                          <a:pt x="0" y="27"/>
                        </a:lnTo>
                        <a:lnTo>
                          <a:pt x="24" y="18"/>
                        </a:lnTo>
                        <a:lnTo>
                          <a:pt x="92" y="18"/>
                        </a:lnTo>
                        <a:lnTo>
                          <a:pt x="92" y="8"/>
                        </a:lnTo>
                        <a:lnTo>
                          <a:pt x="24" y="8"/>
                        </a:lnTo>
                        <a:lnTo>
                          <a:pt x="17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</p:grpSp>
            <p:grpSp>
              <p:nvGrpSpPr>
                <p:cNvPr id="1011" name="Group 1370"/>
                <p:cNvGrpSpPr>
                  <a:grpSpLocks/>
                </p:cNvGrpSpPr>
                <p:nvPr/>
              </p:nvGrpSpPr>
              <p:grpSpPr bwMode="auto">
                <a:xfrm rot="-5400000">
                  <a:off x="246" y="1770"/>
                  <a:ext cx="3251" cy="1151"/>
                  <a:chOff x="710" y="1654"/>
                  <a:chExt cx="3251" cy="1151"/>
                </a:xfrm>
              </p:grpSpPr>
              <p:sp>
                <p:nvSpPr>
                  <p:cNvPr id="1012" name="Rectangle 1371"/>
                  <p:cNvSpPr>
                    <a:spLocks noChangeArrowheads="1"/>
                  </p:cNvSpPr>
                  <p:nvPr/>
                </p:nvSpPr>
                <p:spPr bwMode="auto">
                  <a:xfrm>
                    <a:off x="875" y="1652"/>
                    <a:ext cx="3004" cy="851"/>
                  </a:xfrm>
                  <a:prstGeom prst="rect">
                    <a:avLst/>
                  </a:prstGeom>
                  <a:solidFill>
                    <a:srgbClr val="FF000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sp>
                <p:nvSpPr>
                  <p:cNvPr id="1013" name="Rectangle 1372"/>
                  <p:cNvSpPr>
                    <a:spLocks noChangeArrowheads="1"/>
                  </p:cNvSpPr>
                  <p:nvPr/>
                </p:nvSpPr>
                <p:spPr bwMode="auto">
                  <a:xfrm>
                    <a:off x="710" y="2486"/>
                    <a:ext cx="3245" cy="84"/>
                  </a:xfrm>
                  <a:prstGeom prst="rect">
                    <a:avLst/>
                  </a:prstGeom>
                  <a:solidFill>
                    <a:srgbClr val="80808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grpSp>
                <p:nvGrpSpPr>
                  <p:cNvPr id="1014" name="Group 1373"/>
                  <p:cNvGrpSpPr>
                    <a:grpSpLocks/>
                  </p:cNvGrpSpPr>
                  <p:nvPr/>
                </p:nvGrpSpPr>
                <p:grpSpPr bwMode="auto">
                  <a:xfrm>
                    <a:off x="1857" y="2271"/>
                    <a:ext cx="493" cy="534"/>
                    <a:chOff x="1857" y="2271"/>
                    <a:chExt cx="493" cy="534"/>
                  </a:xfrm>
                </p:grpSpPr>
                <p:sp>
                  <p:nvSpPr>
                    <p:cNvPr id="1032" name="Oval 13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51" y="2268"/>
                      <a:ext cx="494" cy="498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grpSp>
                  <p:nvGrpSpPr>
                    <p:cNvPr id="1033" name="Group 137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72" y="2343"/>
                      <a:ext cx="463" cy="462"/>
                      <a:chOff x="1872" y="2343"/>
                      <a:chExt cx="463" cy="462"/>
                    </a:xfrm>
                  </p:grpSpPr>
                  <p:sp>
                    <p:nvSpPr>
                      <p:cNvPr id="1034" name="Oval 13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863" y="2341"/>
                        <a:ext cx="469" cy="46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1035" name="Oval 13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003" y="2475"/>
                        <a:ext cx="190" cy="190"/>
                      </a:xfrm>
                      <a:prstGeom prst="ellipse">
                        <a:avLst/>
                      </a:prstGeom>
                      <a:solidFill>
                        <a:srgbClr val="C0C0C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1015" name="Group 1378"/>
                  <p:cNvGrpSpPr>
                    <a:grpSpLocks/>
                  </p:cNvGrpSpPr>
                  <p:nvPr/>
                </p:nvGrpSpPr>
                <p:grpSpPr bwMode="auto">
                  <a:xfrm>
                    <a:off x="2456" y="2084"/>
                    <a:ext cx="1294" cy="325"/>
                    <a:chOff x="2456" y="2084"/>
                    <a:chExt cx="1294" cy="325"/>
                  </a:xfrm>
                </p:grpSpPr>
                <p:grpSp>
                  <p:nvGrpSpPr>
                    <p:cNvPr id="1019" name="Group 137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56" y="2207"/>
                      <a:ext cx="1294" cy="202"/>
                      <a:chOff x="2456" y="2207"/>
                      <a:chExt cx="1294" cy="202"/>
                    </a:xfrm>
                  </p:grpSpPr>
                  <p:sp>
                    <p:nvSpPr>
                      <p:cNvPr id="1027" name="Oval 13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447" y="2206"/>
                        <a:ext cx="203" cy="201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1028" name="Oval 13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13" y="2206"/>
                        <a:ext cx="203" cy="201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1029" name="Oval 13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992" y="2206"/>
                        <a:ext cx="203" cy="201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1030" name="Oval 13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58" y="2206"/>
                        <a:ext cx="203" cy="201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1031" name="Oval 13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37" y="2206"/>
                        <a:ext cx="203" cy="201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1020" name="Group 138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30" y="2084"/>
                      <a:ext cx="1158" cy="66"/>
                      <a:chOff x="2530" y="2084"/>
                      <a:chExt cx="1158" cy="66"/>
                    </a:xfrm>
                  </p:grpSpPr>
                  <p:sp>
                    <p:nvSpPr>
                      <p:cNvPr id="1021" name="Oval 13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01" y="2083"/>
                        <a:ext cx="63" cy="67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1022" name="Oval 13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23" y="2083"/>
                        <a:ext cx="76" cy="67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1023" name="Oval 13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5" y="2083"/>
                        <a:ext cx="76" cy="67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1024" name="Oval 13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347" y="2083"/>
                        <a:ext cx="63" cy="67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sp>
                    <p:nvSpPr>
                      <p:cNvPr id="1025" name="Oval 13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00" y="2083"/>
                        <a:ext cx="76" cy="67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</p:grpSp>
              <p:sp>
                <p:nvSpPr>
                  <p:cNvPr id="1016" name="Rectangle 1391"/>
                  <p:cNvSpPr>
                    <a:spLocks noChangeArrowheads="1"/>
                  </p:cNvSpPr>
                  <p:nvPr/>
                </p:nvSpPr>
                <p:spPr bwMode="auto">
                  <a:xfrm>
                    <a:off x="938" y="2050"/>
                    <a:ext cx="1217" cy="140"/>
                  </a:xfrm>
                  <a:prstGeom prst="rect">
                    <a:avLst/>
                  </a:prstGeom>
                  <a:noFill/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sp>
                <p:nvSpPr>
                  <p:cNvPr id="1017" name="Freeform 1392"/>
                  <p:cNvSpPr>
                    <a:spLocks/>
                  </p:cNvSpPr>
                  <p:nvPr/>
                </p:nvSpPr>
                <p:spPr bwMode="auto">
                  <a:xfrm>
                    <a:off x="1014" y="1697"/>
                    <a:ext cx="2776" cy="241"/>
                  </a:xfrm>
                  <a:custGeom>
                    <a:avLst/>
                    <a:gdLst/>
                    <a:ahLst/>
                    <a:cxnLst>
                      <a:cxn ang="0">
                        <a:pos x="0" y="239"/>
                      </a:cxn>
                      <a:cxn ang="0">
                        <a:pos x="197" y="0"/>
                      </a:cxn>
                      <a:cxn ang="0">
                        <a:pos x="396" y="239"/>
                      </a:cxn>
                      <a:cxn ang="0">
                        <a:pos x="595" y="0"/>
                      </a:cxn>
                      <a:cxn ang="0">
                        <a:pos x="793" y="239"/>
                      </a:cxn>
                      <a:cxn ang="0">
                        <a:pos x="992" y="0"/>
                      </a:cxn>
                      <a:cxn ang="0">
                        <a:pos x="1191" y="239"/>
                      </a:cxn>
                      <a:cxn ang="0">
                        <a:pos x="1389" y="0"/>
                      </a:cxn>
                      <a:cxn ang="0">
                        <a:pos x="1587" y="239"/>
                      </a:cxn>
                      <a:cxn ang="0">
                        <a:pos x="1786" y="0"/>
                      </a:cxn>
                      <a:cxn ang="0">
                        <a:pos x="1985" y="239"/>
                      </a:cxn>
                      <a:cxn ang="0">
                        <a:pos x="2184" y="0"/>
                      </a:cxn>
                      <a:cxn ang="0">
                        <a:pos x="2382" y="239"/>
                      </a:cxn>
                      <a:cxn ang="0">
                        <a:pos x="2581" y="0"/>
                      </a:cxn>
                      <a:cxn ang="0">
                        <a:pos x="2779" y="239"/>
                      </a:cxn>
                    </a:cxnLst>
                    <a:rect l="0" t="0" r="r" b="b"/>
                    <a:pathLst>
                      <a:path w="2779" h="239">
                        <a:moveTo>
                          <a:pt x="0" y="239"/>
                        </a:moveTo>
                        <a:lnTo>
                          <a:pt x="197" y="0"/>
                        </a:lnTo>
                        <a:lnTo>
                          <a:pt x="396" y="239"/>
                        </a:lnTo>
                        <a:lnTo>
                          <a:pt x="595" y="0"/>
                        </a:lnTo>
                        <a:lnTo>
                          <a:pt x="793" y="239"/>
                        </a:lnTo>
                        <a:lnTo>
                          <a:pt x="992" y="0"/>
                        </a:lnTo>
                        <a:lnTo>
                          <a:pt x="1191" y="239"/>
                        </a:lnTo>
                        <a:lnTo>
                          <a:pt x="1389" y="0"/>
                        </a:lnTo>
                        <a:lnTo>
                          <a:pt x="1587" y="239"/>
                        </a:lnTo>
                        <a:lnTo>
                          <a:pt x="1786" y="0"/>
                        </a:lnTo>
                        <a:lnTo>
                          <a:pt x="1985" y="239"/>
                        </a:lnTo>
                        <a:lnTo>
                          <a:pt x="2184" y="0"/>
                        </a:lnTo>
                        <a:lnTo>
                          <a:pt x="2382" y="239"/>
                        </a:lnTo>
                        <a:lnTo>
                          <a:pt x="2581" y="0"/>
                        </a:lnTo>
                        <a:lnTo>
                          <a:pt x="2779" y="239"/>
                        </a:lnTo>
                      </a:path>
                    </a:pathLst>
                  </a:custGeom>
                  <a:noFill/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sp>
                <p:nvSpPr>
                  <p:cNvPr id="1018" name="Line 1393"/>
                  <p:cNvSpPr>
                    <a:spLocks noChangeShapeType="1"/>
                  </p:cNvSpPr>
                  <p:nvPr/>
                </p:nvSpPr>
                <p:spPr bwMode="auto">
                  <a:xfrm>
                    <a:off x="875" y="1994"/>
                    <a:ext cx="3017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</p:grpSp>
          </p:grpSp>
          <p:sp>
            <p:nvSpPr>
              <p:cNvPr id="1009" name="Rectangle 1394"/>
              <p:cNvSpPr>
                <a:spLocks noChangeArrowheads="1"/>
              </p:cNvSpPr>
              <p:nvPr/>
            </p:nvSpPr>
            <p:spPr bwMode="auto">
              <a:xfrm>
                <a:off x="624" y="3702"/>
                <a:ext cx="480" cy="192"/>
              </a:xfrm>
              <a:prstGeom prst="rect">
                <a:avLst/>
              </a:prstGeom>
              <a:solidFill>
                <a:srgbClr val="FF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latinLnBrk="0" hangingPunct="0">
                  <a:lnSpc>
                    <a:spcPct val="100000"/>
                  </a:lnSpc>
                  <a:spcBef>
                    <a:spcPct val="0"/>
                  </a:spcBef>
                </a:pPr>
                <a:r>
                  <a:rPr kumimoji="0" lang="ko-KR" altLang="en-US" sz="1200">
                    <a:solidFill>
                      <a:srgbClr val="000000"/>
                    </a:solidFill>
                  </a:rPr>
                  <a:t>고가차</a:t>
                </a:r>
              </a:p>
            </p:txBody>
          </p:sp>
        </p:grpSp>
        <p:grpSp>
          <p:nvGrpSpPr>
            <p:cNvPr id="1062" name="Group 1398"/>
            <p:cNvGrpSpPr>
              <a:grpSpLocks/>
            </p:cNvGrpSpPr>
            <p:nvPr/>
          </p:nvGrpSpPr>
          <p:grpSpPr bwMode="auto">
            <a:xfrm>
              <a:off x="7620000" y="3429000"/>
              <a:ext cx="787400" cy="1585913"/>
              <a:chOff x="5168" y="2832"/>
              <a:chExt cx="496" cy="999"/>
            </a:xfrm>
          </p:grpSpPr>
          <p:grpSp>
            <p:nvGrpSpPr>
              <p:cNvPr id="1063" name="Group 1399"/>
              <p:cNvGrpSpPr>
                <a:grpSpLocks/>
              </p:cNvGrpSpPr>
              <p:nvPr/>
            </p:nvGrpSpPr>
            <p:grpSpPr bwMode="auto">
              <a:xfrm>
                <a:off x="5184" y="2832"/>
                <a:ext cx="480" cy="432"/>
                <a:chOff x="2880" y="3462"/>
                <a:chExt cx="480" cy="432"/>
              </a:xfrm>
            </p:grpSpPr>
            <p:grpSp>
              <p:nvGrpSpPr>
                <p:cNvPr id="1118" name="Group 1400"/>
                <p:cNvGrpSpPr>
                  <a:grpSpLocks/>
                </p:cNvGrpSpPr>
                <p:nvPr/>
              </p:nvGrpSpPr>
              <p:grpSpPr bwMode="auto">
                <a:xfrm rot="5400000">
                  <a:off x="2976" y="3414"/>
                  <a:ext cx="240" cy="336"/>
                  <a:chOff x="1104" y="-288"/>
                  <a:chExt cx="1343" cy="4259"/>
                </a:xfrm>
              </p:grpSpPr>
              <p:grpSp>
                <p:nvGrpSpPr>
                  <p:cNvPr id="1120" name="Group 1401"/>
                  <p:cNvGrpSpPr>
                    <a:grpSpLocks/>
                  </p:cNvGrpSpPr>
                  <p:nvPr/>
                </p:nvGrpSpPr>
                <p:grpSpPr bwMode="auto">
                  <a:xfrm rot="-5400000">
                    <a:off x="1190" y="-374"/>
                    <a:ext cx="1109" cy="1281"/>
                    <a:chOff x="3937" y="1517"/>
                    <a:chExt cx="1109" cy="1281"/>
                  </a:xfrm>
                </p:grpSpPr>
                <p:grpSp>
                  <p:nvGrpSpPr>
                    <p:cNvPr id="1145" name="Group 140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937" y="1517"/>
                      <a:ext cx="1109" cy="1281"/>
                      <a:chOff x="3937" y="1517"/>
                      <a:chExt cx="1109" cy="1281"/>
                    </a:xfrm>
                  </p:grpSpPr>
                  <p:grpSp>
                    <p:nvGrpSpPr>
                      <p:cNvPr id="1147" name="Group 140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06" y="1517"/>
                        <a:ext cx="101" cy="142"/>
                        <a:chOff x="4306" y="1517"/>
                        <a:chExt cx="101" cy="142"/>
                      </a:xfrm>
                    </p:grpSpPr>
                    <p:sp>
                      <p:nvSpPr>
                        <p:cNvPr id="1169" name="Oval 140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98" y="1517"/>
                          <a:ext cx="101" cy="101"/>
                        </a:xfrm>
                        <a:prstGeom prst="ellipse">
                          <a:avLst/>
                        </a:prstGeom>
                        <a:solidFill>
                          <a:srgbClr val="FF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70" name="Rectangle 140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98" y="1573"/>
                          <a:ext cx="101" cy="84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1148" name="Group 140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82" y="1580"/>
                        <a:ext cx="101" cy="142"/>
                        <a:chOff x="4582" y="1580"/>
                        <a:chExt cx="101" cy="142"/>
                      </a:xfrm>
                    </p:grpSpPr>
                    <p:sp>
                      <p:nvSpPr>
                        <p:cNvPr id="1167" name="Oval 140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577" y="1579"/>
                          <a:ext cx="101" cy="101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68" name="Rectangle 140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577" y="1635"/>
                          <a:ext cx="101" cy="90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sp>
                    <p:nvSpPr>
                      <p:cNvPr id="1149" name="Freeform 140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931" y="1646"/>
                        <a:ext cx="1027" cy="97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43" y="15"/>
                          </a:cxn>
                          <a:cxn ang="0">
                            <a:pos x="841" y="0"/>
                          </a:cxn>
                          <a:cxn ang="0">
                            <a:pos x="856" y="1"/>
                          </a:cxn>
                          <a:cxn ang="0">
                            <a:pos x="869" y="4"/>
                          </a:cxn>
                          <a:cxn ang="0">
                            <a:pos x="878" y="8"/>
                          </a:cxn>
                          <a:cxn ang="0">
                            <a:pos x="889" y="15"/>
                          </a:cxn>
                          <a:cxn ang="0">
                            <a:pos x="897" y="24"/>
                          </a:cxn>
                          <a:cxn ang="0">
                            <a:pos x="904" y="36"/>
                          </a:cxn>
                          <a:cxn ang="0">
                            <a:pos x="989" y="419"/>
                          </a:cxn>
                          <a:cxn ang="0">
                            <a:pos x="1030" y="430"/>
                          </a:cxn>
                          <a:cxn ang="0">
                            <a:pos x="1030" y="553"/>
                          </a:cxn>
                          <a:cxn ang="0">
                            <a:pos x="1009" y="565"/>
                          </a:cxn>
                          <a:cxn ang="0">
                            <a:pos x="1009" y="666"/>
                          </a:cxn>
                          <a:cxn ang="0">
                            <a:pos x="1027" y="684"/>
                          </a:cxn>
                          <a:cxn ang="0">
                            <a:pos x="1012" y="723"/>
                          </a:cxn>
                          <a:cxn ang="0">
                            <a:pos x="1012" y="980"/>
                          </a:cxn>
                          <a:cxn ang="0">
                            <a:pos x="632" y="980"/>
                          </a:cxn>
                          <a:cxn ang="0">
                            <a:pos x="632" y="968"/>
                          </a:cxn>
                          <a:cxn ang="0">
                            <a:pos x="506" y="929"/>
                          </a:cxn>
                          <a:cxn ang="0">
                            <a:pos x="86" y="929"/>
                          </a:cxn>
                          <a:cxn ang="0">
                            <a:pos x="32" y="929"/>
                          </a:cxn>
                          <a:cxn ang="0">
                            <a:pos x="32" y="798"/>
                          </a:cxn>
                          <a:cxn ang="0">
                            <a:pos x="0" y="792"/>
                          </a:cxn>
                          <a:cxn ang="0">
                            <a:pos x="0" y="374"/>
                          </a:cxn>
                          <a:cxn ang="0">
                            <a:pos x="38" y="329"/>
                          </a:cxn>
                          <a:cxn ang="0">
                            <a:pos x="104" y="69"/>
                          </a:cxn>
                          <a:cxn ang="0">
                            <a:pos x="108" y="51"/>
                          </a:cxn>
                          <a:cxn ang="0">
                            <a:pos x="111" y="40"/>
                          </a:cxn>
                          <a:cxn ang="0">
                            <a:pos x="119" y="27"/>
                          </a:cxn>
                          <a:cxn ang="0">
                            <a:pos x="130" y="19"/>
                          </a:cxn>
                          <a:cxn ang="0">
                            <a:pos x="143" y="15"/>
                          </a:cxn>
                        </a:cxnLst>
                        <a:rect l="0" t="0" r="r" b="b"/>
                        <a:pathLst>
                          <a:path w="1030" h="980">
                            <a:moveTo>
                              <a:pt x="143" y="15"/>
                            </a:moveTo>
                            <a:lnTo>
                              <a:pt x="841" y="0"/>
                            </a:lnTo>
                            <a:lnTo>
                              <a:pt x="856" y="1"/>
                            </a:lnTo>
                            <a:lnTo>
                              <a:pt x="869" y="4"/>
                            </a:lnTo>
                            <a:lnTo>
                              <a:pt x="878" y="8"/>
                            </a:lnTo>
                            <a:lnTo>
                              <a:pt x="889" y="15"/>
                            </a:lnTo>
                            <a:lnTo>
                              <a:pt x="897" y="24"/>
                            </a:lnTo>
                            <a:lnTo>
                              <a:pt x="904" y="36"/>
                            </a:lnTo>
                            <a:lnTo>
                              <a:pt x="989" y="419"/>
                            </a:lnTo>
                            <a:lnTo>
                              <a:pt x="1030" y="430"/>
                            </a:lnTo>
                            <a:lnTo>
                              <a:pt x="1030" y="553"/>
                            </a:lnTo>
                            <a:lnTo>
                              <a:pt x="1009" y="565"/>
                            </a:lnTo>
                            <a:lnTo>
                              <a:pt x="1009" y="666"/>
                            </a:lnTo>
                            <a:lnTo>
                              <a:pt x="1027" y="684"/>
                            </a:lnTo>
                            <a:lnTo>
                              <a:pt x="1012" y="723"/>
                            </a:lnTo>
                            <a:lnTo>
                              <a:pt x="1012" y="980"/>
                            </a:lnTo>
                            <a:lnTo>
                              <a:pt x="632" y="980"/>
                            </a:lnTo>
                            <a:lnTo>
                              <a:pt x="632" y="968"/>
                            </a:lnTo>
                            <a:lnTo>
                              <a:pt x="506" y="929"/>
                            </a:lnTo>
                            <a:lnTo>
                              <a:pt x="86" y="929"/>
                            </a:lnTo>
                            <a:lnTo>
                              <a:pt x="32" y="929"/>
                            </a:lnTo>
                            <a:lnTo>
                              <a:pt x="32" y="798"/>
                            </a:lnTo>
                            <a:lnTo>
                              <a:pt x="0" y="792"/>
                            </a:lnTo>
                            <a:lnTo>
                              <a:pt x="0" y="374"/>
                            </a:lnTo>
                            <a:lnTo>
                              <a:pt x="38" y="329"/>
                            </a:lnTo>
                            <a:lnTo>
                              <a:pt x="104" y="69"/>
                            </a:lnTo>
                            <a:lnTo>
                              <a:pt x="108" y="51"/>
                            </a:lnTo>
                            <a:lnTo>
                              <a:pt x="111" y="40"/>
                            </a:lnTo>
                            <a:lnTo>
                              <a:pt x="119" y="27"/>
                            </a:lnTo>
                            <a:lnTo>
                              <a:pt x="130" y="19"/>
                            </a:lnTo>
                            <a:lnTo>
                              <a:pt x="143" y="15"/>
                            </a:lnTo>
                            <a:close/>
                          </a:path>
                        </a:pathLst>
                      </a:custGeom>
                      <a:solidFill>
                        <a:srgbClr val="FF000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grpSp>
                    <p:nvGrpSpPr>
                      <p:cNvPr id="1150" name="Group 141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918" y="2212"/>
                        <a:ext cx="128" cy="414"/>
                        <a:chOff x="4918" y="2212"/>
                        <a:chExt cx="128" cy="414"/>
                      </a:xfrm>
                    </p:grpSpPr>
                    <p:sp>
                      <p:nvSpPr>
                        <p:cNvPr id="1165" name="Arc 141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907" y="2211"/>
                          <a:ext cx="76" cy="95"/>
                        </a:xfrm>
                        <a:custGeom>
                          <a:avLst/>
                          <a:gdLst>
                            <a:gd name="G0" fmla="+- 5383 0 0"/>
                            <a:gd name="G1" fmla="+- 21600 0 0"/>
                            <a:gd name="G2" fmla="+- 21600 0 0"/>
                            <a:gd name="T0" fmla="*/ 0 w 26983"/>
                            <a:gd name="T1" fmla="*/ 682 h 43200"/>
                            <a:gd name="T2" fmla="*/ 1207 w 26983"/>
                            <a:gd name="T3" fmla="*/ 42793 h 43200"/>
                            <a:gd name="T4" fmla="*/ 5383 w 26983"/>
                            <a:gd name="T5" fmla="*/ 21600 h 432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6983" h="43200" fill="none" extrusionOk="0">
                              <a:moveTo>
                                <a:pt x="-1" y="681"/>
                              </a:moveTo>
                              <a:cubicBezTo>
                                <a:pt x="1758" y="228"/>
                                <a:pt x="3567" y="-1"/>
                                <a:pt x="5383" y="0"/>
                              </a:cubicBezTo>
                              <a:cubicBezTo>
                                <a:pt x="17312" y="0"/>
                                <a:pt x="26983" y="9670"/>
                                <a:pt x="26983" y="21600"/>
                              </a:cubicBezTo>
                              <a:cubicBezTo>
                                <a:pt x="26983" y="33529"/>
                                <a:pt x="17312" y="43200"/>
                                <a:pt x="5383" y="43200"/>
                              </a:cubicBezTo>
                              <a:cubicBezTo>
                                <a:pt x="3981" y="43200"/>
                                <a:pt x="2582" y="43063"/>
                                <a:pt x="1207" y="42792"/>
                              </a:cubicBezTo>
                            </a:path>
                            <a:path w="26983" h="43200" stroke="0" extrusionOk="0">
                              <a:moveTo>
                                <a:pt x="-1" y="681"/>
                              </a:moveTo>
                              <a:cubicBezTo>
                                <a:pt x="1758" y="228"/>
                                <a:pt x="3567" y="-1"/>
                                <a:pt x="5383" y="0"/>
                              </a:cubicBezTo>
                              <a:cubicBezTo>
                                <a:pt x="17312" y="0"/>
                                <a:pt x="26983" y="9670"/>
                                <a:pt x="26983" y="21600"/>
                              </a:cubicBezTo>
                              <a:cubicBezTo>
                                <a:pt x="26983" y="33529"/>
                                <a:pt x="17312" y="43200"/>
                                <a:pt x="5383" y="43200"/>
                              </a:cubicBezTo>
                              <a:cubicBezTo>
                                <a:pt x="3981" y="43200"/>
                                <a:pt x="2582" y="43063"/>
                                <a:pt x="1207" y="42792"/>
                              </a:cubicBezTo>
                              <a:lnTo>
                                <a:pt x="5383" y="2160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00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66" name="Freeform 141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932" y="2519"/>
                          <a:ext cx="101" cy="106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58" y="0"/>
                            </a:cxn>
                            <a:cxn ang="0">
                              <a:pos x="74" y="3"/>
                            </a:cxn>
                            <a:cxn ang="0">
                              <a:pos x="90" y="17"/>
                            </a:cxn>
                            <a:cxn ang="0">
                              <a:pos x="73" y="28"/>
                            </a:cxn>
                            <a:cxn ang="0">
                              <a:pos x="73" y="78"/>
                            </a:cxn>
                            <a:cxn ang="0">
                              <a:pos x="80" y="99"/>
                            </a:cxn>
                            <a:cxn ang="0">
                              <a:pos x="98" y="107"/>
                            </a:cxn>
                            <a:cxn ang="0">
                              <a:pos x="0" y="107"/>
                            </a:cxn>
                            <a:cxn ang="0">
                              <a:pos x="0" y="0"/>
                            </a:cxn>
                          </a:cxnLst>
                          <a:rect l="0" t="0" r="r" b="b"/>
                          <a:pathLst>
                            <a:path w="98" h="107">
                              <a:moveTo>
                                <a:pt x="0" y="0"/>
                              </a:moveTo>
                              <a:lnTo>
                                <a:pt x="58" y="0"/>
                              </a:lnTo>
                              <a:lnTo>
                                <a:pt x="74" y="3"/>
                              </a:lnTo>
                              <a:lnTo>
                                <a:pt x="90" y="17"/>
                              </a:lnTo>
                              <a:lnTo>
                                <a:pt x="73" y="28"/>
                              </a:lnTo>
                              <a:lnTo>
                                <a:pt x="73" y="78"/>
                              </a:lnTo>
                              <a:lnTo>
                                <a:pt x="80" y="99"/>
                              </a:lnTo>
                              <a:lnTo>
                                <a:pt x="98" y="107"/>
                              </a:lnTo>
                              <a:lnTo>
                                <a:pt x="0" y="107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1151" name="Group 141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284" y="1730"/>
                        <a:ext cx="536" cy="848"/>
                        <a:chOff x="4284" y="1730"/>
                        <a:chExt cx="536" cy="848"/>
                      </a:xfrm>
                    </p:grpSpPr>
                    <p:sp>
                      <p:nvSpPr>
                        <p:cNvPr id="1163" name="Freeform 141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273" y="1730"/>
                          <a:ext cx="456" cy="341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461" y="0"/>
                            </a:cxn>
                            <a:cxn ang="0">
                              <a:pos x="461" y="340"/>
                            </a:cxn>
                            <a:cxn ang="0">
                              <a:pos x="1" y="340"/>
                            </a:cxn>
                            <a:cxn ang="0">
                              <a:pos x="0" y="0"/>
                            </a:cxn>
                          </a:cxnLst>
                          <a:rect l="0" t="0" r="r" b="b"/>
                          <a:pathLst>
                            <a:path w="461" h="340">
                              <a:moveTo>
                                <a:pt x="0" y="0"/>
                              </a:moveTo>
                              <a:lnTo>
                                <a:pt x="461" y="0"/>
                              </a:lnTo>
                              <a:lnTo>
                                <a:pt x="461" y="340"/>
                              </a:lnTo>
                              <a:lnTo>
                                <a:pt x="1" y="340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noFill/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64" name="Freeform 141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273" y="2071"/>
                          <a:ext cx="532" cy="509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535" y="0"/>
                            </a:cxn>
                            <a:cxn ang="0">
                              <a:pos x="535" y="508"/>
                            </a:cxn>
                            <a:cxn ang="0">
                              <a:pos x="260" y="508"/>
                            </a:cxn>
                            <a:cxn ang="0">
                              <a:pos x="257" y="472"/>
                            </a:cxn>
                            <a:cxn ang="0">
                              <a:pos x="254" y="430"/>
                            </a:cxn>
                            <a:cxn ang="0">
                              <a:pos x="252" y="407"/>
                            </a:cxn>
                            <a:cxn ang="0">
                              <a:pos x="244" y="368"/>
                            </a:cxn>
                            <a:cxn ang="0">
                              <a:pos x="236" y="332"/>
                            </a:cxn>
                            <a:cxn ang="0">
                              <a:pos x="222" y="299"/>
                            </a:cxn>
                            <a:cxn ang="0">
                              <a:pos x="206" y="272"/>
                            </a:cxn>
                            <a:cxn ang="0">
                              <a:pos x="185" y="243"/>
                            </a:cxn>
                            <a:cxn ang="0">
                              <a:pos x="162" y="222"/>
                            </a:cxn>
                            <a:cxn ang="0">
                              <a:pos x="134" y="204"/>
                            </a:cxn>
                            <a:cxn ang="0">
                              <a:pos x="110" y="193"/>
                            </a:cxn>
                            <a:cxn ang="0">
                              <a:pos x="84" y="183"/>
                            </a:cxn>
                            <a:cxn ang="0">
                              <a:pos x="51" y="175"/>
                            </a:cxn>
                            <a:cxn ang="0">
                              <a:pos x="23" y="171"/>
                            </a:cxn>
                            <a:cxn ang="0">
                              <a:pos x="0" y="169"/>
                            </a:cxn>
                            <a:cxn ang="0">
                              <a:pos x="0" y="0"/>
                            </a:cxn>
                          </a:cxnLst>
                          <a:rect l="0" t="0" r="r" b="b"/>
                          <a:pathLst>
                            <a:path w="535" h="508">
                              <a:moveTo>
                                <a:pt x="0" y="0"/>
                              </a:moveTo>
                              <a:lnTo>
                                <a:pt x="535" y="0"/>
                              </a:lnTo>
                              <a:lnTo>
                                <a:pt x="535" y="508"/>
                              </a:lnTo>
                              <a:lnTo>
                                <a:pt x="260" y="508"/>
                              </a:lnTo>
                              <a:lnTo>
                                <a:pt x="257" y="472"/>
                              </a:lnTo>
                              <a:lnTo>
                                <a:pt x="254" y="430"/>
                              </a:lnTo>
                              <a:lnTo>
                                <a:pt x="252" y="407"/>
                              </a:lnTo>
                              <a:lnTo>
                                <a:pt x="244" y="368"/>
                              </a:lnTo>
                              <a:lnTo>
                                <a:pt x="236" y="332"/>
                              </a:lnTo>
                              <a:lnTo>
                                <a:pt x="222" y="299"/>
                              </a:lnTo>
                              <a:lnTo>
                                <a:pt x="206" y="272"/>
                              </a:lnTo>
                              <a:lnTo>
                                <a:pt x="185" y="243"/>
                              </a:lnTo>
                              <a:lnTo>
                                <a:pt x="162" y="222"/>
                              </a:lnTo>
                              <a:lnTo>
                                <a:pt x="134" y="204"/>
                              </a:lnTo>
                              <a:lnTo>
                                <a:pt x="110" y="193"/>
                              </a:lnTo>
                              <a:lnTo>
                                <a:pt x="84" y="183"/>
                              </a:lnTo>
                              <a:lnTo>
                                <a:pt x="51" y="175"/>
                              </a:lnTo>
                              <a:lnTo>
                                <a:pt x="23" y="171"/>
                              </a:lnTo>
                              <a:lnTo>
                                <a:pt x="0" y="169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noFill/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1152" name="Group 141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990" y="2266"/>
                        <a:ext cx="493" cy="532"/>
                        <a:chOff x="3990" y="2266"/>
                        <a:chExt cx="493" cy="532"/>
                      </a:xfrm>
                    </p:grpSpPr>
                    <p:sp>
                      <p:nvSpPr>
                        <p:cNvPr id="1159" name="Oval 141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981" y="2267"/>
                          <a:ext cx="494" cy="498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grpSp>
                      <p:nvGrpSpPr>
                        <p:cNvPr id="1160" name="Group 1418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005" y="2337"/>
                          <a:ext cx="463" cy="461"/>
                          <a:chOff x="4005" y="2337"/>
                          <a:chExt cx="463" cy="461"/>
                        </a:xfrm>
                      </p:grpSpPr>
                      <p:sp>
                        <p:nvSpPr>
                          <p:cNvPr id="1161" name="Oval 141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994" y="2340"/>
                            <a:ext cx="469" cy="459"/>
                          </a:xfrm>
                          <a:prstGeom prst="ellipse">
                            <a:avLst/>
                          </a:prstGeom>
                          <a:solidFill>
                            <a:srgbClr val="000000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>
                              <a:defRPr/>
                            </a:pPr>
                            <a:endParaRPr lang="ko-KR" altLang="en-US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굴림" pitchFamily="50" charset="-127"/>
                              <a:ea typeface="굴림" pitchFamily="50" charset="-127"/>
                            </a:endParaRPr>
                          </a:p>
                        </p:txBody>
                      </p:sp>
                      <p:sp>
                        <p:nvSpPr>
                          <p:cNvPr id="1162" name="Oval 142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133" y="2474"/>
                            <a:ext cx="190" cy="190"/>
                          </a:xfrm>
                          <a:prstGeom prst="ellipse">
                            <a:avLst/>
                          </a:prstGeom>
                          <a:solidFill>
                            <a:srgbClr val="C0C0C0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>
                              <a:defRPr/>
                            </a:pPr>
                            <a:endParaRPr lang="ko-KR" altLang="en-US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굴림" pitchFamily="50" charset="-127"/>
                              <a:ea typeface="굴림" pitchFamily="50" charset="-127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153" name="Group 142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056" y="1693"/>
                        <a:ext cx="853" cy="348"/>
                        <a:chOff x="4056" y="1693"/>
                        <a:chExt cx="853" cy="348"/>
                      </a:xfrm>
                    </p:grpSpPr>
                    <p:sp>
                      <p:nvSpPr>
                        <p:cNvPr id="1155" name="Freeform 142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311" y="1758"/>
                          <a:ext cx="380" cy="28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1" y="42"/>
                            </a:cxn>
                            <a:cxn ang="0">
                              <a:pos x="89" y="0"/>
                            </a:cxn>
                            <a:cxn ang="0">
                              <a:pos x="378" y="0"/>
                            </a:cxn>
                            <a:cxn ang="0">
                              <a:pos x="378" y="275"/>
                            </a:cxn>
                            <a:cxn ang="0">
                              <a:pos x="317" y="275"/>
                            </a:cxn>
                            <a:cxn ang="0">
                              <a:pos x="286" y="242"/>
                            </a:cxn>
                            <a:cxn ang="0">
                              <a:pos x="26" y="242"/>
                            </a:cxn>
                            <a:cxn ang="0">
                              <a:pos x="0" y="223"/>
                            </a:cxn>
                            <a:cxn ang="0">
                              <a:pos x="1" y="42"/>
                            </a:cxn>
                          </a:cxnLst>
                          <a:rect l="0" t="0" r="r" b="b"/>
                          <a:pathLst>
                            <a:path w="378" h="275">
                              <a:moveTo>
                                <a:pt x="1" y="42"/>
                              </a:moveTo>
                              <a:lnTo>
                                <a:pt x="89" y="0"/>
                              </a:lnTo>
                              <a:lnTo>
                                <a:pt x="378" y="0"/>
                              </a:lnTo>
                              <a:lnTo>
                                <a:pt x="378" y="275"/>
                              </a:lnTo>
                              <a:lnTo>
                                <a:pt x="317" y="275"/>
                              </a:lnTo>
                              <a:lnTo>
                                <a:pt x="286" y="242"/>
                              </a:lnTo>
                              <a:lnTo>
                                <a:pt x="26" y="242"/>
                              </a:lnTo>
                              <a:lnTo>
                                <a:pt x="0" y="223"/>
                              </a:lnTo>
                              <a:lnTo>
                                <a:pt x="1" y="4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56" name="Freeform 142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767" y="1690"/>
                          <a:ext cx="127" cy="353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49" y="0"/>
                            </a:cxn>
                            <a:cxn ang="0">
                              <a:pos x="126" y="348"/>
                            </a:cxn>
                            <a:cxn ang="0">
                              <a:pos x="33" y="348"/>
                            </a:cxn>
                            <a:cxn ang="0">
                              <a:pos x="0" y="342"/>
                            </a:cxn>
                            <a:cxn ang="0">
                              <a:pos x="0" y="64"/>
                            </a:cxn>
                            <a:cxn ang="0">
                              <a:pos x="2" y="44"/>
                            </a:cxn>
                            <a:cxn ang="0">
                              <a:pos x="7" y="31"/>
                            </a:cxn>
                            <a:cxn ang="0">
                              <a:pos x="17" y="19"/>
                            </a:cxn>
                            <a:cxn ang="0">
                              <a:pos x="30" y="10"/>
                            </a:cxn>
                            <a:cxn ang="0">
                              <a:pos x="49" y="0"/>
                            </a:cxn>
                          </a:cxnLst>
                          <a:rect l="0" t="0" r="r" b="b"/>
                          <a:pathLst>
                            <a:path w="126" h="348">
                              <a:moveTo>
                                <a:pt x="49" y="0"/>
                              </a:moveTo>
                              <a:lnTo>
                                <a:pt x="126" y="348"/>
                              </a:lnTo>
                              <a:lnTo>
                                <a:pt x="33" y="348"/>
                              </a:lnTo>
                              <a:lnTo>
                                <a:pt x="0" y="342"/>
                              </a:lnTo>
                              <a:lnTo>
                                <a:pt x="0" y="64"/>
                              </a:lnTo>
                              <a:lnTo>
                                <a:pt x="2" y="44"/>
                              </a:lnTo>
                              <a:lnTo>
                                <a:pt x="7" y="31"/>
                              </a:lnTo>
                              <a:lnTo>
                                <a:pt x="17" y="19"/>
                              </a:lnTo>
                              <a:lnTo>
                                <a:pt x="30" y="10"/>
                              </a:lnTo>
                              <a:lnTo>
                                <a:pt x="49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57" name="Freeform 142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045" y="1769"/>
                          <a:ext cx="190" cy="201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42" y="0"/>
                            </a:cxn>
                            <a:cxn ang="0">
                              <a:pos x="189" y="0"/>
                            </a:cxn>
                            <a:cxn ang="0">
                              <a:pos x="189" y="198"/>
                            </a:cxn>
                            <a:cxn ang="0">
                              <a:pos x="6" y="198"/>
                            </a:cxn>
                            <a:cxn ang="0">
                              <a:pos x="0" y="158"/>
                            </a:cxn>
                            <a:cxn ang="0">
                              <a:pos x="42" y="0"/>
                            </a:cxn>
                          </a:cxnLst>
                          <a:rect l="0" t="0" r="r" b="b"/>
                          <a:pathLst>
                            <a:path w="189" h="198">
                              <a:moveTo>
                                <a:pt x="42" y="0"/>
                              </a:moveTo>
                              <a:lnTo>
                                <a:pt x="189" y="0"/>
                              </a:lnTo>
                              <a:lnTo>
                                <a:pt x="189" y="198"/>
                              </a:lnTo>
                              <a:lnTo>
                                <a:pt x="6" y="198"/>
                              </a:lnTo>
                              <a:lnTo>
                                <a:pt x="0" y="158"/>
                              </a:lnTo>
                              <a:lnTo>
                                <a:pt x="4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58" name="Line 14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602" y="1763"/>
                          <a:ext cx="0" cy="252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sp>
                    <p:nvSpPr>
                      <p:cNvPr id="1154" name="Freeform 142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931" y="2435"/>
                        <a:ext cx="38" cy="14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33" y="6"/>
                          </a:cxn>
                          <a:cxn ang="0">
                            <a:pos x="33" y="135"/>
                          </a:cxn>
                          <a:cxn ang="0">
                            <a:pos x="0" y="135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33" h="135">
                            <a:moveTo>
                              <a:pt x="0" y="0"/>
                            </a:moveTo>
                            <a:lnTo>
                              <a:pt x="33" y="6"/>
                            </a:lnTo>
                            <a:lnTo>
                              <a:pt x="33" y="135"/>
                            </a:lnTo>
                            <a:lnTo>
                              <a:pt x="0" y="135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sp>
                  <p:nvSpPr>
                    <p:cNvPr id="1146" name="Freeform 1427"/>
                    <p:cNvSpPr>
                      <a:spLocks/>
                    </p:cNvSpPr>
                    <p:nvPr/>
                  </p:nvSpPr>
                  <p:spPr bwMode="auto">
                    <a:xfrm>
                      <a:off x="4298" y="2015"/>
                      <a:ext cx="89" cy="2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7"/>
                        </a:cxn>
                        <a:cxn ang="0">
                          <a:pos x="24" y="18"/>
                        </a:cxn>
                        <a:cxn ang="0">
                          <a:pos x="92" y="18"/>
                        </a:cxn>
                        <a:cxn ang="0">
                          <a:pos x="92" y="8"/>
                        </a:cxn>
                        <a:cxn ang="0">
                          <a:pos x="24" y="8"/>
                        </a:cxn>
                        <a:cxn ang="0">
                          <a:pos x="17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92" h="27">
                          <a:moveTo>
                            <a:pt x="0" y="0"/>
                          </a:moveTo>
                          <a:lnTo>
                            <a:pt x="0" y="27"/>
                          </a:lnTo>
                          <a:lnTo>
                            <a:pt x="24" y="18"/>
                          </a:lnTo>
                          <a:lnTo>
                            <a:pt x="92" y="18"/>
                          </a:lnTo>
                          <a:lnTo>
                            <a:pt x="92" y="8"/>
                          </a:lnTo>
                          <a:lnTo>
                            <a:pt x="24" y="8"/>
                          </a:lnTo>
                          <a:lnTo>
                            <a:pt x="17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</p:grpSp>
              <p:grpSp>
                <p:nvGrpSpPr>
                  <p:cNvPr id="1121" name="Group 1428"/>
                  <p:cNvGrpSpPr>
                    <a:grpSpLocks/>
                  </p:cNvGrpSpPr>
                  <p:nvPr/>
                </p:nvGrpSpPr>
                <p:grpSpPr bwMode="auto">
                  <a:xfrm rot="-5400000">
                    <a:off x="246" y="1770"/>
                    <a:ext cx="3251" cy="1151"/>
                    <a:chOff x="710" y="1654"/>
                    <a:chExt cx="3251" cy="1151"/>
                  </a:xfrm>
                </p:grpSpPr>
                <p:sp>
                  <p:nvSpPr>
                    <p:cNvPr id="1122" name="Rectangle 14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75" y="1652"/>
                      <a:ext cx="3004" cy="851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sp>
                  <p:nvSpPr>
                    <p:cNvPr id="1123" name="Rectangle 14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10" y="2486"/>
                      <a:ext cx="3245" cy="8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grpSp>
                  <p:nvGrpSpPr>
                    <p:cNvPr id="1124" name="Group 143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57" y="2271"/>
                      <a:ext cx="493" cy="534"/>
                      <a:chOff x="1857" y="2271"/>
                      <a:chExt cx="493" cy="534"/>
                    </a:xfrm>
                  </p:grpSpPr>
                  <p:sp>
                    <p:nvSpPr>
                      <p:cNvPr id="1141" name="Oval 14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851" y="2268"/>
                        <a:ext cx="494" cy="498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grpSp>
                    <p:nvGrpSpPr>
                      <p:cNvPr id="1142" name="Group 143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72" y="2343"/>
                        <a:ext cx="463" cy="462"/>
                        <a:chOff x="1872" y="2343"/>
                        <a:chExt cx="463" cy="462"/>
                      </a:xfrm>
                    </p:grpSpPr>
                    <p:sp>
                      <p:nvSpPr>
                        <p:cNvPr id="1143" name="Oval 143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863" y="2341"/>
                          <a:ext cx="469" cy="464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44" name="Oval 143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003" y="2475"/>
                          <a:ext cx="190" cy="190"/>
                        </a:xfrm>
                        <a:prstGeom prst="ellipse">
                          <a:avLst/>
                        </a:prstGeom>
                        <a:solidFill>
                          <a:srgbClr val="C0C0C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125" name="Group 143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56" y="2084"/>
                      <a:ext cx="1294" cy="325"/>
                      <a:chOff x="2456" y="2084"/>
                      <a:chExt cx="1294" cy="325"/>
                    </a:xfrm>
                  </p:grpSpPr>
                  <p:grpSp>
                    <p:nvGrpSpPr>
                      <p:cNvPr id="1129" name="Group 143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56" y="2207"/>
                        <a:ext cx="1294" cy="202"/>
                        <a:chOff x="2456" y="2207"/>
                        <a:chExt cx="1294" cy="202"/>
                      </a:xfrm>
                    </p:grpSpPr>
                    <p:sp>
                      <p:nvSpPr>
                        <p:cNvPr id="1136" name="Oval 143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447" y="2206"/>
                          <a:ext cx="203" cy="201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37" name="Oval 143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713" y="2206"/>
                          <a:ext cx="203" cy="201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38" name="Oval 144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992" y="2206"/>
                          <a:ext cx="203" cy="201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39" name="Oval 144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258" y="2206"/>
                          <a:ext cx="203" cy="201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40" name="Oval 144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537" y="2206"/>
                          <a:ext cx="203" cy="201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1130" name="Group 144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30" y="2084"/>
                        <a:ext cx="1158" cy="66"/>
                        <a:chOff x="2530" y="2084"/>
                        <a:chExt cx="1158" cy="66"/>
                      </a:xfrm>
                    </p:grpSpPr>
                    <p:sp>
                      <p:nvSpPr>
                        <p:cNvPr id="1131" name="Oval 144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01" y="2083"/>
                          <a:ext cx="63" cy="67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32" name="Oval 144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523" y="2083"/>
                          <a:ext cx="76" cy="67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33" name="Oval 144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055" y="2083"/>
                          <a:ext cx="76" cy="67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34" name="Oval 144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347" y="2083"/>
                          <a:ext cx="63" cy="67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35" name="Oval 144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600" y="2083"/>
                          <a:ext cx="76" cy="67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</p:grpSp>
                <p:sp>
                  <p:nvSpPr>
                    <p:cNvPr id="1126" name="Rectangle 14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38" y="2050"/>
                      <a:ext cx="1217" cy="140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sp>
                  <p:nvSpPr>
                    <p:cNvPr id="1127" name="Freeform 1450"/>
                    <p:cNvSpPr>
                      <a:spLocks/>
                    </p:cNvSpPr>
                    <p:nvPr/>
                  </p:nvSpPr>
                  <p:spPr bwMode="auto">
                    <a:xfrm>
                      <a:off x="1014" y="1697"/>
                      <a:ext cx="2776" cy="24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39"/>
                        </a:cxn>
                        <a:cxn ang="0">
                          <a:pos x="197" y="0"/>
                        </a:cxn>
                        <a:cxn ang="0">
                          <a:pos x="396" y="239"/>
                        </a:cxn>
                        <a:cxn ang="0">
                          <a:pos x="595" y="0"/>
                        </a:cxn>
                        <a:cxn ang="0">
                          <a:pos x="793" y="239"/>
                        </a:cxn>
                        <a:cxn ang="0">
                          <a:pos x="992" y="0"/>
                        </a:cxn>
                        <a:cxn ang="0">
                          <a:pos x="1191" y="239"/>
                        </a:cxn>
                        <a:cxn ang="0">
                          <a:pos x="1389" y="0"/>
                        </a:cxn>
                        <a:cxn ang="0">
                          <a:pos x="1587" y="239"/>
                        </a:cxn>
                        <a:cxn ang="0">
                          <a:pos x="1786" y="0"/>
                        </a:cxn>
                        <a:cxn ang="0">
                          <a:pos x="1985" y="239"/>
                        </a:cxn>
                        <a:cxn ang="0">
                          <a:pos x="2184" y="0"/>
                        </a:cxn>
                        <a:cxn ang="0">
                          <a:pos x="2382" y="239"/>
                        </a:cxn>
                        <a:cxn ang="0">
                          <a:pos x="2581" y="0"/>
                        </a:cxn>
                        <a:cxn ang="0">
                          <a:pos x="2779" y="239"/>
                        </a:cxn>
                      </a:cxnLst>
                      <a:rect l="0" t="0" r="r" b="b"/>
                      <a:pathLst>
                        <a:path w="2779" h="239">
                          <a:moveTo>
                            <a:pt x="0" y="239"/>
                          </a:moveTo>
                          <a:lnTo>
                            <a:pt x="197" y="0"/>
                          </a:lnTo>
                          <a:lnTo>
                            <a:pt x="396" y="239"/>
                          </a:lnTo>
                          <a:lnTo>
                            <a:pt x="595" y="0"/>
                          </a:lnTo>
                          <a:lnTo>
                            <a:pt x="793" y="239"/>
                          </a:lnTo>
                          <a:lnTo>
                            <a:pt x="992" y="0"/>
                          </a:lnTo>
                          <a:lnTo>
                            <a:pt x="1191" y="239"/>
                          </a:lnTo>
                          <a:lnTo>
                            <a:pt x="1389" y="0"/>
                          </a:lnTo>
                          <a:lnTo>
                            <a:pt x="1587" y="239"/>
                          </a:lnTo>
                          <a:lnTo>
                            <a:pt x="1786" y="0"/>
                          </a:lnTo>
                          <a:lnTo>
                            <a:pt x="1985" y="239"/>
                          </a:lnTo>
                          <a:lnTo>
                            <a:pt x="2184" y="0"/>
                          </a:lnTo>
                          <a:lnTo>
                            <a:pt x="2382" y="239"/>
                          </a:lnTo>
                          <a:lnTo>
                            <a:pt x="2581" y="0"/>
                          </a:lnTo>
                          <a:lnTo>
                            <a:pt x="2779" y="239"/>
                          </a:lnTo>
                        </a:path>
                      </a:pathLst>
                    </a:custGeom>
                    <a:noFill/>
                    <a:ln w="1270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sp>
                  <p:nvSpPr>
                    <p:cNvPr id="1128" name="Line 14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875" y="1994"/>
                      <a:ext cx="3017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</p:grpSp>
            </p:grpSp>
            <p:sp>
              <p:nvSpPr>
                <p:cNvPr id="1119" name="Rectangle 1452"/>
                <p:cNvSpPr>
                  <a:spLocks noChangeArrowheads="1"/>
                </p:cNvSpPr>
                <p:nvPr/>
              </p:nvSpPr>
              <p:spPr bwMode="auto">
                <a:xfrm>
                  <a:off x="2880" y="3702"/>
                  <a:ext cx="480" cy="192"/>
                </a:xfrm>
                <a:prstGeom prst="rect">
                  <a:avLst/>
                </a:prstGeom>
                <a:solidFill>
                  <a:srgbClr val="FFCC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latinLnBrk="0" hangingPunct="0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kumimoji="0" lang="ko-KR" altLang="en-US" sz="1200">
                      <a:solidFill>
                        <a:srgbClr val="000000"/>
                      </a:solidFill>
                    </a:rPr>
                    <a:t>신림</a:t>
                  </a:r>
                  <a:r>
                    <a:rPr kumimoji="0" lang="en-US" altLang="ko-KR" sz="1200">
                      <a:solidFill>
                        <a:srgbClr val="000000"/>
                      </a:solidFill>
                    </a:rPr>
                    <a:t>P</a:t>
                  </a:r>
                </a:p>
              </p:txBody>
            </p:sp>
          </p:grpSp>
          <p:grpSp>
            <p:nvGrpSpPr>
              <p:cNvPr id="1064" name="Group 1453"/>
              <p:cNvGrpSpPr>
                <a:grpSpLocks/>
              </p:cNvGrpSpPr>
              <p:nvPr/>
            </p:nvGrpSpPr>
            <p:grpSpPr bwMode="auto">
              <a:xfrm>
                <a:off x="5168" y="3399"/>
                <a:ext cx="480" cy="432"/>
                <a:chOff x="2880" y="3462"/>
                <a:chExt cx="480" cy="432"/>
              </a:xfrm>
            </p:grpSpPr>
            <p:grpSp>
              <p:nvGrpSpPr>
                <p:cNvPr id="1065" name="Group 1454"/>
                <p:cNvGrpSpPr>
                  <a:grpSpLocks/>
                </p:cNvGrpSpPr>
                <p:nvPr/>
              </p:nvGrpSpPr>
              <p:grpSpPr bwMode="auto">
                <a:xfrm rot="5400000">
                  <a:off x="2976" y="3414"/>
                  <a:ext cx="240" cy="336"/>
                  <a:chOff x="1104" y="-288"/>
                  <a:chExt cx="1343" cy="4259"/>
                </a:xfrm>
              </p:grpSpPr>
              <p:grpSp>
                <p:nvGrpSpPr>
                  <p:cNvPr id="1067" name="Group 1455"/>
                  <p:cNvGrpSpPr>
                    <a:grpSpLocks/>
                  </p:cNvGrpSpPr>
                  <p:nvPr/>
                </p:nvGrpSpPr>
                <p:grpSpPr bwMode="auto">
                  <a:xfrm rot="-5400000">
                    <a:off x="1190" y="-374"/>
                    <a:ext cx="1109" cy="1281"/>
                    <a:chOff x="3937" y="1517"/>
                    <a:chExt cx="1109" cy="1281"/>
                  </a:xfrm>
                </p:grpSpPr>
                <p:grpSp>
                  <p:nvGrpSpPr>
                    <p:cNvPr id="1092" name="Group 145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937" y="1517"/>
                      <a:ext cx="1109" cy="1281"/>
                      <a:chOff x="3937" y="1517"/>
                      <a:chExt cx="1109" cy="1281"/>
                    </a:xfrm>
                  </p:grpSpPr>
                  <p:grpSp>
                    <p:nvGrpSpPr>
                      <p:cNvPr id="1094" name="Group 145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06" y="1517"/>
                        <a:ext cx="101" cy="142"/>
                        <a:chOff x="4306" y="1517"/>
                        <a:chExt cx="101" cy="142"/>
                      </a:xfrm>
                    </p:grpSpPr>
                    <p:sp>
                      <p:nvSpPr>
                        <p:cNvPr id="1116" name="Oval 145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98" y="1517"/>
                          <a:ext cx="101" cy="101"/>
                        </a:xfrm>
                        <a:prstGeom prst="ellipse">
                          <a:avLst/>
                        </a:prstGeom>
                        <a:solidFill>
                          <a:srgbClr val="FF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17" name="Rectangle 145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98" y="1573"/>
                          <a:ext cx="101" cy="84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1095" name="Group 146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82" y="1580"/>
                        <a:ext cx="101" cy="142"/>
                        <a:chOff x="4582" y="1580"/>
                        <a:chExt cx="101" cy="142"/>
                      </a:xfrm>
                    </p:grpSpPr>
                    <p:sp>
                      <p:nvSpPr>
                        <p:cNvPr id="1114" name="Oval 146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577" y="1579"/>
                          <a:ext cx="101" cy="101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15" name="Rectangle 146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577" y="1635"/>
                          <a:ext cx="101" cy="90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sp>
                    <p:nvSpPr>
                      <p:cNvPr id="1096" name="Freeform 146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931" y="1646"/>
                        <a:ext cx="1027" cy="97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43" y="15"/>
                          </a:cxn>
                          <a:cxn ang="0">
                            <a:pos x="841" y="0"/>
                          </a:cxn>
                          <a:cxn ang="0">
                            <a:pos x="856" y="1"/>
                          </a:cxn>
                          <a:cxn ang="0">
                            <a:pos x="869" y="4"/>
                          </a:cxn>
                          <a:cxn ang="0">
                            <a:pos x="878" y="8"/>
                          </a:cxn>
                          <a:cxn ang="0">
                            <a:pos x="889" y="15"/>
                          </a:cxn>
                          <a:cxn ang="0">
                            <a:pos x="897" y="24"/>
                          </a:cxn>
                          <a:cxn ang="0">
                            <a:pos x="904" y="36"/>
                          </a:cxn>
                          <a:cxn ang="0">
                            <a:pos x="989" y="419"/>
                          </a:cxn>
                          <a:cxn ang="0">
                            <a:pos x="1030" y="430"/>
                          </a:cxn>
                          <a:cxn ang="0">
                            <a:pos x="1030" y="553"/>
                          </a:cxn>
                          <a:cxn ang="0">
                            <a:pos x="1009" y="565"/>
                          </a:cxn>
                          <a:cxn ang="0">
                            <a:pos x="1009" y="666"/>
                          </a:cxn>
                          <a:cxn ang="0">
                            <a:pos x="1027" y="684"/>
                          </a:cxn>
                          <a:cxn ang="0">
                            <a:pos x="1012" y="723"/>
                          </a:cxn>
                          <a:cxn ang="0">
                            <a:pos x="1012" y="980"/>
                          </a:cxn>
                          <a:cxn ang="0">
                            <a:pos x="632" y="980"/>
                          </a:cxn>
                          <a:cxn ang="0">
                            <a:pos x="632" y="968"/>
                          </a:cxn>
                          <a:cxn ang="0">
                            <a:pos x="506" y="929"/>
                          </a:cxn>
                          <a:cxn ang="0">
                            <a:pos x="86" y="929"/>
                          </a:cxn>
                          <a:cxn ang="0">
                            <a:pos x="32" y="929"/>
                          </a:cxn>
                          <a:cxn ang="0">
                            <a:pos x="32" y="798"/>
                          </a:cxn>
                          <a:cxn ang="0">
                            <a:pos x="0" y="792"/>
                          </a:cxn>
                          <a:cxn ang="0">
                            <a:pos x="0" y="374"/>
                          </a:cxn>
                          <a:cxn ang="0">
                            <a:pos x="38" y="329"/>
                          </a:cxn>
                          <a:cxn ang="0">
                            <a:pos x="104" y="69"/>
                          </a:cxn>
                          <a:cxn ang="0">
                            <a:pos x="108" y="51"/>
                          </a:cxn>
                          <a:cxn ang="0">
                            <a:pos x="111" y="40"/>
                          </a:cxn>
                          <a:cxn ang="0">
                            <a:pos x="119" y="27"/>
                          </a:cxn>
                          <a:cxn ang="0">
                            <a:pos x="130" y="19"/>
                          </a:cxn>
                          <a:cxn ang="0">
                            <a:pos x="143" y="15"/>
                          </a:cxn>
                        </a:cxnLst>
                        <a:rect l="0" t="0" r="r" b="b"/>
                        <a:pathLst>
                          <a:path w="1030" h="980">
                            <a:moveTo>
                              <a:pt x="143" y="15"/>
                            </a:moveTo>
                            <a:lnTo>
                              <a:pt x="841" y="0"/>
                            </a:lnTo>
                            <a:lnTo>
                              <a:pt x="856" y="1"/>
                            </a:lnTo>
                            <a:lnTo>
                              <a:pt x="869" y="4"/>
                            </a:lnTo>
                            <a:lnTo>
                              <a:pt x="878" y="8"/>
                            </a:lnTo>
                            <a:lnTo>
                              <a:pt x="889" y="15"/>
                            </a:lnTo>
                            <a:lnTo>
                              <a:pt x="897" y="24"/>
                            </a:lnTo>
                            <a:lnTo>
                              <a:pt x="904" y="36"/>
                            </a:lnTo>
                            <a:lnTo>
                              <a:pt x="989" y="419"/>
                            </a:lnTo>
                            <a:lnTo>
                              <a:pt x="1030" y="430"/>
                            </a:lnTo>
                            <a:lnTo>
                              <a:pt x="1030" y="553"/>
                            </a:lnTo>
                            <a:lnTo>
                              <a:pt x="1009" y="565"/>
                            </a:lnTo>
                            <a:lnTo>
                              <a:pt x="1009" y="666"/>
                            </a:lnTo>
                            <a:lnTo>
                              <a:pt x="1027" y="684"/>
                            </a:lnTo>
                            <a:lnTo>
                              <a:pt x="1012" y="723"/>
                            </a:lnTo>
                            <a:lnTo>
                              <a:pt x="1012" y="980"/>
                            </a:lnTo>
                            <a:lnTo>
                              <a:pt x="632" y="980"/>
                            </a:lnTo>
                            <a:lnTo>
                              <a:pt x="632" y="968"/>
                            </a:lnTo>
                            <a:lnTo>
                              <a:pt x="506" y="929"/>
                            </a:lnTo>
                            <a:lnTo>
                              <a:pt x="86" y="929"/>
                            </a:lnTo>
                            <a:lnTo>
                              <a:pt x="32" y="929"/>
                            </a:lnTo>
                            <a:lnTo>
                              <a:pt x="32" y="798"/>
                            </a:lnTo>
                            <a:lnTo>
                              <a:pt x="0" y="792"/>
                            </a:lnTo>
                            <a:lnTo>
                              <a:pt x="0" y="374"/>
                            </a:lnTo>
                            <a:lnTo>
                              <a:pt x="38" y="329"/>
                            </a:lnTo>
                            <a:lnTo>
                              <a:pt x="104" y="69"/>
                            </a:lnTo>
                            <a:lnTo>
                              <a:pt x="108" y="51"/>
                            </a:lnTo>
                            <a:lnTo>
                              <a:pt x="111" y="40"/>
                            </a:lnTo>
                            <a:lnTo>
                              <a:pt x="119" y="27"/>
                            </a:lnTo>
                            <a:lnTo>
                              <a:pt x="130" y="19"/>
                            </a:lnTo>
                            <a:lnTo>
                              <a:pt x="143" y="15"/>
                            </a:lnTo>
                            <a:close/>
                          </a:path>
                        </a:pathLst>
                      </a:custGeom>
                      <a:solidFill>
                        <a:srgbClr val="FF000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grpSp>
                    <p:nvGrpSpPr>
                      <p:cNvPr id="1097" name="Group 146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918" y="2212"/>
                        <a:ext cx="128" cy="414"/>
                        <a:chOff x="4918" y="2212"/>
                        <a:chExt cx="128" cy="414"/>
                      </a:xfrm>
                    </p:grpSpPr>
                    <p:sp>
                      <p:nvSpPr>
                        <p:cNvPr id="1112" name="Arc 146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907" y="2211"/>
                          <a:ext cx="76" cy="95"/>
                        </a:xfrm>
                        <a:custGeom>
                          <a:avLst/>
                          <a:gdLst>
                            <a:gd name="G0" fmla="+- 5383 0 0"/>
                            <a:gd name="G1" fmla="+- 21600 0 0"/>
                            <a:gd name="G2" fmla="+- 21600 0 0"/>
                            <a:gd name="T0" fmla="*/ 0 w 26983"/>
                            <a:gd name="T1" fmla="*/ 682 h 43200"/>
                            <a:gd name="T2" fmla="*/ 1207 w 26983"/>
                            <a:gd name="T3" fmla="*/ 42793 h 43200"/>
                            <a:gd name="T4" fmla="*/ 5383 w 26983"/>
                            <a:gd name="T5" fmla="*/ 21600 h 432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6983" h="43200" fill="none" extrusionOk="0">
                              <a:moveTo>
                                <a:pt x="-1" y="681"/>
                              </a:moveTo>
                              <a:cubicBezTo>
                                <a:pt x="1758" y="228"/>
                                <a:pt x="3567" y="-1"/>
                                <a:pt x="5383" y="0"/>
                              </a:cubicBezTo>
                              <a:cubicBezTo>
                                <a:pt x="17312" y="0"/>
                                <a:pt x="26983" y="9670"/>
                                <a:pt x="26983" y="21600"/>
                              </a:cubicBezTo>
                              <a:cubicBezTo>
                                <a:pt x="26983" y="33529"/>
                                <a:pt x="17312" y="43200"/>
                                <a:pt x="5383" y="43200"/>
                              </a:cubicBezTo>
                              <a:cubicBezTo>
                                <a:pt x="3981" y="43200"/>
                                <a:pt x="2582" y="43063"/>
                                <a:pt x="1207" y="42792"/>
                              </a:cubicBezTo>
                            </a:path>
                            <a:path w="26983" h="43200" stroke="0" extrusionOk="0">
                              <a:moveTo>
                                <a:pt x="-1" y="681"/>
                              </a:moveTo>
                              <a:cubicBezTo>
                                <a:pt x="1758" y="228"/>
                                <a:pt x="3567" y="-1"/>
                                <a:pt x="5383" y="0"/>
                              </a:cubicBezTo>
                              <a:cubicBezTo>
                                <a:pt x="17312" y="0"/>
                                <a:pt x="26983" y="9670"/>
                                <a:pt x="26983" y="21600"/>
                              </a:cubicBezTo>
                              <a:cubicBezTo>
                                <a:pt x="26983" y="33529"/>
                                <a:pt x="17312" y="43200"/>
                                <a:pt x="5383" y="43200"/>
                              </a:cubicBezTo>
                              <a:cubicBezTo>
                                <a:pt x="3981" y="43200"/>
                                <a:pt x="2582" y="43063"/>
                                <a:pt x="1207" y="42792"/>
                              </a:cubicBezTo>
                              <a:lnTo>
                                <a:pt x="5383" y="2160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00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13" name="Freeform 146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932" y="2519"/>
                          <a:ext cx="101" cy="106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58" y="0"/>
                            </a:cxn>
                            <a:cxn ang="0">
                              <a:pos x="74" y="3"/>
                            </a:cxn>
                            <a:cxn ang="0">
                              <a:pos x="90" y="17"/>
                            </a:cxn>
                            <a:cxn ang="0">
                              <a:pos x="73" y="28"/>
                            </a:cxn>
                            <a:cxn ang="0">
                              <a:pos x="73" y="78"/>
                            </a:cxn>
                            <a:cxn ang="0">
                              <a:pos x="80" y="99"/>
                            </a:cxn>
                            <a:cxn ang="0">
                              <a:pos x="98" y="107"/>
                            </a:cxn>
                            <a:cxn ang="0">
                              <a:pos x="0" y="107"/>
                            </a:cxn>
                            <a:cxn ang="0">
                              <a:pos x="0" y="0"/>
                            </a:cxn>
                          </a:cxnLst>
                          <a:rect l="0" t="0" r="r" b="b"/>
                          <a:pathLst>
                            <a:path w="98" h="107">
                              <a:moveTo>
                                <a:pt x="0" y="0"/>
                              </a:moveTo>
                              <a:lnTo>
                                <a:pt x="58" y="0"/>
                              </a:lnTo>
                              <a:lnTo>
                                <a:pt x="74" y="3"/>
                              </a:lnTo>
                              <a:lnTo>
                                <a:pt x="90" y="17"/>
                              </a:lnTo>
                              <a:lnTo>
                                <a:pt x="73" y="28"/>
                              </a:lnTo>
                              <a:lnTo>
                                <a:pt x="73" y="78"/>
                              </a:lnTo>
                              <a:lnTo>
                                <a:pt x="80" y="99"/>
                              </a:lnTo>
                              <a:lnTo>
                                <a:pt x="98" y="107"/>
                              </a:lnTo>
                              <a:lnTo>
                                <a:pt x="0" y="107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1098" name="Group 146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284" y="1730"/>
                        <a:ext cx="536" cy="848"/>
                        <a:chOff x="4284" y="1730"/>
                        <a:chExt cx="536" cy="848"/>
                      </a:xfrm>
                    </p:grpSpPr>
                    <p:sp>
                      <p:nvSpPr>
                        <p:cNvPr id="1110" name="Freeform 146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273" y="1730"/>
                          <a:ext cx="456" cy="341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461" y="0"/>
                            </a:cxn>
                            <a:cxn ang="0">
                              <a:pos x="461" y="340"/>
                            </a:cxn>
                            <a:cxn ang="0">
                              <a:pos x="1" y="340"/>
                            </a:cxn>
                            <a:cxn ang="0">
                              <a:pos x="0" y="0"/>
                            </a:cxn>
                          </a:cxnLst>
                          <a:rect l="0" t="0" r="r" b="b"/>
                          <a:pathLst>
                            <a:path w="461" h="340">
                              <a:moveTo>
                                <a:pt x="0" y="0"/>
                              </a:moveTo>
                              <a:lnTo>
                                <a:pt x="461" y="0"/>
                              </a:lnTo>
                              <a:lnTo>
                                <a:pt x="461" y="340"/>
                              </a:lnTo>
                              <a:lnTo>
                                <a:pt x="1" y="340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noFill/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11" name="Freeform 146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273" y="2071"/>
                          <a:ext cx="532" cy="509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535" y="0"/>
                            </a:cxn>
                            <a:cxn ang="0">
                              <a:pos x="535" y="508"/>
                            </a:cxn>
                            <a:cxn ang="0">
                              <a:pos x="260" y="508"/>
                            </a:cxn>
                            <a:cxn ang="0">
                              <a:pos x="257" y="472"/>
                            </a:cxn>
                            <a:cxn ang="0">
                              <a:pos x="254" y="430"/>
                            </a:cxn>
                            <a:cxn ang="0">
                              <a:pos x="252" y="407"/>
                            </a:cxn>
                            <a:cxn ang="0">
                              <a:pos x="244" y="368"/>
                            </a:cxn>
                            <a:cxn ang="0">
                              <a:pos x="236" y="332"/>
                            </a:cxn>
                            <a:cxn ang="0">
                              <a:pos x="222" y="299"/>
                            </a:cxn>
                            <a:cxn ang="0">
                              <a:pos x="206" y="272"/>
                            </a:cxn>
                            <a:cxn ang="0">
                              <a:pos x="185" y="243"/>
                            </a:cxn>
                            <a:cxn ang="0">
                              <a:pos x="162" y="222"/>
                            </a:cxn>
                            <a:cxn ang="0">
                              <a:pos x="134" y="204"/>
                            </a:cxn>
                            <a:cxn ang="0">
                              <a:pos x="110" y="193"/>
                            </a:cxn>
                            <a:cxn ang="0">
                              <a:pos x="84" y="183"/>
                            </a:cxn>
                            <a:cxn ang="0">
                              <a:pos x="51" y="175"/>
                            </a:cxn>
                            <a:cxn ang="0">
                              <a:pos x="23" y="171"/>
                            </a:cxn>
                            <a:cxn ang="0">
                              <a:pos x="0" y="169"/>
                            </a:cxn>
                            <a:cxn ang="0">
                              <a:pos x="0" y="0"/>
                            </a:cxn>
                          </a:cxnLst>
                          <a:rect l="0" t="0" r="r" b="b"/>
                          <a:pathLst>
                            <a:path w="535" h="508">
                              <a:moveTo>
                                <a:pt x="0" y="0"/>
                              </a:moveTo>
                              <a:lnTo>
                                <a:pt x="535" y="0"/>
                              </a:lnTo>
                              <a:lnTo>
                                <a:pt x="535" y="508"/>
                              </a:lnTo>
                              <a:lnTo>
                                <a:pt x="260" y="508"/>
                              </a:lnTo>
                              <a:lnTo>
                                <a:pt x="257" y="472"/>
                              </a:lnTo>
                              <a:lnTo>
                                <a:pt x="254" y="430"/>
                              </a:lnTo>
                              <a:lnTo>
                                <a:pt x="252" y="407"/>
                              </a:lnTo>
                              <a:lnTo>
                                <a:pt x="244" y="368"/>
                              </a:lnTo>
                              <a:lnTo>
                                <a:pt x="236" y="332"/>
                              </a:lnTo>
                              <a:lnTo>
                                <a:pt x="222" y="299"/>
                              </a:lnTo>
                              <a:lnTo>
                                <a:pt x="206" y="272"/>
                              </a:lnTo>
                              <a:lnTo>
                                <a:pt x="185" y="243"/>
                              </a:lnTo>
                              <a:lnTo>
                                <a:pt x="162" y="222"/>
                              </a:lnTo>
                              <a:lnTo>
                                <a:pt x="134" y="204"/>
                              </a:lnTo>
                              <a:lnTo>
                                <a:pt x="110" y="193"/>
                              </a:lnTo>
                              <a:lnTo>
                                <a:pt x="84" y="183"/>
                              </a:lnTo>
                              <a:lnTo>
                                <a:pt x="51" y="175"/>
                              </a:lnTo>
                              <a:lnTo>
                                <a:pt x="23" y="171"/>
                              </a:lnTo>
                              <a:lnTo>
                                <a:pt x="0" y="169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noFill/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1099" name="Group 147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990" y="2266"/>
                        <a:ext cx="493" cy="532"/>
                        <a:chOff x="3990" y="2266"/>
                        <a:chExt cx="493" cy="532"/>
                      </a:xfrm>
                    </p:grpSpPr>
                    <p:sp>
                      <p:nvSpPr>
                        <p:cNvPr id="1106" name="Oval 147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981" y="2267"/>
                          <a:ext cx="494" cy="498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grpSp>
                      <p:nvGrpSpPr>
                        <p:cNvPr id="1107" name="Group 1472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005" y="2337"/>
                          <a:ext cx="463" cy="461"/>
                          <a:chOff x="4005" y="2337"/>
                          <a:chExt cx="463" cy="461"/>
                        </a:xfrm>
                      </p:grpSpPr>
                      <p:sp>
                        <p:nvSpPr>
                          <p:cNvPr id="1108" name="Oval 147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994" y="2340"/>
                            <a:ext cx="469" cy="459"/>
                          </a:xfrm>
                          <a:prstGeom prst="ellipse">
                            <a:avLst/>
                          </a:prstGeom>
                          <a:solidFill>
                            <a:srgbClr val="000000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>
                              <a:defRPr/>
                            </a:pPr>
                            <a:endParaRPr lang="ko-KR" altLang="en-US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굴림" pitchFamily="50" charset="-127"/>
                              <a:ea typeface="굴림" pitchFamily="50" charset="-127"/>
                            </a:endParaRPr>
                          </a:p>
                        </p:txBody>
                      </p:sp>
                      <p:sp>
                        <p:nvSpPr>
                          <p:cNvPr id="1109" name="Oval 147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133" y="2474"/>
                            <a:ext cx="190" cy="190"/>
                          </a:xfrm>
                          <a:prstGeom prst="ellipse">
                            <a:avLst/>
                          </a:prstGeom>
                          <a:solidFill>
                            <a:srgbClr val="C0C0C0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>
                              <a:defRPr/>
                            </a:pPr>
                            <a:endParaRPr lang="ko-KR" altLang="en-US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굴림" pitchFamily="50" charset="-127"/>
                              <a:ea typeface="굴림" pitchFamily="50" charset="-127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100" name="Group 147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056" y="1693"/>
                        <a:ext cx="853" cy="348"/>
                        <a:chOff x="4056" y="1693"/>
                        <a:chExt cx="853" cy="348"/>
                      </a:xfrm>
                    </p:grpSpPr>
                    <p:sp>
                      <p:nvSpPr>
                        <p:cNvPr id="1102" name="Freeform 147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311" y="1758"/>
                          <a:ext cx="380" cy="28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1" y="42"/>
                            </a:cxn>
                            <a:cxn ang="0">
                              <a:pos x="89" y="0"/>
                            </a:cxn>
                            <a:cxn ang="0">
                              <a:pos x="378" y="0"/>
                            </a:cxn>
                            <a:cxn ang="0">
                              <a:pos x="378" y="275"/>
                            </a:cxn>
                            <a:cxn ang="0">
                              <a:pos x="317" y="275"/>
                            </a:cxn>
                            <a:cxn ang="0">
                              <a:pos x="286" y="242"/>
                            </a:cxn>
                            <a:cxn ang="0">
                              <a:pos x="26" y="242"/>
                            </a:cxn>
                            <a:cxn ang="0">
                              <a:pos x="0" y="223"/>
                            </a:cxn>
                            <a:cxn ang="0">
                              <a:pos x="1" y="42"/>
                            </a:cxn>
                          </a:cxnLst>
                          <a:rect l="0" t="0" r="r" b="b"/>
                          <a:pathLst>
                            <a:path w="378" h="275">
                              <a:moveTo>
                                <a:pt x="1" y="42"/>
                              </a:moveTo>
                              <a:lnTo>
                                <a:pt x="89" y="0"/>
                              </a:lnTo>
                              <a:lnTo>
                                <a:pt x="378" y="0"/>
                              </a:lnTo>
                              <a:lnTo>
                                <a:pt x="378" y="275"/>
                              </a:lnTo>
                              <a:lnTo>
                                <a:pt x="317" y="275"/>
                              </a:lnTo>
                              <a:lnTo>
                                <a:pt x="286" y="242"/>
                              </a:lnTo>
                              <a:lnTo>
                                <a:pt x="26" y="242"/>
                              </a:lnTo>
                              <a:lnTo>
                                <a:pt x="0" y="223"/>
                              </a:lnTo>
                              <a:lnTo>
                                <a:pt x="1" y="4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03" name="Freeform 147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767" y="1690"/>
                          <a:ext cx="127" cy="353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49" y="0"/>
                            </a:cxn>
                            <a:cxn ang="0">
                              <a:pos x="126" y="348"/>
                            </a:cxn>
                            <a:cxn ang="0">
                              <a:pos x="33" y="348"/>
                            </a:cxn>
                            <a:cxn ang="0">
                              <a:pos x="0" y="342"/>
                            </a:cxn>
                            <a:cxn ang="0">
                              <a:pos x="0" y="64"/>
                            </a:cxn>
                            <a:cxn ang="0">
                              <a:pos x="2" y="44"/>
                            </a:cxn>
                            <a:cxn ang="0">
                              <a:pos x="7" y="31"/>
                            </a:cxn>
                            <a:cxn ang="0">
                              <a:pos x="17" y="19"/>
                            </a:cxn>
                            <a:cxn ang="0">
                              <a:pos x="30" y="10"/>
                            </a:cxn>
                            <a:cxn ang="0">
                              <a:pos x="49" y="0"/>
                            </a:cxn>
                          </a:cxnLst>
                          <a:rect l="0" t="0" r="r" b="b"/>
                          <a:pathLst>
                            <a:path w="126" h="348">
                              <a:moveTo>
                                <a:pt x="49" y="0"/>
                              </a:moveTo>
                              <a:lnTo>
                                <a:pt x="126" y="348"/>
                              </a:lnTo>
                              <a:lnTo>
                                <a:pt x="33" y="348"/>
                              </a:lnTo>
                              <a:lnTo>
                                <a:pt x="0" y="342"/>
                              </a:lnTo>
                              <a:lnTo>
                                <a:pt x="0" y="64"/>
                              </a:lnTo>
                              <a:lnTo>
                                <a:pt x="2" y="44"/>
                              </a:lnTo>
                              <a:lnTo>
                                <a:pt x="7" y="31"/>
                              </a:lnTo>
                              <a:lnTo>
                                <a:pt x="17" y="19"/>
                              </a:lnTo>
                              <a:lnTo>
                                <a:pt x="30" y="10"/>
                              </a:lnTo>
                              <a:lnTo>
                                <a:pt x="49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04" name="Freeform 147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045" y="1769"/>
                          <a:ext cx="190" cy="201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42" y="0"/>
                            </a:cxn>
                            <a:cxn ang="0">
                              <a:pos x="189" y="0"/>
                            </a:cxn>
                            <a:cxn ang="0">
                              <a:pos x="189" y="198"/>
                            </a:cxn>
                            <a:cxn ang="0">
                              <a:pos x="6" y="198"/>
                            </a:cxn>
                            <a:cxn ang="0">
                              <a:pos x="0" y="158"/>
                            </a:cxn>
                            <a:cxn ang="0">
                              <a:pos x="42" y="0"/>
                            </a:cxn>
                          </a:cxnLst>
                          <a:rect l="0" t="0" r="r" b="b"/>
                          <a:pathLst>
                            <a:path w="189" h="198">
                              <a:moveTo>
                                <a:pt x="42" y="0"/>
                              </a:moveTo>
                              <a:lnTo>
                                <a:pt x="189" y="0"/>
                              </a:lnTo>
                              <a:lnTo>
                                <a:pt x="189" y="198"/>
                              </a:lnTo>
                              <a:lnTo>
                                <a:pt x="6" y="198"/>
                              </a:lnTo>
                              <a:lnTo>
                                <a:pt x="0" y="158"/>
                              </a:lnTo>
                              <a:lnTo>
                                <a:pt x="4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12700">
                          <a:solidFill>
                            <a:srgbClr val="000000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105" name="Line 147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602" y="1763"/>
                          <a:ext cx="0" cy="252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sp>
                    <p:nvSpPr>
                      <p:cNvPr id="1101" name="Freeform 148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931" y="2435"/>
                        <a:ext cx="38" cy="14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33" y="6"/>
                          </a:cxn>
                          <a:cxn ang="0">
                            <a:pos x="33" y="135"/>
                          </a:cxn>
                          <a:cxn ang="0">
                            <a:pos x="0" y="135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33" h="135">
                            <a:moveTo>
                              <a:pt x="0" y="0"/>
                            </a:moveTo>
                            <a:lnTo>
                              <a:pt x="33" y="6"/>
                            </a:lnTo>
                            <a:lnTo>
                              <a:pt x="33" y="135"/>
                            </a:lnTo>
                            <a:lnTo>
                              <a:pt x="0" y="135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</p:grpSp>
                <p:sp>
                  <p:nvSpPr>
                    <p:cNvPr id="1093" name="Freeform 1481"/>
                    <p:cNvSpPr>
                      <a:spLocks/>
                    </p:cNvSpPr>
                    <p:nvPr/>
                  </p:nvSpPr>
                  <p:spPr bwMode="auto">
                    <a:xfrm>
                      <a:off x="4298" y="2015"/>
                      <a:ext cx="89" cy="2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7"/>
                        </a:cxn>
                        <a:cxn ang="0">
                          <a:pos x="24" y="18"/>
                        </a:cxn>
                        <a:cxn ang="0">
                          <a:pos x="92" y="18"/>
                        </a:cxn>
                        <a:cxn ang="0">
                          <a:pos x="92" y="8"/>
                        </a:cxn>
                        <a:cxn ang="0">
                          <a:pos x="24" y="8"/>
                        </a:cxn>
                        <a:cxn ang="0">
                          <a:pos x="17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92" h="27">
                          <a:moveTo>
                            <a:pt x="0" y="0"/>
                          </a:moveTo>
                          <a:lnTo>
                            <a:pt x="0" y="27"/>
                          </a:lnTo>
                          <a:lnTo>
                            <a:pt x="24" y="18"/>
                          </a:lnTo>
                          <a:lnTo>
                            <a:pt x="92" y="18"/>
                          </a:lnTo>
                          <a:lnTo>
                            <a:pt x="92" y="8"/>
                          </a:lnTo>
                          <a:lnTo>
                            <a:pt x="24" y="8"/>
                          </a:lnTo>
                          <a:lnTo>
                            <a:pt x="17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</p:grpSp>
              <p:grpSp>
                <p:nvGrpSpPr>
                  <p:cNvPr id="1068" name="Group 1482"/>
                  <p:cNvGrpSpPr>
                    <a:grpSpLocks/>
                  </p:cNvGrpSpPr>
                  <p:nvPr/>
                </p:nvGrpSpPr>
                <p:grpSpPr bwMode="auto">
                  <a:xfrm rot="-5400000">
                    <a:off x="246" y="1770"/>
                    <a:ext cx="3251" cy="1151"/>
                    <a:chOff x="710" y="1654"/>
                    <a:chExt cx="3251" cy="1151"/>
                  </a:xfrm>
                </p:grpSpPr>
                <p:sp>
                  <p:nvSpPr>
                    <p:cNvPr id="1069" name="Rectangle 14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75" y="1652"/>
                      <a:ext cx="3004" cy="851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sp>
                  <p:nvSpPr>
                    <p:cNvPr id="1070" name="Rectangle 14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10" y="2486"/>
                      <a:ext cx="3245" cy="8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grpSp>
                  <p:nvGrpSpPr>
                    <p:cNvPr id="1071" name="Group 148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57" y="2271"/>
                      <a:ext cx="493" cy="534"/>
                      <a:chOff x="1857" y="2271"/>
                      <a:chExt cx="493" cy="534"/>
                    </a:xfrm>
                  </p:grpSpPr>
                  <p:sp>
                    <p:nvSpPr>
                      <p:cNvPr id="1088" name="Oval 14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851" y="2268"/>
                        <a:ext cx="494" cy="498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ko-KR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endParaRPr>
                      </a:p>
                    </p:txBody>
                  </p:sp>
                  <p:grpSp>
                    <p:nvGrpSpPr>
                      <p:cNvPr id="1089" name="Group 148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72" y="2343"/>
                        <a:ext cx="463" cy="462"/>
                        <a:chOff x="1872" y="2343"/>
                        <a:chExt cx="463" cy="462"/>
                      </a:xfrm>
                    </p:grpSpPr>
                    <p:sp>
                      <p:nvSpPr>
                        <p:cNvPr id="1090" name="Oval 148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863" y="2341"/>
                          <a:ext cx="469" cy="464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091" name="Oval 148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003" y="2475"/>
                          <a:ext cx="190" cy="190"/>
                        </a:xfrm>
                        <a:prstGeom prst="ellipse">
                          <a:avLst/>
                        </a:prstGeom>
                        <a:solidFill>
                          <a:srgbClr val="C0C0C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072" name="Group 149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56" y="2084"/>
                      <a:ext cx="1294" cy="325"/>
                      <a:chOff x="2456" y="2084"/>
                      <a:chExt cx="1294" cy="325"/>
                    </a:xfrm>
                  </p:grpSpPr>
                  <p:grpSp>
                    <p:nvGrpSpPr>
                      <p:cNvPr id="1076" name="Group 149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56" y="2207"/>
                        <a:ext cx="1294" cy="202"/>
                        <a:chOff x="2456" y="2207"/>
                        <a:chExt cx="1294" cy="202"/>
                      </a:xfrm>
                    </p:grpSpPr>
                    <p:sp>
                      <p:nvSpPr>
                        <p:cNvPr id="1083" name="Oval 149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447" y="2206"/>
                          <a:ext cx="203" cy="201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084" name="Oval 149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713" y="2206"/>
                          <a:ext cx="203" cy="201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085" name="Oval 149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992" y="2206"/>
                          <a:ext cx="203" cy="201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086" name="Oval 149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258" y="2206"/>
                          <a:ext cx="203" cy="201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087" name="Oval 149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537" y="2206"/>
                          <a:ext cx="203" cy="201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1077" name="Group 149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30" y="2084"/>
                        <a:ext cx="1158" cy="66"/>
                        <a:chOff x="2530" y="2084"/>
                        <a:chExt cx="1158" cy="66"/>
                      </a:xfrm>
                    </p:grpSpPr>
                    <p:sp>
                      <p:nvSpPr>
                        <p:cNvPr id="1078" name="Oval 149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01" y="2083"/>
                          <a:ext cx="63" cy="67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079" name="Oval 149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523" y="2083"/>
                          <a:ext cx="76" cy="67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080" name="Oval 150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055" y="2083"/>
                          <a:ext cx="76" cy="67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081" name="Oval 150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347" y="2083"/>
                          <a:ext cx="63" cy="67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  <p:sp>
                      <p:nvSpPr>
                        <p:cNvPr id="1082" name="Oval 150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600" y="2083"/>
                          <a:ext cx="76" cy="67"/>
                        </a:xfrm>
                        <a:prstGeom prst="ellipse">
                          <a:avLst/>
                        </a:prstGeom>
                        <a:solidFill>
                          <a:srgbClr val="FFFF0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ko-KR" alt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굴림" pitchFamily="50" charset="-127"/>
                            <a:ea typeface="굴림" pitchFamily="50" charset="-127"/>
                          </a:endParaRPr>
                        </a:p>
                      </p:txBody>
                    </p:sp>
                  </p:grpSp>
                </p:grpSp>
                <p:sp>
                  <p:nvSpPr>
                    <p:cNvPr id="1073" name="Rectangle 15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38" y="2050"/>
                      <a:ext cx="1217" cy="140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sp>
                  <p:nvSpPr>
                    <p:cNvPr id="1074" name="Freeform 1504"/>
                    <p:cNvSpPr>
                      <a:spLocks/>
                    </p:cNvSpPr>
                    <p:nvPr/>
                  </p:nvSpPr>
                  <p:spPr bwMode="auto">
                    <a:xfrm>
                      <a:off x="1014" y="1697"/>
                      <a:ext cx="2776" cy="24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39"/>
                        </a:cxn>
                        <a:cxn ang="0">
                          <a:pos x="197" y="0"/>
                        </a:cxn>
                        <a:cxn ang="0">
                          <a:pos x="396" y="239"/>
                        </a:cxn>
                        <a:cxn ang="0">
                          <a:pos x="595" y="0"/>
                        </a:cxn>
                        <a:cxn ang="0">
                          <a:pos x="793" y="239"/>
                        </a:cxn>
                        <a:cxn ang="0">
                          <a:pos x="992" y="0"/>
                        </a:cxn>
                        <a:cxn ang="0">
                          <a:pos x="1191" y="239"/>
                        </a:cxn>
                        <a:cxn ang="0">
                          <a:pos x="1389" y="0"/>
                        </a:cxn>
                        <a:cxn ang="0">
                          <a:pos x="1587" y="239"/>
                        </a:cxn>
                        <a:cxn ang="0">
                          <a:pos x="1786" y="0"/>
                        </a:cxn>
                        <a:cxn ang="0">
                          <a:pos x="1985" y="239"/>
                        </a:cxn>
                        <a:cxn ang="0">
                          <a:pos x="2184" y="0"/>
                        </a:cxn>
                        <a:cxn ang="0">
                          <a:pos x="2382" y="239"/>
                        </a:cxn>
                        <a:cxn ang="0">
                          <a:pos x="2581" y="0"/>
                        </a:cxn>
                        <a:cxn ang="0">
                          <a:pos x="2779" y="239"/>
                        </a:cxn>
                      </a:cxnLst>
                      <a:rect l="0" t="0" r="r" b="b"/>
                      <a:pathLst>
                        <a:path w="2779" h="239">
                          <a:moveTo>
                            <a:pt x="0" y="239"/>
                          </a:moveTo>
                          <a:lnTo>
                            <a:pt x="197" y="0"/>
                          </a:lnTo>
                          <a:lnTo>
                            <a:pt x="396" y="239"/>
                          </a:lnTo>
                          <a:lnTo>
                            <a:pt x="595" y="0"/>
                          </a:lnTo>
                          <a:lnTo>
                            <a:pt x="793" y="239"/>
                          </a:lnTo>
                          <a:lnTo>
                            <a:pt x="992" y="0"/>
                          </a:lnTo>
                          <a:lnTo>
                            <a:pt x="1191" y="239"/>
                          </a:lnTo>
                          <a:lnTo>
                            <a:pt x="1389" y="0"/>
                          </a:lnTo>
                          <a:lnTo>
                            <a:pt x="1587" y="239"/>
                          </a:lnTo>
                          <a:lnTo>
                            <a:pt x="1786" y="0"/>
                          </a:lnTo>
                          <a:lnTo>
                            <a:pt x="1985" y="239"/>
                          </a:lnTo>
                          <a:lnTo>
                            <a:pt x="2184" y="0"/>
                          </a:lnTo>
                          <a:lnTo>
                            <a:pt x="2382" y="239"/>
                          </a:lnTo>
                          <a:lnTo>
                            <a:pt x="2581" y="0"/>
                          </a:lnTo>
                          <a:lnTo>
                            <a:pt x="2779" y="239"/>
                          </a:lnTo>
                        </a:path>
                      </a:pathLst>
                    </a:custGeom>
                    <a:noFill/>
                    <a:ln w="1270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sp>
                  <p:nvSpPr>
                    <p:cNvPr id="1075" name="Line 150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875" y="1994"/>
                      <a:ext cx="3017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ko-KR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</p:grpSp>
            </p:grpSp>
            <p:sp>
              <p:nvSpPr>
                <p:cNvPr id="1066" name="Rectangle 1506"/>
                <p:cNvSpPr>
                  <a:spLocks noChangeArrowheads="1"/>
                </p:cNvSpPr>
                <p:nvPr/>
              </p:nvSpPr>
              <p:spPr bwMode="auto">
                <a:xfrm>
                  <a:off x="2880" y="3702"/>
                  <a:ext cx="480" cy="192"/>
                </a:xfrm>
                <a:prstGeom prst="rect">
                  <a:avLst/>
                </a:prstGeom>
                <a:solidFill>
                  <a:srgbClr val="FFCC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latinLnBrk="0" hangingPunct="0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kumimoji="0" lang="ko-KR" altLang="en-US" sz="1200">
                      <a:solidFill>
                        <a:srgbClr val="000000"/>
                      </a:solidFill>
                    </a:rPr>
                    <a:t>신림</a:t>
                  </a:r>
                  <a:r>
                    <a:rPr kumimoji="0" lang="en-US" altLang="ko-KR" sz="1200">
                      <a:solidFill>
                        <a:srgbClr val="000000"/>
                      </a:solidFill>
                    </a:rPr>
                    <a:t>T</a:t>
                  </a:r>
                </a:p>
              </p:txBody>
            </p:sp>
          </p:grpSp>
        </p:grpSp>
        <p:pic>
          <p:nvPicPr>
            <p:cNvPr id="1171" name="Picture 155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971800" y="1676400"/>
              <a:ext cx="433388" cy="4286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172" name="Picture 15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971800" y="2133600"/>
              <a:ext cx="392113" cy="40481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grpSp>
          <p:nvGrpSpPr>
            <p:cNvPr id="1173" name="Group 1507"/>
            <p:cNvGrpSpPr>
              <a:grpSpLocks/>
            </p:cNvGrpSpPr>
            <p:nvPr/>
          </p:nvGrpSpPr>
          <p:grpSpPr bwMode="auto">
            <a:xfrm>
              <a:off x="1676400" y="2209800"/>
              <a:ext cx="846138" cy="836613"/>
              <a:chOff x="1498" y="2276"/>
              <a:chExt cx="609" cy="664"/>
            </a:xfrm>
          </p:grpSpPr>
          <p:pic>
            <p:nvPicPr>
              <p:cNvPr id="1174" name="Picture 1508" descr="man2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687" y="2477"/>
                <a:ext cx="420" cy="4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75" name="Group 1509"/>
              <p:cNvGrpSpPr>
                <a:grpSpLocks/>
              </p:cNvGrpSpPr>
              <p:nvPr/>
            </p:nvGrpSpPr>
            <p:grpSpPr bwMode="auto">
              <a:xfrm rot="-2935939">
                <a:off x="1522" y="2252"/>
                <a:ext cx="288" cy="336"/>
                <a:chOff x="2016" y="2304"/>
                <a:chExt cx="288" cy="336"/>
              </a:xfrm>
            </p:grpSpPr>
            <p:sp>
              <p:nvSpPr>
                <p:cNvPr id="1176" name="Oval 1510"/>
                <p:cNvSpPr>
                  <a:spLocks noChangeArrowheads="1"/>
                </p:cNvSpPr>
                <p:nvPr/>
              </p:nvSpPr>
              <p:spPr bwMode="auto">
                <a:xfrm rot="1376937">
                  <a:off x="2160" y="2399"/>
                  <a:ext cx="48" cy="96"/>
                </a:xfrm>
                <a:prstGeom prst="ellipse">
                  <a:avLst/>
                </a:prstGeom>
                <a:solidFill>
                  <a:srgbClr val="66FFFF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굴림" pitchFamily="50" charset="-127"/>
                    <a:ea typeface="굴림" pitchFamily="50" charset="-127"/>
                  </a:endParaRPr>
                </a:p>
              </p:txBody>
            </p:sp>
            <p:sp>
              <p:nvSpPr>
                <p:cNvPr id="1177" name="Oval 1511"/>
                <p:cNvSpPr>
                  <a:spLocks noChangeArrowheads="1"/>
                </p:cNvSpPr>
                <p:nvPr/>
              </p:nvSpPr>
              <p:spPr bwMode="auto">
                <a:xfrm rot="-1872372">
                  <a:off x="2159" y="2543"/>
                  <a:ext cx="48" cy="96"/>
                </a:xfrm>
                <a:prstGeom prst="ellipse">
                  <a:avLst/>
                </a:prstGeom>
                <a:solidFill>
                  <a:srgbClr val="66FFFF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굴림" pitchFamily="50" charset="-127"/>
                    <a:ea typeface="굴림" pitchFamily="50" charset="-127"/>
                  </a:endParaRPr>
                </a:p>
              </p:txBody>
            </p:sp>
            <p:sp>
              <p:nvSpPr>
                <p:cNvPr id="1178" name="Oval 1512"/>
                <p:cNvSpPr>
                  <a:spLocks noChangeArrowheads="1"/>
                </p:cNvSpPr>
                <p:nvPr/>
              </p:nvSpPr>
              <p:spPr bwMode="auto">
                <a:xfrm rot="1838125">
                  <a:off x="2207" y="2495"/>
                  <a:ext cx="48" cy="96"/>
                </a:xfrm>
                <a:prstGeom prst="ellipse">
                  <a:avLst/>
                </a:prstGeom>
                <a:solidFill>
                  <a:srgbClr val="66FFFF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굴림" pitchFamily="50" charset="-127"/>
                    <a:ea typeface="굴림" pitchFamily="50" charset="-127"/>
                  </a:endParaRPr>
                </a:p>
              </p:txBody>
            </p:sp>
            <p:sp>
              <p:nvSpPr>
                <p:cNvPr id="1179" name="Oval 1513"/>
                <p:cNvSpPr>
                  <a:spLocks noChangeArrowheads="1"/>
                </p:cNvSpPr>
                <p:nvPr/>
              </p:nvSpPr>
              <p:spPr bwMode="auto">
                <a:xfrm>
                  <a:off x="2207" y="2304"/>
                  <a:ext cx="48" cy="96"/>
                </a:xfrm>
                <a:prstGeom prst="ellipse">
                  <a:avLst/>
                </a:prstGeom>
                <a:solidFill>
                  <a:srgbClr val="66FFFF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굴림" pitchFamily="50" charset="-127"/>
                    <a:ea typeface="굴림" pitchFamily="50" charset="-127"/>
                  </a:endParaRPr>
                </a:p>
              </p:txBody>
            </p:sp>
            <p:sp>
              <p:nvSpPr>
                <p:cNvPr id="1180" name="Oval 1514"/>
                <p:cNvSpPr>
                  <a:spLocks noChangeArrowheads="1"/>
                </p:cNvSpPr>
                <p:nvPr/>
              </p:nvSpPr>
              <p:spPr bwMode="auto">
                <a:xfrm rot="-2281780">
                  <a:off x="2063" y="2400"/>
                  <a:ext cx="48" cy="96"/>
                </a:xfrm>
                <a:prstGeom prst="ellipse">
                  <a:avLst/>
                </a:prstGeom>
                <a:solidFill>
                  <a:srgbClr val="66FFFF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굴림" pitchFamily="50" charset="-127"/>
                    <a:ea typeface="굴림" pitchFamily="50" charset="-127"/>
                  </a:endParaRPr>
                </a:p>
              </p:txBody>
            </p:sp>
            <p:sp>
              <p:nvSpPr>
                <p:cNvPr id="1181" name="Oval 1515"/>
                <p:cNvSpPr>
                  <a:spLocks noChangeArrowheads="1"/>
                </p:cNvSpPr>
                <p:nvPr/>
              </p:nvSpPr>
              <p:spPr bwMode="auto">
                <a:xfrm rot="-1872372">
                  <a:off x="2062" y="2496"/>
                  <a:ext cx="48" cy="96"/>
                </a:xfrm>
                <a:prstGeom prst="ellipse">
                  <a:avLst/>
                </a:prstGeom>
                <a:solidFill>
                  <a:srgbClr val="66FFFF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굴림" pitchFamily="50" charset="-127"/>
                    <a:ea typeface="굴림" pitchFamily="50" charset="-127"/>
                  </a:endParaRPr>
                </a:p>
              </p:txBody>
            </p:sp>
            <p:sp>
              <p:nvSpPr>
                <p:cNvPr id="1182" name="Oval 1516"/>
                <p:cNvSpPr>
                  <a:spLocks noChangeArrowheads="1"/>
                </p:cNvSpPr>
                <p:nvPr/>
              </p:nvSpPr>
              <p:spPr bwMode="auto">
                <a:xfrm rot="-1872372">
                  <a:off x="2111" y="2304"/>
                  <a:ext cx="49" cy="96"/>
                </a:xfrm>
                <a:prstGeom prst="ellipse">
                  <a:avLst/>
                </a:prstGeom>
                <a:solidFill>
                  <a:srgbClr val="66FFFF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굴림" pitchFamily="50" charset="-127"/>
                    <a:ea typeface="굴림" pitchFamily="50" charset="-127"/>
                  </a:endParaRPr>
                </a:p>
              </p:txBody>
            </p:sp>
            <p:sp>
              <p:nvSpPr>
                <p:cNvPr id="1183" name="Oval 1517"/>
                <p:cNvSpPr>
                  <a:spLocks noChangeArrowheads="1"/>
                </p:cNvSpPr>
                <p:nvPr/>
              </p:nvSpPr>
              <p:spPr bwMode="auto">
                <a:xfrm rot="-2281780">
                  <a:off x="2014" y="2304"/>
                  <a:ext cx="48" cy="96"/>
                </a:xfrm>
                <a:prstGeom prst="ellipse">
                  <a:avLst/>
                </a:prstGeom>
                <a:solidFill>
                  <a:srgbClr val="66FFFF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굴림" pitchFamily="50" charset="-127"/>
                    <a:ea typeface="굴림" pitchFamily="50" charset="-127"/>
                  </a:endParaRPr>
                </a:p>
              </p:txBody>
            </p:sp>
            <p:sp>
              <p:nvSpPr>
                <p:cNvPr id="1184" name="Oval 1518"/>
                <p:cNvSpPr>
                  <a:spLocks noChangeArrowheads="1"/>
                </p:cNvSpPr>
                <p:nvPr/>
              </p:nvSpPr>
              <p:spPr bwMode="auto">
                <a:xfrm rot="1376937">
                  <a:off x="2255" y="2400"/>
                  <a:ext cx="48" cy="96"/>
                </a:xfrm>
                <a:prstGeom prst="ellipse">
                  <a:avLst/>
                </a:prstGeom>
                <a:solidFill>
                  <a:srgbClr val="66FFFF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굴림" pitchFamily="50" charset="-127"/>
                    <a:ea typeface="굴림" pitchFamily="50" charset="-127"/>
                  </a:endParaRPr>
                </a:p>
              </p:txBody>
            </p:sp>
          </p:grpSp>
        </p:grpSp>
        <p:grpSp>
          <p:nvGrpSpPr>
            <p:cNvPr id="1185" name="Group 1541"/>
            <p:cNvGrpSpPr>
              <a:grpSpLocks/>
            </p:cNvGrpSpPr>
            <p:nvPr/>
          </p:nvGrpSpPr>
          <p:grpSpPr bwMode="auto">
            <a:xfrm rot="-6378693">
              <a:off x="1286669" y="1685131"/>
              <a:ext cx="323850" cy="458788"/>
              <a:chOff x="2016" y="2304"/>
              <a:chExt cx="288" cy="336"/>
            </a:xfrm>
          </p:grpSpPr>
          <p:sp>
            <p:nvSpPr>
              <p:cNvPr id="1186" name="Oval 1542"/>
              <p:cNvSpPr>
                <a:spLocks noChangeArrowheads="1"/>
              </p:cNvSpPr>
              <p:nvPr/>
            </p:nvSpPr>
            <p:spPr bwMode="auto">
              <a:xfrm rot="1376937">
                <a:off x="2161" y="2401"/>
                <a:ext cx="48" cy="95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187" name="Oval 1543"/>
              <p:cNvSpPr>
                <a:spLocks noChangeArrowheads="1"/>
              </p:cNvSpPr>
              <p:nvPr/>
            </p:nvSpPr>
            <p:spPr bwMode="auto">
              <a:xfrm rot="-1872372">
                <a:off x="2162" y="2544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188" name="Oval 1544"/>
              <p:cNvSpPr>
                <a:spLocks noChangeArrowheads="1"/>
              </p:cNvSpPr>
              <p:nvPr/>
            </p:nvSpPr>
            <p:spPr bwMode="auto">
              <a:xfrm rot="1838125">
                <a:off x="2209" y="2496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189" name="Oval 1545"/>
              <p:cNvSpPr>
                <a:spLocks noChangeArrowheads="1"/>
              </p:cNvSpPr>
              <p:nvPr/>
            </p:nvSpPr>
            <p:spPr bwMode="auto">
              <a:xfrm>
                <a:off x="2210" y="2303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190" name="Oval 1546"/>
              <p:cNvSpPr>
                <a:spLocks noChangeArrowheads="1"/>
              </p:cNvSpPr>
              <p:nvPr/>
            </p:nvSpPr>
            <p:spPr bwMode="auto">
              <a:xfrm rot="-2281780">
                <a:off x="2065" y="2401"/>
                <a:ext cx="48" cy="95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191" name="Oval 1547"/>
              <p:cNvSpPr>
                <a:spLocks noChangeArrowheads="1"/>
              </p:cNvSpPr>
              <p:nvPr/>
            </p:nvSpPr>
            <p:spPr bwMode="auto">
              <a:xfrm rot="-1872372">
                <a:off x="2066" y="2496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192" name="Oval 1548"/>
              <p:cNvSpPr>
                <a:spLocks noChangeArrowheads="1"/>
              </p:cNvSpPr>
              <p:nvPr/>
            </p:nvSpPr>
            <p:spPr bwMode="auto">
              <a:xfrm rot="-1872372">
                <a:off x="2113" y="2304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193" name="Oval 1549"/>
              <p:cNvSpPr>
                <a:spLocks noChangeArrowheads="1"/>
              </p:cNvSpPr>
              <p:nvPr/>
            </p:nvSpPr>
            <p:spPr bwMode="auto">
              <a:xfrm rot="-2281780">
                <a:off x="2017" y="2305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194" name="Oval 1550"/>
              <p:cNvSpPr>
                <a:spLocks noChangeArrowheads="1"/>
              </p:cNvSpPr>
              <p:nvPr/>
            </p:nvSpPr>
            <p:spPr bwMode="auto">
              <a:xfrm rot="1376937">
                <a:off x="2257" y="2399"/>
                <a:ext cx="48" cy="95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</p:txBody>
          </p:sp>
        </p:grpSp>
        <p:pic>
          <p:nvPicPr>
            <p:cNvPr id="1195" name="Picture 1554" descr="man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600200" y="1752600"/>
              <a:ext cx="490538" cy="539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6" name="Picture 1574" descr="지상식 소화전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04800" y="4572000"/>
              <a:ext cx="323850" cy="649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97" name="Freeform 1580"/>
            <p:cNvSpPr>
              <a:spLocks/>
            </p:cNvSpPr>
            <p:nvPr/>
          </p:nvSpPr>
          <p:spPr bwMode="auto">
            <a:xfrm>
              <a:off x="1905000" y="2070100"/>
              <a:ext cx="558800" cy="123825"/>
            </a:xfrm>
            <a:custGeom>
              <a:avLst/>
              <a:gdLst/>
              <a:ahLst/>
              <a:cxnLst>
                <a:cxn ang="0">
                  <a:pos x="352" y="56"/>
                </a:cxn>
                <a:cxn ang="0">
                  <a:pos x="112" y="48"/>
                </a:cxn>
                <a:cxn ang="0">
                  <a:pos x="32" y="16"/>
                </a:cxn>
                <a:cxn ang="0">
                  <a:pos x="0" y="0"/>
                </a:cxn>
              </a:cxnLst>
              <a:rect l="0" t="0" r="r" b="b"/>
              <a:pathLst>
                <a:path w="352" h="78">
                  <a:moveTo>
                    <a:pt x="352" y="56"/>
                  </a:moveTo>
                  <a:cubicBezTo>
                    <a:pt x="280" y="61"/>
                    <a:pt x="183" y="78"/>
                    <a:pt x="112" y="48"/>
                  </a:cubicBezTo>
                  <a:cubicBezTo>
                    <a:pt x="30" y="13"/>
                    <a:pt x="141" y="52"/>
                    <a:pt x="32" y="16"/>
                  </a:cubicBezTo>
                  <a:cubicBezTo>
                    <a:pt x="21" y="12"/>
                    <a:pt x="0" y="0"/>
                    <a:pt x="0" y="0"/>
                  </a:cubicBezTo>
                </a:path>
              </a:pathLst>
            </a:custGeom>
            <a:noFill/>
            <a:ln w="76200" cap="flat" cmpd="sng">
              <a:solidFill>
                <a:srgbClr val="0066CC"/>
              </a:solidFill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198" name="Freeform 1581"/>
            <p:cNvSpPr>
              <a:spLocks/>
            </p:cNvSpPr>
            <p:nvPr/>
          </p:nvSpPr>
          <p:spPr bwMode="auto">
            <a:xfrm>
              <a:off x="2324100" y="2146300"/>
              <a:ext cx="177800" cy="469900"/>
            </a:xfrm>
            <a:custGeom>
              <a:avLst/>
              <a:gdLst/>
              <a:ahLst/>
              <a:cxnLst>
                <a:cxn ang="0">
                  <a:pos x="112" y="0"/>
                </a:cxn>
                <a:cxn ang="0">
                  <a:pos x="72" y="216"/>
                </a:cxn>
                <a:cxn ang="0">
                  <a:pos x="0" y="296"/>
                </a:cxn>
              </a:cxnLst>
              <a:rect l="0" t="0" r="r" b="b"/>
              <a:pathLst>
                <a:path w="112" h="296">
                  <a:moveTo>
                    <a:pt x="112" y="0"/>
                  </a:moveTo>
                  <a:cubicBezTo>
                    <a:pt x="105" y="60"/>
                    <a:pt x="108" y="162"/>
                    <a:pt x="72" y="216"/>
                  </a:cubicBezTo>
                  <a:cubicBezTo>
                    <a:pt x="52" y="246"/>
                    <a:pt x="26" y="270"/>
                    <a:pt x="0" y="296"/>
                  </a:cubicBezTo>
                </a:path>
              </a:pathLst>
            </a:custGeom>
            <a:noFill/>
            <a:ln w="76200" cap="flat" cmpd="sng">
              <a:solidFill>
                <a:srgbClr val="0066CC"/>
              </a:solidFill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</a:endParaRPr>
            </a:p>
          </p:txBody>
        </p:sp>
        <p:pic>
          <p:nvPicPr>
            <p:cNvPr id="1199" name="Picture 1582" descr="지상식 소화전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8305800" y="4572000"/>
              <a:ext cx="323850" cy="649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200" name="Group 1583"/>
            <p:cNvGrpSpPr>
              <a:grpSpLocks/>
            </p:cNvGrpSpPr>
            <p:nvPr/>
          </p:nvGrpSpPr>
          <p:grpSpPr bwMode="auto">
            <a:xfrm>
              <a:off x="2667000" y="3505200"/>
              <a:ext cx="990600" cy="533400"/>
              <a:chOff x="4524" y="2091"/>
              <a:chExt cx="624" cy="522"/>
            </a:xfrm>
          </p:grpSpPr>
          <p:sp>
            <p:nvSpPr>
              <p:cNvPr id="1201" name="AutoShape 1584"/>
              <p:cNvSpPr>
                <a:spLocks noChangeArrowheads="1"/>
              </p:cNvSpPr>
              <p:nvPr/>
            </p:nvSpPr>
            <p:spPr bwMode="auto">
              <a:xfrm>
                <a:off x="4800" y="2091"/>
                <a:ext cx="240" cy="165"/>
              </a:xfrm>
              <a:prstGeom prst="flowChartMagneticDrum">
                <a:avLst/>
              </a:prstGeom>
              <a:gradFill rotWithShape="0">
                <a:gsLst>
                  <a:gs pos="0">
                    <a:srgbClr val="FF3300"/>
                  </a:gs>
                  <a:gs pos="100000">
                    <a:srgbClr val="000000"/>
                  </a:gs>
                </a:gsLst>
                <a:lin ang="5400000" scaled="1"/>
              </a:gradFill>
              <a:ln w="57150">
                <a:noFill/>
                <a:round/>
                <a:headEnd/>
                <a:tailEnd/>
              </a:ln>
              <a:effectLst/>
            </p:spPr>
            <p:txBody>
              <a:bodyPr wrap="none" lIns="18000" rIns="18000" anchor="ctr">
                <a:spAutoFit/>
              </a:bodyPr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202" name="AutoShape 1585"/>
              <p:cNvSpPr>
                <a:spLocks noChangeArrowheads="1"/>
              </p:cNvSpPr>
              <p:nvPr/>
            </p:nvSpPr>
            <p:spPr bwMode="auto">
              <a:xfrm>
                <a:off x="4800" y="2448"/>
                <a:ext cx="240" cy="165"/>
              </a:xfrm>
              <a:prstGeom prst="flowChartMagneticDrum">
                <a:avLst/>
              </a:prstGeom>
              <a:gradFill rotWithShape="0">
                <a:gsLst>
                  <a:gs pos="0">
                    <a:srgbClr val="FF3300"/>
                  </a:gs>
                  <a:gs pos="100000">
                    <a:srgbClr val="000000"/>
                  </a:gs>
                </a:gsLst>
                <a:lin ang="5400000" scaled="1"/>
              </a:gradFill>
              <a:ln w="57150">
                <a:noFill/>
                <a:round/>
                <a:headEnd/>
                <a:tailEnd/>
              </a:ln>
              <a:effectLst/>
            </p:spPr>
            <p:txBody>
              <a:bodyPr wrap="none" lIns="18000" rIns="18000" anchor="ctr">
                <a:spAutoFit/>
              </a:bodyPr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203" name="Text Box 1586" descr="흰색 대리석"/>
              <p:cNvSpPr txBox="1">
                <a:spLocks noChangeArrowheads="1"/>
              </p:cNvSpPr>
              <p:nvPr/>
            </p:nvSpPr>
            <p:spPr bwMode="auto">
              <a:xfrm>
                <a:off x="4524" y="2231"/>
                <a:ext cx="624" cy="252"/>
              </a:xfrm>
              <a:prstGeom prst="rect">
                <a:avLst/>
              </a:prstGeom>
              <a:noFill/>
              <a:ln w="57150">
                <a:noFill/>
                <a:miter lim="800000"/>
                <a:headEnd/>
                <a:tailEnd/>
              </a:ln>
              <a:effectLst/>
            </p:spPr>
            <p:txBody>
              <a:bodyPr lIns="18000" rIns="1800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>
                    <a:solidFill>
                      <a:srgbClr val="FFCC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pitchFamily="18" charset="0"/>
                    <a:ea typeface="굴림" pitchFamily="50" charset="-127"/>
                  </a:rPr>
                  <a:t>연결송수구</a:t>
                </a:r>
              </a:p>
            </p:txBody>
          </p:sp>
        </p:grpSp>
        <p:sp>
          <p:nvSpPr>
            <p:cNvPr id="1204" name="Freeform 1588"/>
            <p:cNvSpPr>
              <a:spLocks/>
            </p:cNvSpPr>
            <p:nvPr/>
          </p:nvSpPr>
          <p:spPr bwMode="auto">
            <a:xfrm>
              <a:off x="3454400" y="3987800"/>
              <a:ext cx="1333500" cy="431800"/>
            </a:xfrm>
            <a:custGeom>
              <a:avLst/>
              <a:gdLst/>
              <a:ahLst/>
              <a:cxnLst>
                <a:cxn ang="0">
                  <a:pos x="840" y="272"/>
                </a:cxn>
                <a:cxn ang="0">
                  <a:pos x="528" y="160"/>
                </a:cxn>
                <a:cxn ang="0">
                  <a:pos x="296" y="64"/>
                </a:cxn>
                <a:cxn ang="0">
                  <a:pos x="208" y="40"/>
                </a:cxn>
                <a:cxn ang="0">
                  <a:pos x="120" y="16"/>
                </a:cxn>
                <a:cxn ang="0">
                  <a:pos x="56" y="8"/>
                </a:cxn>
                <a:cxn ang="0">
                  <a:pos x="0" y="0"/>
                </a:cxn>
              </a:cxnLst>
              <a:rect l="0" t="0" r="r" b="b"/>
              <a:pathLst>
                <a:path w="840" h="272">
                  <a:moveTo>
                    <a:pt x="840" y="272"/>
                  </a:moveTo>
                  <a:cubicBezTo>
                    <a:pt x="732" y="241"/>
                    <a:pt x="633" y="195"/>
                    <a:pt x="528" y="160"/>
                  </a:cubicBezTo>
                  <a:cubicBezTo>
                    <a:pt x="465" y="97"/>
                    <a:pt x="380" y="85"/>
                    <a:pt x="296" y="64"/>
                  </a:cubicBezTo>
                  <a:cubicBezTo>
                    <a:pt x="249" y="33"/>
                    <a:pt x="293" y="57"/>
                    <a:pt x="208" y="40"/>
                  </a:cubicBezTo>
                  <a:cubicBezTo>
                    <a:pt x="195" y="37"/>
                    <a:pt x="141" y="19"/>
                    <a:pt x="120" y="16"/>
                  </a:cubicBezTo>
                  <a:cubicBezTo>
                    <a:pt x="99" y="12"/>
                    <a:pt x="77" y="11"/>
                    <a:pt x="56" y="8"/>
                  </a:cubicBezTo>
                  <a:cubicBezTo>
                    <a:pt x="37" y="6"/>
                    <a:pt x="0" y="0"/>
                    <a:pt x="0" y="0"/>
                  </a:cubicBezTo>
                </a:path>
              </a:pathLst>
            </a:custGeom>
            <a:noFill/>
            <a:ln w="76200" cap="flat" cmpd="sng">
              <a:solidFill>
                <a:srgbClr val="0066CC"/>
              </a:solidFill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205" name="Freeform 1589"/>
            <p:cNvSpPr>
              <a:spLocks/>
            </p:cNvSpPr>
            <p:nvPr/>
          </p:nvSpPr>
          <p:spPr bwMode="auto">
            <a:xfrm>
              <a:off x="3238500" y="3556000"/>
              <a:ext cx="2287588" cy="1039813"/>
            </a:xfrm>
            <a:custGeom>
              <a:avLst/>
              <a:gdLst/>
              <a:ahLst/>
              <a:cxnLst>
                <a:cxn ang="0">
                  <a:pos x="1056" y="648"/>
                </a:cxn>
                <a:cxn ang="0">
                  <a:pos x="1424" y="640"/>
                </a:cxn>
                <a:cxn ang="0">
                  <a:pos x="1384" y="608"/>
                </a:cxn>
                <a:cxn ang="0">
                  <a:pos x="1256" y="512"/>
                </a:cxn>
                <a:cxn ang="0">
                  <a:pos x="1064" y="400"/>
                </a:cxn>
                <a:cxn ang="0">
                  <a:pos x="904" y="360"/>
                </a:cxn>
                <a:cxn ang="0">
                  <a:pos x="824" y="312"/>
                </a:cxn>
                <a:cxn ang="0">
                  <a:pos x="776" y="296"/>
                </a:cxn>
                <a:cxn ang="0">
                  <a:pos x="752" y="272"/>
                </a:cxn>
                <a:cxn ang="0">
                  <a:pos x="640" y="240"/>
                </a:cxn>
                <a:cxn ang="0">
                  <a:pos x="512" y="176"/>
                </a:cxn>
                <a:cxn ang="0">
                  <a:pos x="448" y="128"/>
                </a:cxn>
                <a:cxn ang="0">
                  <a:pos x="192" y="40"/>
                </a:cxn>
                <a:cxn ang="0">
                  <a:pos x="0" y="0"/>
                </a:cxn>
              </a:cxnLst>
              <a:rect l="0" t="0" r="r" b="b"/>
              <a:pathLst>
                <a:path w="1441" h="655">
                  <a:moveTo>
                    <a:pt x="1056" y="648"/>
                  </a:moveTo>
                  <a:cubicBezTo>
                    <a:pt x="1179" y="645"/>
                    <a:pt x="1302" y="655"/>
                    <a:pt x="1424" y="640"/>
                  </a:cubicBezTo>
                  <a:cubicBezTo>
                    <a:pt x="1441" y="638"/>
                    <a:pt x="1397" y="620"/>
                    <a:pt x="1384" y="608"/>
                  </a:cubicBezTo>
                  <a:cubicBezTo>
                    <a:pt x="1234" y="470"/>
                    <a:pt x="1402" y="603"/>
                    <a:pt x="1256" y="512"/>
                  </a:cubicBezTo>
                  <a:cubicBezTo>
                    <a:pt x="1193" y="473"/>
                    <a:pt x="1133" y="430"/>
                    <a:pt x="1064" y="400"/>
                  </a:cubicBezTo>
                  <a:cubicBezTo>
                    <a:pt x="1020" y="381"/>
                    <a:pt x="951" y="372"/>
                    <a:pt x="904" y="360"/>
                  </a:cubicBezTo>
                  <a:cubicBezTo>
                    <a:pt x="877" y="344"/>
                    <a:pt x="852" y="326"/>
                    <a:pt x="824" y="312"/>
                  </a:cubicBezTo>
                  <a:cubicBezTo>
                    <a:pt x="809" y="304"/>
                    <a:pt x="791" y="304"/>
                    <a:pt x="776" y="296"/>
                  </a:cubicBezTo>
                  <a:cubicBezTo>
                    <a:pt x="766" y="291"/>
                    <a:pt x="762" y="277"/>
                    <a:pt x="752" y="272"/>
                  </a:cubicBezTo>
                  <a:cubicBezTo>
                    <a:pt x="717" y="256"/>
                    <a:pt x="677" y="252"/>
                    <a:pt x="640" y="240"/>
                  </a:cubicBezTo>
                  <a:cubicBezTo>
                    <a:pt x="535" y="135"/>
                    <a:pt x="659" y="241"/>
                    <a:pt x="512" y="176"/>
                  </a:cubicBezTo>
                  <a:cubicBezTo>
                    <a:pt x="488" y="165"/>
                    <a:pt x="472" y="140"/>
                    <a:pt x="448" y="128"/>
                  </a:cubicBezTo>
                  <a:cubicBezTo>
                    <a:pt x="405" y="106"/>
                    <a:pt x="244" y="49"/>
                    <a:pt x="192" y="40"/>
                  </a:cubicBezTo>
                  <a:cubicBezTo>
                    <a:pt x="142" y="6"/>
                    <a:pt x="61" y="0"/>
                    <a:pt x="0" y="0"/>
                  </a:cubicBezTo>
                </a:path>
              </a:pathLst>
            </a:custGeom>
            <a:noFill/>
            <a:ln w="76200" cap="flat" cmpd="sng">
              <a:solidFill>
                <a:srgbClr val="0066CC"/>
              </a:solidFill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7171" name="Text Box 32"/>
          <p:cNvSpPr txBox="1">
            <a:spLocks noChangeArrowheads="1"/>
          </p:cNvSpPr>
          <p:nvPr/>
        </p:nvSpPr>
        <p:spPr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atinLnBrk="0">
              <a:defRPr lang="ko-KR" altLang="en-US"/>
            </a:pPr>
            <a:endParaRPr lang="ko-KR" altLang="ko-KR" b="0"/>
          </a:p>
        </p:txBody>
      </p:sp>
      <p:sp>
        <p:nvSpPr>
          <p:cNvPr id="41" name="제목 4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 lang="ko-KR"/>
            </a:pPr>
            <a:r>
              <a:rPr lang="ko-KR" altLang="en-US" sz="4000" spc="605">
                <a:latin typeface="HY울릉도M"/>
                <a:ea typeface="HY울릉도M"/>
              </a:rPr>
              <a:t>화재진압작전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-20638" y="1196752"/>
            <a:ext cx="9164638" cy="792088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>
            <a:scrgbClr r="0" g="0" b="0"/>
          </a:fontRef>
        </p:style>
        <p:txBody>
          <a:bodyPr/>
          <a:lstStyle/>
          <a:p>
            <a:pPr latinLnBrk="0">
              <a:defRPr lang="ko-KR"/>
            </a:pPr>
            <a:endParaRPr lang="ko-KR" altLang="en-US">
              <a:ea typeface="굴림"/>
            </a:endParaRP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gray">
          <a:xfrm>
            <a:off x="467545" y="1397000"/>
            <a:ext cx="8280920" cy="392113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/>
              <a:buNone/>
              <a:defRPr lang="ko-KR"/>
            </a:pPr>
            <a:r>
              <a:rPr lang="en-US" altLang="ko-KR" sz="2500" i="1" dirty="0">
                <a:solidFill>
                  <a:schemeClr val="bg1"/>
                </a:solidFill>
                <a:latin typeface="MD아롱체"/>
                <a:ea typeface="MD아롱체"/>
              </a:rPr>
              <a:t>  </a:t>
            </a:r>
            <a:r>
              <a:rPr lang="ko-KR" altLang="en-US" sz="2500" i="1" dirty="0">
                <a:solidFill>
                  <a:schemeClr val="bg1"/>
                </a:solidFill>
                <a:latin typeface="MD아롱체"/>
                <a:ea typeface="MD아롱체"/>
              </a:rPr>
              <a:t>가상화재</a:t>
            </a:r>
            <a:r>
              <a:rPr lang="en-US" altLang="ko-KR" sz="2500" i="1" dirty="0">
                <a:solidFill>
                  <a:schemeClr val="bg1"/>
                </a:solidFill>
                <a:latin typeface="MD아롱체"/>
                <a:ea typeface="MD아롱체"/>
              </a:rPr>
              <a:t>(</a:t>
            </a:r>
            <a:r>
              <a:rPr lang="ko-KR" altLang="en-US" sz="2500" i="1" dirty="0" smtClean="0">
                <a:solidFill>
                  <a:schemeClr val="bg1"/>
                </a:solidFill>
                <a:latin typeface="MD아롱체"/>
                <a:ea typeface="MD아롱체"/>
              </a:rPr>
              <a:t>지상</a:t>
            </a:r>
            <a:r>
              <a:rPr lang="en-US" altLang="ko-KR" sz="2500" i="1" dirty="0" smtClean="0">
                <a:solidFill>
                  <a:schemeClr val="bg1"/>
                </a:solidFill>
                <a:latin typeface="MD아롱체"/>
                <a:ea typeface="MD아롱체"/>
              </a:rPr>
              <a:t>7</a:t>
            </a:r>
            <a:r>
              <a:rPr lang="ko-KR" altLang="en-US" sz="2500" i="1" dirty="0" smtClean="0">
                <a:solidFill>
                  <a:schemeClr val="bg1"/>
                </a:solidFill>
                <a:latin typeface="MD아롱체"/>
                <a:ea typeface="MD아롱체"/>
              </a:rPr>
              <a:t>층</a:t>
            </a:r>
            <a:r>
              <a:rPr lang="en-US" altLang="ko-KR" sz="2500" i="1" dirty="0" smtClean="0">
                <a:solidFill>
                  <a:schemeClr val="bg1"/>
                </a:solidFill>
                <a:latin typeface="MD아롱체"/>
                <a:ea typeface="MD아롱체"/>
              </a:rPr>
              <a:t> </a:t>
            </a:r>
            <a:r>
              <a:rPr lang="ko-KR" altLang="en-US" sz="2500" i="1" dirty="0" smtClean="0">
                <a:solidFill>
                  <a:schemeClr val="bg1"/>
                </a:solidFill>
                <a:latin typeface="MD아롱체"/>
                <a:ea typeface="MD아롱체"/>
              </a:rPr>
              <a:t>공동주택서 </a:t>
            </a:r>
            <a:r>
              <a:rPr lang="ko-KR" altLang="en-US" sz="2500" i="1" dirty="0">
                <a:solidFill>
                  <a:schemeClr val="bg1"/>
                </a:solidFill>
                <a:latin typeface="MD아롱체"/>
                <a:ea typeface="MD아롱체"/>
              </a:rPr>
              <a:t>화재발생</a:t>
            </a:r>
            <a:r>
              <a:rPr lang="en-US" altLang="ko-KR" sz="2500" i="1" dirty="0">
                <a:solidFill>
                  <a:schemeClr val="bg1"/>
                </a:solidFill>
                <a:latin typeface="MD아롱체"/>
                <a:ea typeface="MD아롱체"/>
              </a:rPr>
              <a:t>)</a:t>
            </a:r>
            <a:r>
              <a:rPr lang="ko-KR" altLang="en-US" sz="2500" i="1" dirty="0">
                <a:solidFill>
                  <a:schemeClr val="bg1"/>
                </a:solidFill>
                <a:latin typeface="MD아롱체"/>
                <a:ea typeface="MD아롱체"/>
              </a:rPr>
              <a:t>  </a:t>
            </a:r>
            <a:endParaRPr lang="en-US" altLang="ko-KR" sz="2800" b="0" dirty="0">
              <a:solidFill>
                <a:schemeClr val="bg1"/>
              </a:solidFill>
              <a:latin typeface="+mn-lt"/>
              <a:ea typeface="굴림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7145238" y="6237312"/>
            <a:ext cx="1800200" cy="43204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squar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ko-KR" altLang="en-US" sz="1800" b="1" i="0">
                <a:solidFill>
                  <a:schemeClr val="tx1"/>
                </a:solidFill>
                <a:latin typeface="Arial"/>
              </a:rPr>
              <a:t>   </a:t>
            </a:r>
            <a:r>
              <a:rPr lang="ko-KR" altLang="en-US" sz="1800" b="1" i="0">
                <a:solidFill>
                  <a:schemeClr val="bg1"/>
                </a:solidFill>
                <a:latin typeface="Arial"/>
              </a:rPr>
              <a:t>동작소방서</a:t>
            </a:r>
          </a:p>
        </p:txBody>
      </p:sp>
      <p:pic>
        <p:nvPicPr>
          <p:cNvPr id="116" name="Picture 69" descr="fi3"/>
          <p:cNvPicPr>
            <a:picLocks noChangeAspect="1" noChangeArrowheads="1" noCrop="1"/>
          </p:cNvPicPr>
          <p:nvPr/>
        </p:nvPicPr>
        <p:blipFill rotWithShape="1">
          <a:blip r:embed="rId10" cstate="print"/>
          <a:srcRect/>
          <a:stretch>
            <a:fillRect/>
          </a:stretch>
        </p:blipFill>
        <p:spPr>
          <a:xfrm>
            <a:off x="1691680" y="1556792"/>
            <a:ext cx="792088" cy="2376264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repeatCount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repeatCount="indefinite" display="0" masterRel="sameClick">
                                          <p:stCondLst>
                                            <p:cond evt="on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불소리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434" name="직선 연결선 35"/>
          <p:cNvCxnSpPr>
            <a:cxnSpLocks noChangeShapeType="1"/>
          </p:cNvCxnSpPr>
          <p:nvPr/>
        </p:nvCxnSpPr>
        <p:spPr>
          <a:xfrm>
            <a:off x="0" y="1309688"/>
            <a:ext cx="9142413" cy="0"/>
          </a:xfrm>
          <a:prstGeom prst="line">
            <a:avLst/>
          </a:prstGeom>
          <a:noFill/>
          <a:ln w="63500" algn="ctr">
            <a:solidFill>
              <a:srgbClr val="3333FF"/>
            </a:solidFill>
            <a:round/>
          </a:ln>
        </p:spPr>
      </p:cxnSp>
      <p:sp>
        <p:nvSpPr>
          <p:cNvPr id="15" name="제목 40"/>
          <p:cNvSpPr>
            <a:spLocks noGrp="1"/>
          </p:cNvSpPr>
          <p:nvPr>
            <p:ph type="title"/>
          </p:nvPr>
        </p:nvSpPr>
        <p:spPr>
          <a:xfrm>
            <a:off x="2057400" y="620713"/>
            <a:ext cx="6019800" cy="487362"/>
          </a:xfrm>
        </p:spPr>
        <p:txBody>
          <a:bodyPr/>
          <a:lstStyle/>
          <a:p>
            <a:pPr eaLnBrk="1" hangingPunct="1">
              <a:defRPr lang="ko-KR"/>
            </a:pPr>
            <a:r>
              <a:rPr lang="ko-KR" altLang="en-US" sz="4000" spc="605" dirty="0">
                <a:latin typeface="HY울릉도M"/>
                <a:ea typeface="HY울릉도M"/>
              </a:rPr>
              <a:t>출동 및 각 대별임무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179512" y="1340766"/>
          <a:ext cx="8660393" cy="5185549"/>
        </p:xfrm>
        <a:graphic>
          <a:graphicData uri="http://schemas.openxmlformats.org/drawingml/2006/table">
            <a:tbl>
              <a:tblPr firstRow="1" bandRow="1"/>
              <a:tblGrid>
                <a:gridCol w="792088"/>
                <a:gridCol w="1008112"/>
                <a:gridCol w="6818467"/>
                <a:gridCol w="41726"/>
              </a:tblGrid>
              <a:tr h="637249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 spc="5" dirty="0" err="1">
                          <a:solidFill>
                            <a:srgbClr val="000000"/>
                          </a:solidFill>
                        </a:rPr>
                        <a:t>출동대</a:t>
                      </a:r>
                      <a:endParaRPr lang="ko-KR" altLang="en-US" sz="1300" b="1" i="0" spc="5" dirty="0">
                        <a:solidFill>
                          <a:srgbClr val="000000"/>
                        </a:solidFill>
                      </a:endParaRP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00B0F0">
                        <a:alpha val="1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 spc="5" dirty="0" err="1">
                          <a:solidFill>
                            <a:srgbClr val="000000"/>
                          </a:solidFill>
                        </a:rPr>
                        <a:t>차량별</a:t>
                      </a:r>
                      <a:endParaRPr lang="ko-KR" altLang="en-US" sz="1300" b="1" i="0" spc="5" dirty="0">
                        <a:solidFill>
                          <a:srgbClr val="000000"/>
                        </a:solidFill>
                      </a:endParaRP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00B0F0">
                        <a:alpha val="1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 spc="5" dirty="0">
                          <a:solidFill>
                            <a:srgbClr val="000000"/>
                          </a:solidFill>
                        </a:rPr>
                        <a:t>세 부 내 역</a:t>
                      </a: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00B0F0">
                        <a:alpha val="1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300" b="1" i="0" spc="5" dirty="0">
                        <a:solidFill>
                          <a:srgbClr val="000000"/>
                        </a:solidFill>
                      </a:endParaRP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00B0F0">
                        <a:alpha val="11000"/>
                      </a:srgbClr>
                    </a:solidFill>
                  </a:tcPr>
                </a:tc>
              </a:tr>
              <a:tr h="2027049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i="0" spc="5">
                          <a:solidFill>
                            <a:srgbClr val="000000"/>
                          </a:solidFill>
                        </a:rPr>
                        <a:t>현장대응단</a:t>
                      </a:r>
                    </a:p>
                    <a:p>
                      <a:pPr marL="0" indent="0" algn="ctr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1" i="0" spc="5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ko-KR" altLang="en-US" sz="1200" b="1" i="0" spc="5">
                          <a:solidFill>
                            <a:srgbClr val="000000"/>
                          </a:solidFill>
                        </a:rPr>
                        <a:t>진압대</a:t>
                      </a:r>
                      <a:r>
                        <a:rPr lang="en-US" altLang="ko-KR" sz="1200" b="1" i="0" spc="5">
                          <a:solidFill>
                            <a:srgbClr val="000000"/>
                          </a:solidFill>
                        </a:rPr>
                        <a:t>,</a:t>
                      </a:r>
                    </a:p>
                    <a:p>
                      <a:pPr marL="0" indent="0" algn="ctr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i="0" spc="5">
                          <a:solidFill>
                            <a:srgbClr val="000000"/>
                          </a:solidFill>
                        </a:rPr>
                        <a:t>구조대</a:t>
                      </a:r>
                      <a:r>
                        <a:rPr lang="en-US" altLang="ko-KR" sz="1200" b="1" i="0" spc="5">
                          <a:solidFill>
                            <a:srgbClr val="000000"/>
                          </a:solidFill>
                        </a:rPr>
                        <a:t>)</a:t>
                      </a:r>
                      <a:endParaRPr lang="ko-KR" altLang="en-US" sz="1200" b="1" i="0" spc="5">
                        <a:solidFill>
                          <a:srgbClr val="000000"/>
                        </a:solidFill>
                      </a:endParaRP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펌프</a:t>
                      </a:r>
                      <a:r>
                        <a:rPr lang="en-US" altLang="ko-KR" sz="1200" b="1" i="0" spc="5" dirty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탱크</a:t>
                      </a:r>
                      <a:r>
                        <a:rPr lang="en-US" altLang="ko-KR" sz="1200" b="1" i="0" spc="5" dirty="0">
                          <a:solidFill>
                            <a:srgbClr val="000000"/>
                          </a:solidFill>
                        </a:rPr>
                        <a:t>,</a:t>
                      </a:r>
                    </a:p>
                    <a:p>
                      <a:pPr marL="0" indent="0" algn="ctr" defTabSz="914400" eaLnBrk="1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굴절</a:t>
                      </a:r>
                      <a:r>
                        <a:rPr lang="en-US" altLang="ko-KR" sz="1200" b="1" i="0" spc="5" dirty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ko-KR" altLang="en-US" sz="1200" b="1" i="0" spc="5" dirty="0" err="1">
                          <a:solidFill>
                            <a:srgbClr val="000000"/>
                          </a:solidFill>
                        </a:rPr>
                        <a:t>고차차</a:t>
                      </a:r>
                      <a:r>
                        <a:rPr lang="en-US" altLang="ko-KR" sz="1200" b="1" i="0" spc="5" dirty="0">
                          <a:solidFill>
                            <a:srgbClr val="000000"/>
                          </a:solidFill>
                        </a:rPr>
                        <a:t>,</a:t>
                      </a:r>
                    </a:p>
                    <a:p>
                      <a:pPr marL="0" indent="0" algn="ctr" defTabSz="914400" eaLnBrk="1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구급</a:t>
                      </a: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1" i="0" spc="5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ko-KR" altLang="en-US" sz="1200" b="1" i="0" spc="5" dirty="0" err="1">
                          <a:solidFill>
                            <a:srgbClr val="000000"/>
                          </a:solidFill>
                        </a:rPr>
                        <a:t>펌프차</a:t>
                      </a:r>
                      <a:r>
                        <a:rPr lang="en-US" altLang="ko-KR" sz="1200" b="1" i="0" spc="5" dirty="0">
                          <a:solidFill>
                            <a:srgbClr val="000000"/>
                          </a:solidFill>
                        </a:rPr>
                        <a:t>- 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건물 </a:t>
                      </a:r>
                      <a:r>
                        <a:rPr lang="ko-KR" altLang="en-US" sz="1200" b="1" i="0" spc="5" dirty="0" err="1" smtClean="0">
                          <a:solidFill>
                            <a:srgbClr val="000000"/>
                          </a:solidFill>
                        </a:rPr>
                        <a:t>우측에부서</a:t>
                      </a:r>
                      <a:r>
                        <a:rPr lang="ko-KR" altLang="en-US" sz="1200" b="1" i="0" spc="5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옥내소화전</a:t>
                      </a:r>
                      <a:r>
                        <a:rPr lang="en-US" altLang="ko-KR" sz="1200" b="1" i="0" spc="5" dirty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스프링쿨러 </a:t>
                      </a:r>
                      <a:r>
                        <a:rPr lang="ko-KR" altLang="en-US" sz="1200" b="1" i="0" spc="5" dirty="0" err="1">
                          <a:solidFill>
                            <a:srgbClr val="000000"/>
                          </a:solidFill>
                        </a:rPr>
                        <a:t>연결송수구</a:t>
                      </a:r>
                      <a:r>
                        <a:rPr lang="en-US" altLang="ko-KR" sz="1200" b="1" i="0" spc="5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ko-KR" altLang="en-US" sz="1200" b="1" i="0" spc="5" dirty="0" err="1">
                          <a:solidFill>
                            <a:srgbClr val="000000"/>
                          </a:solidFill>
                        </a:rPr>
                        <a:t>쌍구형</a:t>
                      </a:r>
                      <a:r>
                        <a:rPr lang="en-US" altLang="ko-KR" sz="1200" b="1" i="0" spc="5" dirty="0">
                          <a:solidFill>
                            <a:srgbClr val="000000"/>
                          </a:solidFill>
                        </a:rPr>
                        <a:t>) 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점유</a:t>
                      </a:r>
                      <a:r>
                        <a:rPr lang="en-US" altLang="ko-KR" sz="1200" b="1" i="0" spc="5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송수</a:t>
                      </a:r>
                    </a:p>
                    <a:p>
                      <a:pPr marL="0" indent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       건물</a:t>
                      </a:r>
                      <a:r>
                        <a:rPr lang="en-US" altLang="ko-KR" sz="1200" b="1" i="0" spc="5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현관과 </a:t>
                      </a:r>
                      <a:r>
                        <a:rPr lang="ko-KR" altLang="en-US" sz="1200" b="1" i="0" spc="5" dirty="0" smtClean="0">
                          <a:solidFill>
                            <a:srgbClr val="000000"/>
                          </a:solidFill>
                        </a:rPr>
                        <a:t>피난계단을 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통해 옥내 진입하여</a:t>
                      </a:r>
                      <a:r>
                        <a:rPr lang="en-US" altLang="ko-KR" sz="1200" b="1" i="0" spc="5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화점진압 및 인명구조 실시</a:t>
                      </a:r>
                    </a:p>
                    <a:p>
                      <a:pPr marL="0" indent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 </a:t>
                      </a:r>
                      <a:endParaRPr lang="en-US" altLang="ko-KR" sz="1200" b="1" i="0" spc="5" dirty="0" smtClean="0">
                        <a:solidFill>
                          <a:srgbClr val="000000"/>
                        </a:solidFill>
                      </a:endParaRPr>
                    </a:p>
                    <a:p>
                      <a:pPr marL="0" indent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i="0" spc="5" dirty="0" smtClean="0">
                          <a:solidFill>
                            <a:srgbClr val="000000"/>
                          </a:solidFill>
                        </a:rPr>
                        <a:t>탱크차</a:t>
                      </a:r>
                      <a:r>
                        <a:rPr lang="en-US" altLang="ko-KR" sz="1200" b="1" i="0" spc="5" dirty="0">
                          <a:solidFill>
                            <a:srgbClr val="000000"/>
                          </a:solidFill>
                        </a:rPr>
                        <a:t>- 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공소 </a:t>
                      </a:r>
                      <a:r>
                        <a:rPr lang="en-US" altLang="ko-KR" sz="1200" b="1" i="0" spc="5" dirty="0" smtClean="0">
                          <a:solidFill>
                            <a:srgbClr val="000000"/>
                          </a:solidFill>
                        </a:rPr>
                        <a:t>1323</a:t>
                      </a:r>
                      <a:r>
                        <a:rPr lang="ko-KR" altLang="en-US" sz="1200" b="1" i="0" spc="5" dirty="0" smtClean="0">
                          <a:solidFill>
                            <a:srgbClr val="000000"/>
                          </a:solidFill>
                        </a:rPr>
                        <a:t>호 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직결관 사용 </a:t>
                      </a:r>
                      <a:r>
                        <a:rPr lang="ko-KR" altLang="en-US" sz="1200" b="1" i="0" spc="5" dirty="0" smtClean="0">
                          <a:solidFill>
                            <a:srgbClr val="000000"/>
                          </a:solidFill>
                        </a:rPr>
                        <a:t>점유 후 </a:t>
                      </a:r>
                      <a:r>
                        <a:rPr lang="ko-KR" altLang="en-US" sz="1200" b="1" i="0" spc="5" dirty="0" err="1" smtClean="0">
                          <a:solidFill>
                            <a:srgbClr val="000000"/>
                          </a:solidFill>
                        </a:rPr>
                        <a:t>펌프차에</a:t>
                      </a:r>
                      <a:r>
                        <a:rPr lang="ko-KR" altLang="en-US" sz="1200" b="1" i="0" spc="5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중계송수</a:t>
                      </a:r>
                    </a:p>
                    <a:p>
                      <a:pPr marL="0" indent="0" algn="l" defTabSz="914400" eaLnBrk="1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200" b="1" dirty="0"/>
                        <a:t> </a:t>
                      </a:r>
                      <a:endParaRPr lang="en-US" altLang="ko-KR" sz="1200" b="1" dirty="0" smtClean="0"/>
                    </a:p>
                    <a:p>
                      <a:pPr marL="0" indent="0" algn="l" defTabSz="914400" eaLnBrk="1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200" b="1" dirty="0" smtClean="0"/>
                        <a:t>구조대</a:t>
                      </a:r>
                      <a:r>
                        <a:rPr lang="en-US" altLang="ko-KR" sz="1200" b="1" dirty="0"/>
                        <a:t>- </a:t>
                      </a:r>
                      <a:r>
                        <a:rPr lang="ko-KR" altLang="en-US" sz="1200" b="1" dirty="0"/>
                        <a:t>건물전면에 부서하여 옥상 대피인원 지상으로 인명구조 및 </a:t>
                      </a:r>
                      <a:r>
                        <a:rPr lang="ko-KR" altLang="en-US" sz="1200" b="1" dirty="0" err="1"/>
                        <a:t>화점층</a:t>
                      </a:r>
                      <a:r>
                        <a:rPr lang="ko-KR" altLang="en-US" sz="1200" b="1" dirty="0"/>
                        <a:t> 진입 </a:t>
                      </a:r>
                      <a:r>
                        <a:rPr lang="ko-KR" altLang="en-US" sz="1200" b="1" dirty="0" smtClean="0"/>
                        <a:t>피난유도</a:t>
                      </a:r>
                      <a:endParaRPr lang="ko-KR" altLang="en-US" sz="1200" b="1" dirty="0"/>
                    </a:p>
                    <a:p>
                      <a:pPr marL="0" indent="0" algn="l" defTabSz="914400" eaLnBrk="1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200" b="1" i="0" spc="5" dirty="0">
                          <a:solidFill>
                            <a:srgbClr val="000000"/>
                          </a:solidFill>
                        </a:rPr>
                        <a:t> </a:t>
                      </a:r>
                      <a:endParaRPr lang="en-US" altLang="ko-KR" sz="1200" b="1" i="0" spc="5" dirty="0" smtClean="0">
                        <a:solidFill>
                          <a:srgbClr val="000000"/>
                        </a:solidFill>
                      </a:endParaRPr>
                    </a:p>
                    <a:p>
                      <a:pPr marL="0" indent="0" algn="l" defTabSz="914400" eaLnBrk="1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200" b="1" i="0" spc="5" dirty="0" err="1" smtClean="0">
                          <a:solidFill>
                            <a:srgbClr val="000000"/>
                          </a:solidFill>
                        </a:rPr>
                        <a:t>구급대</a:t>
                      </a:r>
                      <a:r>
                        <a:rPr lang="en-US" altLang="ko-KR" sz="1200" b="1" i="0" spc="5" dirty="0">
                          <a:solidFill>
                            <a:srgbClr val="000000"/>
                          </a:solidFill>
                        </a:rPr>
                        <a:t>- 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건물 </a:t>
                      </a:r>
                      <a:r>
                        <a:rPr lang="ko-KR" altLang="en-US" sz="1200" b="1" i="0" spc="5" dirty="0" err="1">
                          <a:solidFill>
                            <a:srgbClr val="000000"/>
                          </a:solidFill>
                        </a:rPr>
                        <a:t>서측면에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 부서하여 환자 응급처치 및 이송</a:t>
                      </a: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indent="0" algn="ctr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altLang="ko-KR" sz="1400" b="1" i="0" spc="5" dirty="0">
                        <a:solidFill>
                          <a:srgbClr val="000000"/>
                        </a:solidFill>
                      </a:endParaRP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 lang="ko-KR"/>
                      </a:pPr>
                      <a:r>
                        <a:rPr lang="ko-KR" altLang="en-US" sz="1200" b="1" i="0" spc="5" dirty="0" smtClean="0">
                          <a:solidFill>
                            <a:srgbClr val="000000"/>
                          </a:solidFill>
                        </a:rPr>
                        <a:t>지 휘 차</a:t>
                      </a: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 lang="ko-KR"/>
                      </a:pPr>
                      <a:r>
                        <a:rPr lang="ko-KR" altLang="en-US" sz="1200" b="1" i="0" spc="5" dirty="0" smtClean="0">
                          <a:solidFill>
                            <a:srgbClr val="000000"/>
                          </a:solidFill>
                        </a:rPr>
                        <a:t>현장 지휘 총괄</a:t>
                      </a:r>
                      <a:r>
                        <a:rPr lang="ko-KR" altLang="en-US" sz="1200" b="1" i="0" spc="65" dirty="0" smtClean="0">
                          <a:solidFill>
                            <a:srgbClr val="000000"/>
                          </a:solidFill>
                        </a:rPr>
                        <a:t> 및 상황전파</a:t>
                      </a:r>
                      <a:r>
                        <a:rPr lang="ko-KR" altLang="en-US" sz="1200" b="1" i="0" spc="5" dirty="0" smtClean="0">
                          <a:solidFill>
                            <a:srgbClr val="000000"/>
                          </a:solidFill>
                        </a:rPr>
                        <a:t> </a:t>
                      </a:r>
                      <a:r>
                        <a:rPr lang="en-US" altLang="ko-KR" sz="1200" b="1" i="0" spc="5" dirty="0" smtClean="0">
                          <a:solidFill>
                            <a:srgbClr val="000000"/>
                          </a:solidFill>
                        </a:rPr>
                        <a:t>/ </a:t>
                      </a:r>
                      <a:r>
                        <a:rPr lang="ko-KR" altLang="en-US" sz="1200" b="1" i="0" spc="5" dirty="0" smtClean="0">
                          <a:solidFill>
                            <a:srgbClr val="000000"/>
                          </a:solidFill>
                        </a:rPr>
                        <a:t>화재원인 조사 </a:t>
                      </a: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2048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구조버스</a:t>
                      </a: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eaLnBrk="1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200" b="1" i="0" spc="5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ko-KR" altLang="en-US" sz="1200" b="1" i="0" spc="5">
                          <a:solidFill>
                            <a:srgbClr val="000000"/>
                          </a:solidFill>
                        </a:rPr>
                        <a:t>전면 동측면에 부서하여 건물내 인명검색 및 인명구조</a:t>
                      </a: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  <a:tr h="165715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200" b="1" dirty="0" err="1"/>
                        <a:t>신림대</a:t>
                      </a:r>
                      <a:endParaRPr lang="ko-KR" altLang="en-US" sz="1200" b="1" dirty="0"/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펌프</a:t>
                      </a:r>
                      <a:r>
                        <a:rPr lang="en-US" altLang="ko-KR" sz="1200" b="1" i="0" spc="5" dirty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탱크</a:t>
                      </a: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eaLnBrk="1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 건물 </a:t>
                      </a:r>
                      <a:r>
                        <a:rPr lang="ko-KR" altLang="en-US" sz="1200" b="1" i="0" spc="5" dirty="0" smtClean="0">
                          <a:solidFill>
                            <a:srgbClr val="000000"/>
                          </a:solidFill>
                        </a:rPr>
                        <a:t>좌측부서 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화점 </a:t>
                      </a:r>
                      <a:r>
                        <a:rPr lang="ko-KR" altLang="en-US" sz="1200" b="1" i="0" spc="5" dirty="0" err="1">
                          <a:solidFill>
                            <a:srgbClr val="000000"/>
                          </a:solidFill>
                        </a:rPr>
                        <a:t>직하층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 옥내 소화전함 </a:t>
                      </a:r>
                      <a:r>
                        <a:rPr lang="ko-KR" altLang="en-US" sz="1200" b="1" i="0" spc="5" dirty="0" err="1">
                          <a:solidFill>
                            <a:srgbClr val="000000"/>
                          </a:solidFill>
                        </a:rPr>
                        <a:t>연결방수구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 점유 화재진압 </a:t>
                      </a:r>
                      <a:r>
                        <a:rPr lang="ko-KR" altLang="en-US" sz="1200" b="1" i="0" spc="5" dirty="0" smtClean="0">
                          <a:solidFill>
                            <a:srgbClr val="000000"/>
                          </a:solidFill>
                        </a:rPr>
                        <a:t>옥내계단이용 </a:t>
                      </a:r>
                      <a:r>
                        <a:rPr lang="ko-KR" altLang="en-US" sz="1200" b="1" i="0" spc="5" dirty="0" err="1">
                          <a:solidFill>
                            <a:srgbClr val="000000"/>
                          </a:solidFill>
                        </a:rPr>
                        <a:t>화점층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 진입 </a:t>
                      </a:r>
                      <a:r>
                        <a:rPr lang="ko-KR" altLang="en-US" sz="1200" b="1" i="0" spc="5" dirty="0" smtClean="0">
                          <a:solidFill>
                            <a:srgbClr val="000000"/>
                          </a:solidFill>
                        </a:rPr>
                        <a:t>화재진압 공소 </a:t>
                      </a:r>
                      <a:r>
                        <a:rPr lang="en-US" altLang="ko-KR" sz="1200" b="1" i="0" spc="5" dirty="0" smtClean="0">
                          <a:solidFill>
                            <a:srgbClr val="000000"/>
                          </a:solidFill>
                        </a:rPr>
                        <a:t>1302</a:t>
                      </a:r>
                      <a:r>
                        <a:rPr lang="ko-KR" altLang="en-US" sz="1200" b="1" i="0" spc="5" dirty="0" smtClean="0">
                          <a:solidFill>
                            <a:srgbClr val="000000"/>
                          </a:solidFill>
                        </a:rPr>
                        <a:t>호 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직결관 </a:t>
                      </a:r>
                      <a:r>
                        <a:rPr lang="ko-KR" altLang="en-US" sz="1200" b="1" i="0" spc="5" dirty="0" err="1">
                          <a:solidFill>
                            <a:srgbClr val="000000"/>
                          </a:solidFill>
                        </a:rPr>
                        <a:t>사용점유후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ko-KR" altLang="en-US" sz="1200" b="1" i="0" spc="5" dirty="0" err="1">
                          <a:solidFill>
                            <a:srgbClr val="000000"/>
                          </a:solidFill>
                        </a:rPr>
                        <a:t>펌프차</a:t>
                      </a:r>
                      <a:r>
                        <a:rPr lang="ko-KR" altLang="en-US" sz="1200" b="1" i="0" spc="5" dirty="0">
                          <a:solidFill>
                            <a:srgbClr val="000000"/>
                          </a:solidFill>
                        </a:rPr>
                        <a:t> 중계송수</a:t>
                      </a: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모서리가 둥근 직사각형 6"/>
          <p:cNvSpPr/>
          <p:nvPr/>
        </p:nvSpPr>
        <p:spPr>
          <a:xfrm>
            <a:off x="7164288" y="6237312"/>
            <a:ext cx="1747242" cy="43204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squar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ko-KR" altLang="en-US" sz="1800" b="1" i="0">
                <a:solidFill>
                  <a:schemeClr val="tx1"/>
                </a:solidFill>
                <a:latin typeface="Arial"/>
              </a:rPr>
              <a:t>   </a:t>
            </a:r>
            <a:r>
              <a:rPr lang="ko-KR" altLang="en-US" sz="1800" b="1" i="0">
                <a:solidFill>
                  <a:schemeClr val="bg1"/>
                </a:solidFill>
                <a:latin typeface="Arial"/>
              </a:rPr>
              <a:t>동작소방서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 lang="ko-KR"/>
            </a:pPr>
            <a:r>
              <a:rPr lang="en-US" altLang="ko-KR" smtClean="0"/>
              <a:t>www.themegallery.com</a:t>
            </a:r>
            <a:endParaRPr lang="en-US" altLang="ko-KR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179512" y="1340767"/>
          <a:ext cx="8660393" cy="5112569"/>
        </p:xfrm>
        <a:graphic>
          <a:graphicData uri="http://schemas.openxmlformats.org/drawingml/2006/table">
            <a:tbl>
              <a:tblPr firstRow="1" bandRow="1"/>
              <a:tblGrid>
                <a:gridCol w="936104"/>
                <a:gridCol w="1080120"/>
                <a:gridCol w="6602443"/>
                <a:gridCol w="41726"/>
              </a:tblGrid>
              <a:tr h="48080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600" b="1" i="0" spc="5" dirty="0" err="1">
                          <a:solidFill>
                            <a:srgbClr val="000000"/>
                          </a:solidFill>
                        </a:rPr>
                        <a:t>출동대</a:t>
                      </a:r>
                      <a:endParaRPr lang="ko-KR" altLang="en-US" sz="1600" b="1" i="0" spc="5" dirty="0">
                        <a:solidFill>
                          <a:srgbClr val="000000"/>
                        </a:solidFill>
                      </a:endParaRP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00B0F0">
                        <a:alpha val="1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600" b="1" i="0" spc="5" dirty="0" err="1">
                          <a:solidFill>
                            <a:srgbClr val="000000"/>
                          </a:solidFill>
                        </a:rPr>
                        <a:t>차량별</a:t>
                      </a:r>
                      <a:endParaRPr lang="ko-KR" altLang="en-US" sz="1600" b="1" i="0" spc="5" dirty="0">
                        <a:solidFill>
                          <a:srgbClr val="000000"/>
                        </a:solidFill>
                      </a:endParaRP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00B0F0">
                        <a:alpha val="1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600" b="1" i="0" spc="5" dirty="0">
                          <a:solidFill>
                            <a:srgbClr val="000000"/>
                          </a:solidFill>
                        </a:rPr>
                        <a:t>세 부 내 역</a:t>
                      </a: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00B0F0">
                        <a:alpha val="1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600" b="1" i="0" spc="5" dirty="0">
                        <a:solidFill>
                          <a:srgbClr val="000000"/>
                        </a:solidFill>
                      </a:endParaRP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00B0F0">
                        <a:alpha val="11000"/>
                      </a:srgbClr>
                    </a:solidFill>
                  </a:tcPr>
                </a:tc>
              </a:tr>
              <a:tr h="1371419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600" b="1" dirty="0" err="1"/>
                        <a:t>상도대</a:t>
                      </a:r>
                      <a:endParaRPr lang="ko-KR" altLang="en-US" sz="1600" b="1" dirty="0"/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600" b="1" i="0" spc="5" dirty="0">
                          <a:solidFill>
                            <a:srgbClr val="000000"/>
                          </a:solidFill>
                        </a:rPr>
                        <a:t>펌프</a:t>
                      </a:r>
                      <a:r>
                        <a:rPr lang="en-US" altLang="ko-KR" sz="1600" b="1" i="0" spc="5" dirty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ko-KR" altLang="en-US" sz="1600" b="1" i="0" spc="5" dirty="0">
                          <a:solidFill>
                            <a:srgbClr val="000000"/>
                          </a:solidFill>
                        </a:rPr>
                        <a:t>탱크</a:t>
                      </a: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eaLnBrk="1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600" b="1" i="0" spc="5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ko-KR" altLang="en-US" sz="1600" b="1" i="0" spc="5" dirty="0" err="1">
                          <a:solidFill>
                            <a:srgbClr val="000000"/>
                          </a:solidFill>
                        </a:rPr>
                        <a:t>건물좌측면</a:t>
                      </a:r>
                      <a:r>
                        <a:rPr lang="ko-KR" altLang="en-US" sz="1600" b="1" i="0" spc="5" dirty="0">
                          <a:solidFill>
                            <a:srgbClr val="000000"/>
                          </a:solidFill>
                        </a:rPr>
                        <a:t> 부서하여 </a:t>
                      </a:r>
                      <a:r>
                        <a:rPr lang="ko-KR" altLang="en-US" sz="1600" b="1" i="0" spc="5" dirty="0" smtClean="0">
                          <a:solidFill>
                            <a:srgbClr val="000000"/>
                          </a:solidFill>
                        </a:rPr>
                        <a:t>진입</a:t>
                      </a:r>
                      <a:r>
                        <a:rPr lang="en-US" altLang="ko-KR" sz="1600" b="1" i="0" spc="5" dirty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ko-KR" altLang="en-US" sz="1600" b="1" i="0" spc="5" dirty="0">
                          <a:solidFill>
                            <a:srgbClr val="000000"/>
                          </a:solidFill>
                        </a:rPr>
                        <a:t>수관 </a:t>
                      </a:r>
                      <a:r>
                        <a:rPr lang="en-US" altLang="ko-KR" sz="1600" b="1" i="0" spc="5" dirty="0">
                          <a:solidFill>
                            <a:srgbClr val="000000"/>
                          </a:solidFill>
                        </a:rPr>
                        <a:t>7~10</a:t>
                      </a:r>
                      <a:r>
                        <a:rPr lang="ko-KR" altLang="en-US" sz="1600" b="1" i="0" spc="5" dirty="0">
                          <a:solidFill>
                            <a:srgbClr val="000000"/>
                          </a:solidFill>
                        </a:rPr>
                        <a:t>본 전개</a:t>
                      </a:r>
                      <a:r>
                        <a:rPr lang="en-US" altLang="ko-KR" sz="1600" b="1" i="0" spc="5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ko-KR" altLang="en-US" sz="1600" b="1" i="0" spc="5" dirty="0">
                          <a:solidFill>
                            <a:srgbClr val="000000"/>
                          </a:solidFill>
                        </a:rPr>
                        <a:t>연소확대 저지 및 대피유도 실시</a:t>
                      </a:r>
                      <a:r>
                        <a:rPr lang="en-US" altLang="ko-KR" sz="1600" b="1" i="0" spc="5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ko-KR" altLang="en-US" sz="1600" b="1" i="0" spc="5" dirty="0" smtClean="0">
                          <a:solidFill>
                            <a:srgbClr val="000000"/>
                          </a:solidFill>
                        </a:rPr>
                        <a:t>공소</a:t>
                      </a:r>
                      <a:r>
                        <a:rPr lang="en-US" altLang="ko-KR" sz="1600" b="1" i="0" spc="5" dirty="0" smtClean="0">
                          <a:solidFill>
                            <a:srgbClr val="000000"/>
                          </a:solidFill>
                        </a:rPr>
                        <a:t>1304</a:t>
                      </a:r>
                      <a:r>
                        <a:rPr lang="ko-KR" altLang="en-US" sz="1600" b="1" i="0" spc="5" dirty="0" smtClean="0">
                          <a:solidFill>
                            <a:srgbClr val="000000"/>
                          </a:solidFill>
                        </a:rPr>
                        <a:t>호 </a:t>
                      </a:r>
                      <a:r>
                        <a:rPr lang="ko-KR" altLang="en-US" sz="1600" b="1" i="0" spc="5" dirty="0">
                          <a:solidFill>
                            <a:srgbClr val="000000"/>
                          </a:solidFill>
                        </a:rPr>
                        <a:t>점유</a:t>
                      </a: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altLang="ko-KR" sz="1600" b="1" i="0" spc="5" dirty="0">
                        <a:solidFill>
                          <a:srgbClr val="000000"/>
                        </a:solidFill>
                      </a:endParaRP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</a:tr>
              <a:tr h="145590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600" b="1" i="0" spc="5" dirty="0" err="1">
                          <a:solidFill>
                            <a:srgbClr val="000000"/>
                          </a:solidFill>
                        </a:rPr>
                        <a:t>노량진대</a:t>
                      </a:r>
                      <a:endParaRPr lang="ko-KR" altLang="en-US" sz="1600" b="1" i="0" spc="5" dirty="0">
                        <a:solidFill>
                          <a:srgbClr val="000000"/>
                        </a:solidFill>
                      </a:endParaRP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600" b="1" i="0" spc="5">
                          <a:solidFill>
                            <a:srgbClr val="000000"/>
                          </a:solidFill>
                        </a:rPr>
                        <a:t>펌프</a:t>
                      </a:r>
                      <a:r>
                        <a:rPr lang="en-US" altLang="ko-KR" sz="1600" b="1" i="0" spc="5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ko-KR" altLang="en-US" sz="1600" b="1" i="0" spc="5">
                          <a:solidFill>
                            <a:srgbClr val="000000"/>
                          </a:solidFill>
                        </a:rPr>
                        <a:t>탱크</a:t>
                      </a: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eaLnBrk="1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600" b="1" i="0" spc="5" dirty="0">
                          <a:solidFill>
                            <a:srgbClr val="000000"/>
                          </a:solidFill>
                        </a:rPr>
                        <a:t> 건물우측에 </a:t>
                      </a:r>
                      <a:r>
                        <a:rPr lang="ko-KR" altLang="en-US" sz="1600" b="1" i="0" spc="5" dirty="0" err="1">
                          <a:solidFill>
                            <a:srgbClr val="000000"/>
                          </a:solidFill>
                        </a:rPr>
                        <a:t>동작대</a:t>
                      </a:r>
                      <a:r>
                        <a:rPr lang="ko-KR" altLang="en-US" sz="1600" b="1" i="0" spc="5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ko-KR" altLang="en-US" sz="1600" b="1" i="0" spc="5" dirty="0" err="1">
                          <a:solidFill>
                            <a:srgbClr val="000000"/>
                          </a:solidFill>
                        </a:rPr>
                        <a:t>후미에부서하여</a:t>
                      </a:r>
                      <a:r>
                        <a:rPr lang="ko-KR" altLang="en-US" sz="1600" b="1" i="0" spc="5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ko-KR" altLang="en-US" sz="1600" b="1" i="0" spc="5" dirty="0" smtClean="0">
                          <a:solidFill>
                            <a:srgbClr val="000000"/>
                          </a:solidFill>
                        </a:rPr>
                        <a:t>진입</a:t>
                      </a:r>
                      <a:r>
                        <a:rPr lang="en-US" altLang="ko-KR" sz="1600" b="1" i="0" spc="5" dirty="0">
                          <a:solidFill>
                            <a:srgbClr val="000000"/>
                          </a:solidFill>
                        </a:rPr>
                        <a:t>,</a:t>
                      </a:r>
                    </a:p>
                    <a:p>
                      <a:pPr marL="0" indent="0" algn="l" defTabSz="914400" eaLnBrk="1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600" b="1" i="0" spc="5" dirty="0">
                          <a:solidFill>
                            <a:srgbClr val="000000"/>
                          </a:solidFill>
                        </a:rPr>
                        <a:t> 수관 </a:t>
                      </a:r>
                      <a:r>
                        <a:rPr lang="en-US" altLang="ko-KR" sz="1600" b="1" i="0" spc="5" dirty="0">
                          <a:solidFill>
                            <a:srgbClr val="000000"/>
                          </a:solidFill>
                        </a:rPr>
                        <a:t>7~10</a:t>
                      </a:r>
                      <a:r>
                        <a:rPr lang="ko-KR" altLang="en-US" sz="1600" b="1" i="0" spc="5" dirty="0">
                          <a:solidFill>
                            <a:srgbClr val="000000"/>
                          </a:solidFill>
                        </a:rPr>
                        <a:t>본 전개</a:t>
                      </a:r>
                      <a:r>
                        <a:rPr lang="en-US" altLang="ko-KR" sz="1600" b="1" i="0" spc="5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ko-KR" altLang="en-US" sz="1600" b="1" i="0" spc="5" dirty="0">
                          <a:solidFill>
                            <a:srgbClr val="000000"/>
                          </a:solidFill>
                        </a:rPr>
                        <a:t>연소확대 저지 및 대피유도 실시</a:t>
                      </a:r>
                      <a:r>
                        <a:rPr lang="en-US" altLang="ko-KR" sz="1600" b="1" i="0" spc="5" dirty="0">
                          <a:solidFill>
                            <a:srgbClr val="000000"/>
                          </a:solidFill>
                        </a:rPr>
                        <a:t> </a:t>
                      </a:r>
                      <a:endParaRPr lang="ko-KR" altLang="en-US" sz="1600" b="1" i="0" spc="5" dirty="0">
                        <a:solidFill>
                          <a:srgbClr val="000000"/>
                        </a:solidFill>
                      </a:endParaRP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  <a:tr h="1804441">
                <a:tc>
                  <a:txBody>
                    <a:bodyPr/>
                    <a:lstStyle/>
                    <a:p>
                      <a:pPr marL="342900" indent="-342900" algn="ctr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+mj-lt"/>
                        <a:buNone/>
                        <a:defRPr lang="ko-KR" altLang="en-US"/>
                      </a:pPr>
                      <a:r>
                        <a:rPr lang="ko-KR" altLang="en-US" sz="1600" b="1" i="0" spc="5">
                          <a:solidFill>
                            <a:srgbClr val="000000"/>
                          </a:solidFill>
                        </a:rPr>
                        <a:t>봉천대</a:t>
                      </a: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600" b="1" i="0" spc="5" dirty="0">
                          <a:solidFill>
                            <a:srgbClr val="000000"/>
                          </a:solidFill>
                        </a:rPr>
                        <a:t>펌프</a:t>
                      </a:r>
                      <a:r>
                        <a:rPr lang="en-US" altLang="ko-KR" sz="1600" b="1" i="0" spc="5" dirty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ko-KR" altLang="en-US" sz="1600" b="1" i="0" spc="5" dirty="0">
                          <a:solidFill>
                            <a:srgbClr val="000000"/>
                          </a:solidFill>
                        </a:rPr>
                        <a:t>탱크</a:t>
                      </a: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eaLnBrk="1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600" b="1" i="0" spc="5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ko-KR" altLang="en-US" sz="1600" b="1" i="0" spc="5" dirty="0">
                          <a:solidFill>
                            <a:srgbClr val="000000"/>
                          </a:solidFill>
                        </a:rPr>
                        <a:t>건물전면에 부서하여 수관 </a:t>
                      </a:r>
                      <a:r>
                        <a:rPr lang="en-US" altLang="ko-KR" sz="1600" b="1" i="0" spc="5" dirty="0">
                          <a:solidFill>
                            <a:srgbClr val="000000"/>
                          </a:solidFill>
                        </a:rPr>
                        <a:t>7~10</a:t>
                      </a:r>
                      <a:r>
                        <a:rPr lang="ko-KR" altLang="en-US" sz="1600" b="1" i="0" spc="5" dirty="0">
                          <a:solidFill>
                            <a:srgbClr val="000000"/>
                          </a:solidFill>
                        </a:rPr>
                        <a:t>본 전개</a:t>
                      </a:r>
                      <a:r>
                        <a:rPr lang="en-US" altLang="ko-KR" sz="1600" b="1" i="0" spc="5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ko-KR" altLang="en-US" sz="1600" b="1" i="0" spc="5" dirty="0">
                          <a:solidFill>
                            <a:srgbClr val="000000"/>
                          </a:solidFill>
                        </a:rPr>
                        <a:t>연소확대 저지 및 대피유도 실시</a:t>
                      </a:r>
                      <a:r>
                        <a:rPr lang="en-US" altLang="ko-KR" sz="1600" b="1" i="0" spc="5" dirty="0">
                          <a:solidFill>
                            <a:srgbClr val="000000"/>
                          </a:solidFill>
                        </a:rPr>
                        <a:t> </a:t>
                      </a:r>
                      <a:endParaRPr lang="ko-KR" altLang="en-US" sz="1600" b="1" i="0" spc="5" dirty="0">
                        <a:solidFill>
                          <a:srgbClr val="000000"/>
                        </a:solidFill>
                      </a:endParaRPr>
                    </a:p>
                  </a:txBody>
                  <a:tcPr marL="8163" marR="8163" marT="8163" marB="816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2">
                        <a:lumMod val="20000"/>
                        <a:lumOff val="80000"/>
                        <a:alpha val="42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모서리가 둥근 직사각형 6"/>
          <p:cNvSpPr/>
          <p:nvPr/>
        </p:nvSpPr>
        <p:spPr>
          <a:xfrm>
            <a:off x="7164288" y="6237312"/>
            <a:ext cx="1747242" cy="50405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squar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ko-KR" altLang="en-US" sz="1800" b="1" i="0">
                <a:solidFill>
                  <a:schemeClr val="tx1"/>
                </a:solidFill>
                <a:latin typeface="Arial"/>
              </a:rPr>
              <a:t>   </a:t>
            </a:r>
            <a:r>
              <a:rPr lang="ko-KR" altLang="en-US" sz="1800" b="1" i="0">
                <a:solidFill>
                  <a:schemeClr val="bg1"/>
                </a:solidFill>
                <a:latin typeface="Arial"/>
              </a:rPr>
              <a:t>동작소방서</a:t>
            </a:r>
          </a:p>
        </p:txBody>
      </p:sp>
      <p:sp>
        <p:nvSpPr>
          <p:cNvPr id="9" name="제목 40"/>
          <p:cNvSpPr>
            <a:spLocks noGrp="1"/>
          </p:cNvSpPr>
          <p:nvPr>
            <p:ph type="title"/>
          </p:nvPr>
        </p:nvSpPr>
        <p:spPr>
          <a:xfrm>
            <a:off x="1475656" y="609600"/>
            <a:ext cx="6601544" cy="487363"/>
          </a:xfrm>
        </p:spPr>
        <p:txBody>
          <a:bodyPr/>
          <a:lstStyle/>
          <a:p>
            <a:pPr eaLnBrk="1" hangingPunct="1">
              <a:defRPr lang="ko-KR"/>
            </a:pPr>
            <a:r>
              <a:rPr lang="ko-KR" altLang="en-US" sz="4000" spc="605" dirty="0">
                <a:latin typeface="HY울릉도M"/>
                <a:ea typeface="HY울릉도M"/>
              </a:rPr>
              <a:t>출동 및 각 대별임무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539552" y="1556792"/>
            <a:ext cx="8064896" cy="4680520"/>
            <a:chOff x="539552" y="1556792"/>
            <a:chExt cx="8064896" cy="4680520"/>
          </a:xfrm>
        </p:grpSpPr>
      </p:grpSp>
      <p:grpSp>
        <p:nvGrpSpPr>
          <p:cNvPr id="3" name="그룹 2"/>
          <p:cNvGrpSpPr/>
          <p:nvPr/>
        </p:nvGrpSpPr>
        <p:grpSpPr>
          <a:xfrm>
            <a:off x="539552" y="1916832"/>
            <a:ext cx="8064896" cy="4248470"/>
            <a:chOff x="539552" y="1916832"/>
            <a:chExt cx="8064896" cy="4248470"/>
          </a:xfrm>
        </p:grpSpPr>
        <p:sp>
          <p:nvSpPr>
            <p:cNvPr id="4" name="직사각형 3"/>
            <p:cNvSpPr/>
            <p:nvPr/>
          </p:nvSpPr>
          <p:spPr>
            <a:xfrm>
              <a:off x="539552" y="2132855"/>
              <a:ext cx="8064896" cy="4032447"/>
            </a:xfrm>
            <a:prstGeom prst="rect">
              <a:avLst/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rgbClr r="0" g="0" b="0"/>
            </a:fontRef>
          </p:style>
          <p:txBody>
            <a:bodyPr vert="horz" wrap="square" lIns="625926" tIns="562356" rIns="625926" bIns="113792" anchor="ctr" anchorCtr="0">
              <a:noAutofit/>
            </a:bodyPr>
            <a:lstStyle/>
            <a:p>
              <a:pPr marL="171450" lvl="1" indent="-171450" algn="l" defTabSz="7112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lr>
                  <a:schemeClr val="tx2"/>
                </a:buClr>
                <a:buFont typeface="Wingdings" pitchFamily="2" charset="2"/>
                <a:buChar char="ü"/>
                <a:defRPr lang="ko-KR" altLang="en-US"/>
              </a:pPr>
              <a:endParaRPr lang="ko-KR" altLang="en-US" sz="1600" dirty="0"/>
            </a:p>
            <a:p>
              <a:pPr marL="228600" lvl="1" indent="-228600" algn="l" defTabSz="10668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lr>
                  <a:schemeClr val="tx2"/>
                </a:buClr>
                <a:buFont typeface="Wingdings" pitchFamily="2" charset="2"/>
                <a:buChar char="ü"/>
                <a:defRPr lang="ko-KR" altLang="en-US"/>
              </a:pPr>
              <a:r>
                <a:rPr lang="ko-KR" altLang="en-US" sz="2400" b="0" i="0" dirty="0" smtClean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2400" b="0" i="0" dirty="0" smtClean="0">
                  <a:latin typeface="HY견고딕" pitchFamily="18" charset="-127"/>
                  <a:ea typeface="HY견고딕" pitchFamily="18" charset="-127"/>
                </a:rPr>
                <a:t>119</a:t>
              </a:r>
              <a:r>
                <a:rPr lang="ko-KR" altLang="en-US" sz="2400" b="0" i="0" dirty="0" smtClean="0">
                  <a:latin typeface="HY견고딕" pitchFamily="18" charset="-127"/>
                  <a:ea typeface="HY견고딕" pitchFamily="18" charset="-127"/>
                </a:rPr>
                <a:t>행정정보시스템 활용 도상훈련</a:t>
              </a:r>
              <a:r>
                <a:rPr lang="en-US" altLang="ko-KR" sz="2400" b="0" i="0" dirty="0" smtClean="0">
                  <a:latin typeface="HY견고딕" pitchFamily="18" charset="-127"/>
                  <a:ea typeface="HY견고딕" pitchFamily="18" charset="-127"/>
                </a:rPr>
                <a:t>, </a:t>
              </a:r>
              <a:r>
                <a:rPr lang="ko-KR" altLang="en-US" sz="2400" b="0" i="0" dirty="0" smtClean="0">
                  <a:latin typeface="HY견고딕" pitchFamily="18" charset="-127"/>
                  <a:ea typeface="HY견고딕" pitchFamily="18" charset="-127"/>
                </a:rPr>
                <a:t>진입로 및 피난경로 숙지 </a:t>
              </a:r>
              <a:r>
                <a:rPr lang="ko-KR" altLang="en-US" sz="2400" b="0" i="0" dirty="0">
                  <a:latin typeface="HY견고딕" pitchFamily="18" charset="-127"/>
                  <a:ea typeface="HY견고딕" pitchFamily="18" charset="-127"/>
                </a:rPr>
                <a:t>등 대처능력 </a:t>
              </a:r>
              <a:r>
                <a:rPr lang="ko-KR" altLang="en-US" sz="2400" b="0" i="0" dirty="0" smtClean="0">
                  <a:latin typeface="HY견고딕" pitchFamily="18" charset="-127"/>
                  <a:ea typeface="HY견고딕" pitchFamily="18" charset="-127"/>
                </a:rPr>
                <a:t>향상</a:t>
              </a:r>
              <a:endParaRPr lang="en-US" altLang="ko-KR" sz="2400" b="0" dirty="0" smtClean="0">
                <a:latin typeface="HY견고딕" pitchFamily="18" charset="-127"/>
                <a:ea typeface="HY견고딕" pitchFamily="18" charset="-127"/>
              </a:endParaRPr>
            </a:p>
            <a:p>
              <a:pPr marL="228600" lvl="1" indent="-228600" algn="l" defTabSz="10668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lr>
                  <a:schemeClr val="tx2"/>
                </a:buClr>
                <a:buFont typeface="Wingdings" pitchFamily="2" charset="2"/>
                <a:buChar char="ü"/>
                <a:defRPr lang="ko-KR" altLang="en-US"/>
              </a:pPr>
              <a:r>
                <a:rPr lang="en-US" altLang="ko-KR" sz="2400" b="0" dirty="0" smtClean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2400" b="0" dirty="0" smtClean="0">
                  <a:latin typeface="HY견고딕" pitchFamily="18" charset="-127"/>
                  <a:ea typeface="HY견고딕" pitchFamily="18" charset="-127"/>
                </a:rPr>
                <a:t>시민 불안 해소를 위한 다수기관 협력체계 구축</a:t>
              </a:r>
              <a:endParaRPr lang="ko-KR" altLang="en-US" sz="2400" b="0" dirty="0">
                <a:latin typeface="HY견고딕" pitchFamily="18" charset="-127"/>
                <a:ea typeface="HY견고딕" pitchFamily="18" charset="-127"/>
              </a:endParaRPr>
            </a:p>
            <a:p>
              <a:pPr marL="228600" lvl="1" indent="-228600" algn="l" defTabSz="106680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lr>
                  <a:schemeClr val="tx2"/>
                </a:buClr>
                <a:buFont typeface="Wingdings" pitchFamily="2" charset="2"/>
                <a:buChar char="ü"/>
                <a:defRPr lang="ko-KR" altLang="en-US"/>
              </a:pPr>
              <a:r>
                <a:rPr lang="ko-KR" altLang="en-US" sz="2400" b="0" dirty="0" smtClean="0">
                  <a:latin typeface="HY견고딕" pitchFamily="18" charset="-127"/>
                  <a:ea typeface="HY견고딕" pitchFamily="18" charset="-127"/>
                </a:rPr>
                <a:t> 병원 </a:t>
              </a:r>
              <a:r>
                <a:rPr lang="ko-KR" altLang="en-US" sz="2400" b="0" dirty="0">
                  <a:latin typeface="HY견고딕" pitchFamily="18" charset="-127"/>
                  <a:ea typeface="HY견고딕" pitchFamily="18" charset="-127"/>
                </a:rPr>
                <a:t>관계자 등에 대한 지속적인 소방교육으로 화재예방 및 초기대처 능력 </a:t>
              </a:r>
              <a:r>
                <a:rPr lang="ko-KR" altLang="en-US" sz="2400" b="0" dirty="0" smtClean="0">
                  <a:latin typeface="HY견고딕" pitchFamily="18" charset="-127"/>
                  <a:ea typeface="HY견고딕" pitchFamily="18" charset="-127"/>
                </a:rPr>
                <a:t>배양</a:t>
              </a:r>
              <a:endParaRPr lang="en-US" altLang="ko-KR" sz="2400" b="0" dirty="0" smtClean="0">
                <a:latin typeface="HY견고딕" pitchFamily="18" charset="-127"/>
                <a:ea typeface="HY견고딕" pitchFamily="18" charset="-127"/>
              </a:endParaRPr>
            </a:p>
            <a:p>
              <a:pPr marL="228600" lvl="1" indent="-228600" algn="l" defTabSz="1066800" latinLnBrk="1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lr>
                  <a:schemeClr val="tx2"/>
                </a:buClr>
                <a:defRPr lang="ko-KR" altLang="en-US"/>
              </a:pPr>
              <a:endParaRPr lang="ko-KR" altLang="en-US" sz="2400" b="0" dirty="0">
                <a:latin typeface="HY견고딕" pitchFamily="18" charset="-127"/>
                <a:ea typeface="HY견고딕" pitchFamily="18" charset="-127"/>
              </a:endParaRPr>
            </a:p>
            <a:p>
              <a:pPr marL="228600" lvl="1" indent="-228600" algn="l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>
                  <a:schemeClr val="tx2"/>
                </a:buClr>
                <a:buFont typeface="Wingdings" pitchFamily="2" charset="2"/>
                <a:buChar char="ü"/>
                <a:defRPr lang="ko-KR" altLang="en-US"/>
              </a:pPr>
              <a:endParaRPr lang="ko-KR" altLang="en-US" sz="2400" dirty="0"/>
            </a:p>
          </p:txBody>
        </p:sp>
        <p:sp>
          <p:nvSpPr>
            <p:cNvPr id="5" name="모서리가 둥근 직사각형 4"/>
            <p:cNvSpPr/>
            <p:nvPr/>
          </p:nvSpPr>
          <p:spPr>
            <a:xfrm>
              <a:off x="539552" y="1916832"/>
              <a:ext cx="3384376" cy="504056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5000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213384" tIns="0" rIns="213384" bIns="0" anchor="ctr" anchorCtr="0">
              <a:noAutofit/>
            </a:bodyPr>
            <a:lstStyle/>
            <a:p>
              <a:pPr lvl="0" algn="just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 lang="ko-KR" altLang="en-US"/>
              </a:pPr>
              <a:r>
                <a:rPr lang="ko-KR" altLang="en-US" sz="2400" dirty="0"/>
                <a:t>향후 안전관리 대책</a:t>
              </a:r>
            </a:p>
          </p:txBody>
        </p:sp>
      </p:grp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2057400" y="609600"/>
            <a:ext cx="5229244" cy="487363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 sz="4000">
                <a:latin typeface="HY울릉도M"/>
                <a:ea typeface="HY울릉도M"/>
              </a:rPr>
              <a:t>향후 안전관리 대책</a:t>
            </a:r>
            <a:endParaRPr lang="ko-KR" altLang="en-US" sz="4000"/>
          </a:p>
        </p:txBody>
      </p:sp>
      <p:sp>
        <p:nvSpPr>
          <p:cNvPr id="6" name="Text Box 32"/>
          <p:cNvSpPr txBox="1">
            <a:spLocks noChangeArrowheads="1"/>
          </p:cNvSpPr>
          <p:nvPr/>
        </p:nvSpPr>
        <p:spPr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atinLnBrk="0">
              <a:defRPr lang="ko-KR" altLang="en-US"/>
            </a:pPr>
            <a:endParaRPr lang="ko-KR" altLang="ko-KR" b="0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7145238" y="6237312"/>
            <a:ext cx="1800200" cy="43204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squar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ko-KR" altLang="en-US" sz="1800" b="1" i="0">
                <a:solidFill>
                  <a:schemeClr val="tx1"/>
                </a:solidFill>
                <a:latin typeface="Arial"/>
              </a:rPr>
              <a:t>   </a:t>
            </a:r>
            <a:r>
              <a:rPr lang="ko-KR" altLang="en-US" sz="1800" b="1" i="0">
                <a:solidFill>
                  <a:schemeClr val="bg1"/>
                </a:solidFill>
                <a:latin typeface="Arial"/>
              </a:rPr>
              <a:t>동작소방서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39913" y="5265738"/>
            <a:ext cx="6045200" cy="1042987"/>
          </a:xfrm>
        </p:spPr>
        <p:txBody>
          <a:bodyPr/>
          <a:lstStyle/>
          <a:p>
            <a:pPr eaLnBrk="1" hangingPunct="1">
              <a:defRPr lang="ko-KR" altLang="en-US"/>
            </a:pPr>
            <a:r>
              <a:rPr lang="ko-KR" altLang="en-US" sz="3000" b="1" dirty="0" smtClean="0">
                <a:latin typeface="HY견고딕"/>
                <a:ea typeface="HY견고딕"/>
              </a:rPr>
              <a:t>동  작  소  방  서</a:t>
            </a:r>
            <a:endParaRPr lang="en-US" altLang="ko-KR" sz="3000" b="1" dirty="0">
              <a:latin typeface="HY견고딕"/>
              <a:ea typeface="HY견고딕"/>
            </a:endParaRPr>
          </a:p>
        </p:txBody>
      </p:sp>
      <p:sp>
        <p:nvSpPr>
          <p:cNvPr id="24581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563938" y="1531938"/>
            <a:ext cx="5580062" cy="1752600"/>
          </a:xfrm>
        </p:spPr>
        <p:txBody>
          <a:bodyPr/>
          <a:lstStyle/>
          <a:p>
            <a:pPr algn="ctr" eaLnBrk="1" hangingPunct="1">
              <a:defRPr lang="ko-KR" altLang="en-US"/>
            </a:pPr>
            <a:r>
              <a:rPr lang="ko-KR" altLang="en-US" sz="4500" b="0"/>
              <a:t>감사합니다</a:t>
            </a:r>
            <a:r>
              <a:rPr lang="en-US" altLang="ko-KR" sz="4500" b="0"/>
              <a:t>.</a:t>
            </a:r>
          </a:p>
        </p:txBody>
      </p:sp>
      <p:pic>
        <p:nvPicPr>
          <p:cNvPr id="24582" name="Picture 1" descr="C:\Documents and Settings\Administrator.COMPUTER\바탕 화면\개인용\각종참고(파포등)\각종기타자료\파워포인트양식\고양소방서타이틀-사각 홈페이지주소포함.bmp"/>
          <p:cNvPicPr>
            <a:picLocks noChangeAspect="1" noChangeArrowheads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7164388" y="6257925"/>
            <a:ext cx="1944687" cy="555625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8" name="모서리가 둥근 직사각형 7"/>
          <p:cNvSpPr/>
          <p:nvPr/>
        </p:nvSpPr>
        <p:spPr>
          <a:xfrm>
            <a:off x="7236296" y="6309320"/>
            <a:ext cx="1800200" cy="43204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squar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ko-KR" altLang="en-US" sz="1800" b="1" i="0">
                <a:solidFill>
                  <a:schemeClr val="tx1"/>
                </a:solidFill>
                <a:latin typeface="Arial"/>
              </a:rPr>
              <a:t>   </a:t>
            </a:r>
            <a:r>
              <a:rPr lang="ko-KR" altLang="en-US" sz="1800" b="1" i="0">
                <a:solidFill>
                  <a:schemeClr val="bg1"/>
                </a:solidFill>
                <a:latin typeface="Arial"/>
              </a:rPr>
              <a:t>동작소방서</a:t>
            </a:r>
          </a:p>
        </p:txBody>
      </p:sp>
      <p:pic>
        <p:nvPicPr>
          <p:cNvPr id="7" name="Picture 2" descr="C:\Users\user\Desktop\보라매삼성쉐르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308542"/>
            <a:ext cx="2736304" cy="40399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db2004213l">
  <a:themeElements>
    <a:clrScheme name="Office 테마 3">
      <a:dk1>
        <a:srgbClr val="000000"/>
      </a:dk1>
      <a:lt1>
        <a:srgbClr val="FFFFFF"/>
      </a:lt1>
      <a:dk2>
        <a:srgbClr val="003399"/>
      </a:dk2>
      <a:lt2>
        <a:srgbClr val="C0C0C0"/>
      </a:lt2>
      <a:accent1>
        <a:srgbClr val="5E9CDA"/>
      </a:accent1>
      <a:accent2>
        <a:srgbClr val="93C052"/>
      </a:accent2>
      <a:accent3>
        <a:srgbClr val="FFFFFF"/>
      </a:accent3>
      <a:accent4>
        <a:srgbClr val="000000"/>
      </a:accent4>
      <a:accent5>
        <a:srgbClr val="B6CBEA"/>
      </a:accent5>
      <a:accent6>
        <a:srgbClr val="85AE49"/>
      </a:accent6>
      <a:hlink>
        <a:srgbClr val="FF9933"/>
      </a:hlink>
      <a:folHlink>
        <a:srgbClr val="855ADA"/>
      </a:folHlink>
    </a:clrScheme>
    <a:fontScheme name="Office 테마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8100" cap="flat" cmpd="sng" algn="ctr">
          <a:solidFill>
            <a:srgbClr val="FF0000"/>
          </a:solidFill>
          <a:prstDash val="solid"/>
          <a:round/>
          <a:tailEnd type="stealth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None/>
          <a:defRPr kumimoji="0" sz="1800" b="1" i="0" u="none" strike="noStrike" cap="none" normalizeH="0" baseline="0" smtClean="0">
            <a:ln>
              <a:noFill/>
            </a:ln>
            <a:solidFill>
              <a:schemeClr val="tx1"/>
            </a:solidFill>
            <a:latin typeface="Arial"/>
          </a:defRPr>
        </a:defPPr>
      </a:lstStyle>
    </a:spDef>
    <a:lnDef>
      <a:spPr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None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latin typeface="Arial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764</Words>
  <Application>Microsoft Office PowerPoint</Application>
  <PresentationFormat>화면 슬라이드 쇼(4:3)</PresentationFormat>
  <Paragraphs>193</Paragraphs>
  <Slides>15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cdb2004213l</vt:lpstr>
      <vt:lpstr>보라매삼성쉐르빌건물 소방안전대책</vt:lpstr>
      <vt:lpstr>소방안전대책</vt:lpstr>
      <vt:lpstr>건물기본 현황</vt:lpstr>
      <vt:lpstr>슬라이드 4</vt:lpstr>
      <vt:lpstr>일 반 현 황</vt:lpstr>
      <vt:lpstr>일 반 현 황</vt:lpstr>
      <vt:lpstr>일 반 현 황</vt:lpstr>
      <vt:lpstr>일 반 현 황</vt:lpstr>
      <vt:lpstr>화재취약요인</vt:lpstr>
      <vt:lpstr>진압 작전 계획</vt:lpstr>
      <vt:lpstr>화재진압작전</vt:lpstr>
      <vt:lpstr>출동 및 각 대별임무</vt:lpstr>
      <vt:lpstr>출동 및 각 대별임무</vt:lpstr>
      <vt:lpstr>향후 안전관리 대책</vt:lpstr>
      <vt:lpstr>감사합니다.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user10</dc:creator>
  <cp:lastModifiedBy>user</cp:lastModifiedBy>
  <cp:revision>926</cp:revision>
  <dcterms:created xsi:type="dcterms:W3CDTF">2011-10-04T07:48:36Z</dcterms:created>
  <dcterms:modified xsi:type="dcterms:W3CDTF">2015-11-21T10:13:18Z</dcterms:modified>
</cp:coreProperties>
</file>