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504" r:id="rId2"/>
    <p:sldId id="651" r:id="rId3"/>
    <p:sldId id="650" r:id="rId4"/>
    <p:sldId id="647" r:id="rId5"/>
  </p:sldIdLst>
  <p:sldSz cx="9144000" cy="6858000" type="screen4x3"/>
  <p:notesSz cx="6662738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3737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1517" y="-125"/>
      </p:cViewPr>
      <p:guideLst>
        <p:guide orient="horz" pos="799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68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305" y="0"/>
            <a:ext cx="28868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7EA9-F110-48A3-9D57-4DB3F9881FF8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305" y="9428165"/>
            <a:ext cx="28868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E590-D38E-49FA-8817-F989D429C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2B12-D75C-4EAE-9D27-1C6B79A98634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15155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CC490-1C84-47E9-A99F-B8B1FEBFA6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CC490-1C84-47E9-A99F-B8B1FEBFA64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2842-7DAE-4DF9-8A6D-C5CF04A1E850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AD77-6CF4-40CC-93D4-7BAEB0C1DF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 descr="1-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0" y="1268760"/>
            <a:ext cx="91440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주 간 업 무 보 고</a:t>
            </a:r>
            <a:endParaRPr lang="en-US" altLang="ko-KR" sz="5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실적</a:t>
            </a:r>
            <a:r>
              <a:rPr lang="en-US" altLang="ko-KR" sz="2400" spc="60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(02.09~02.13)</a:t>
            </a:r>
            <a:endParaRPr lang="en-US" altLang="ko-KR" sz="2400" spc="6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en-US" altLang="ko-KR" sz="24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rPr>
              <a:t>(02.16~02.20)</a:t>
            </a:r>
            <a:endParaRPr lang="ko-KR" altLang="en-US" sz="2400" spc="600" dirty="0">
              <a:solidFill>
                <a:schemeClr val="accent3">
                  <a:lumMod val="20000"/>
                  <a:lumOff val="8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24821" y="5590981"/>
            <a:ext cx="3108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종 </a:t>
            </a:r>
            <a:r>
              <a:rPr kumimoji="0" lang="ko-KR" altLang="en-US" sz="3600" dirty="0" err="1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로</a:t>
            </a:r>
            <a:r>
              <a:rPr kumimoji="0" lang="ko-KR" altLang="en-US" sz="3600" dirty="0" smtClean="0">
                <a:solidFill>
                  <a:srgbClr val="0308C5"/>
                </a:solidFill>
                <a:latin typeface="HY동녘B" pitchFamily="18" charset="-127"/>
                <a:ea typeface="HY동녘B" pitchFamily="18" charset="-127"/>
              </a:rPr>
              <a:t> 소 방 서</a:t>
            </a:r>
            <a:endParaRPr kumimoji="0" lang="en-US" altLang="ko-KR" sz="3600" dirty="0" smtClean="0">
              <a:solidFill>
                <a:srgbClr val="0308C5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1" name="Picture 14" descr="EMB000004941a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060" y="3861048"/>
            <a:ext cx="1257540" cy="12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83568" y="1340768"/>
            <a:ext cx="756084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도시형 생활주택 실전 대응 현지적응 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7584" y="1988840"/>
            <a:ext cx="80648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   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2015.02.10 ~ 13(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기간 중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장   소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익성시티하임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 주상복합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종로구 숭인동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1392)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외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개소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fontAlgn="base"/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  용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관계자 간담회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건물구조 및 취약장소 확인 등</a:t>
            </a:r>
          </a:p>
          <a:p>
            <a:pPr fontAlgn="base"/>
            <a:endParaRPr lang="ko-KR" altLang="en-US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8" name="Picture 4" descr="C:\Users\user\Desktop\IMG_20150211_1503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573016"/>
            <a:ext cx="2448272" cy="2711624"/>
          </a:xfrm>
          <a:prstGeom prst="rect">
            <a:avLst/>
          </a:prstGeom>
          <a:noFill/>
        </p:spPr>
      </p:pic>
      <p:pic>
        <p:nvPicPr>
          <p:cNvPr id="1029" name="Picture 5" descr="C:\Users\user\Desktop\IMG_20150211_1413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3573016"/>
            <a:ext cx="2591500" cy="2710800"/>
          </a:xfrm>
          <a:prstGeom prst="rect">
            <a:avLst/>
          </a:prstGeom>
          <a:noFill/>
        </p:spPr>
      </p:pic>
      <p:pic>
        <p:nvPicPr>
          <p:cNvPr id="1030" name="Picture 6" descr="C:\Users\user\Desktop\IMG_20150210_1318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573016"/>
            <a:ext cx="2561029" cy="271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실적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11560" y="1484784"/>
            <a:ext cx="7560840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유관기관 합동 소방통로 확보훈련</a:t>
            </a:r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576" y="2060849"/>
            <a:ext cx="806489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기  간 </a:t>
            </a:r>
            <a:r>
              <a:rPr lang="en-US" altLang="ko-KR" sz="2000" dirty="0" smtClean="0">
                <a:latin typeface="HY견고딕"/>
                <a:ea typeface="HY견고딕"/>
              </a:rPr>
              <a:t>: 2015.02.09 ~ 02.13(</a:t>
            </a:r>
            <a:r>
              <a:rPr lang="ko-KR" altLang="en-US" sz="2000" dirty="0" smtClean="0">
                <a:latin typeface="HY견고딕"/>
                <a:ea typeface="HY견고딕"/>
              </a:rPr>
              <a:t>기간 중 </a:t>
            </a:r>
            <a:r>
              <a:rPr lang="en-US" altLang="ko-KR" sz="2000" dirty="0" smtClean="0">
                <a:latin typeface="HY견고딕"/>
                <a:ea typeface="HY견고딕"/>
              </a:rPr>
              <a:t>4</a:t>
            </a:r>
            <a:r>
              <a:rPr lang="ko-KR" altLang="en-US" sz="2000" dirty="0" smtClean="0">
                <a:latin typeface="HY견고딕"/>
                <a:ea typeface="HY견고딕"/>
              </a:rPr>
              <a:t>일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창신동 문구</a:t>
            </a:r>
            <a:r>
              <a:rPr lang="en-US" altLang="ko-KR" sz="2000" dirty="0" smtClean="0">
                <a:latin typeface="HY견고딕"/>
                <a:ea typeface="HY견고딕"/>
              </a:rPr>
              <a:t>.</a:t>
            </a:r>
            <a:r>
              <a:rPr lang="ko-KR" altLang="en-US" sz="2000" dirty="0" smtClean="0">
                <a:latin typeface="HY견고딕"/>
                <a:ea typeface="HY견고딕"/>
              </a:rPr>
              <a:t>완구 종합시장 외 </a:t>
            </a:r>
            <a:r>
              <a:rPr lang="en-US" altLang="ko-KR" sz="2000" dirty="0" smtClean="0">
                <a:latin typeface="HY견고딕"/>
                <a:ea typeface="HY견고딕"/>
              </a:rPr>
              <a:t>3</a:t>
            </a:r>
            <a:r>
              <a:rPr lang="ko-KR" altLang="en-US" sz="2000" dirty="0" smtClean="0">
                <a:latin typeface="HY견고딕"/>
                <a:ea typeface="HY견고딕"/>
              </a:rPr>
              <a:t>개소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err="1" smtClean="0">
                <a:latin typeface="HY견고딕"/>
                <a:ea typeface="HY견고딕"/>
              </a:rPr>
              <a:t>출동로</a:t>
            </a:r>
            <a:r>
              <a:rPr lang="ko-KR" altLang="en-US" sz="2000" dirty="0" smtClean="0">
                <a:latin typeface="HY견고딕"/>
                <a:ea typeface="HY견고딕"/>
              </a:rPr>
              <a:t> 확인 및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r>
              <a:rPr lang="ko-KR" altLang="en-US" sz="2000" dirty="0" smtClean="0">
                <a:latin typeface="HY견고딕"/>
                <a:ea typeface="HY견고딕"/>
              </a:rPr>
              <a:t>상품 적치 등 장애요인 제거  </a:t>
            </a:r>
          </a:p>
          <a:p>
            <a:pPr>
              <a:lnSpc>
                <a:spcPct val="130000"/>
              </a:lnSpc>
              <a:defRPr lang="ko-KR" altLang="en-US"/>
            </a:pPr>
            <a:endParaRPr lang="ko-KR" altLang="en-US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back02_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158" y="285728"/>
            <a:ext cx="7455202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숭인</a:t>
            </a:r>
            <a:r>
              <a:rPr lang="en-US" altLang="ko-KR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119</a:t>
            </a:r>
            <a:r>
              <a:rPr lang="ko-KR" altLang="en-US" sz="4000" b="1" spc="10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안전센터 계획</a:t>
            </a:r>
            <a:endParaRPr lang="en-US" altLang="ko-KR" sz="4000" b="1" spc="10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83568" y="4221088"/>
            <a:ext cx="7776864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 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유관기관  합동 소방통로 확보훈련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5894" y="4717275"/>
            <a:ext cx="83081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일 자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2015.2.16 / 17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 상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동묘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재래시장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동대문종합상가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D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동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내 용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출동 장애요인 제거 및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취약장소 확인 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</a:t>
            </a:r>
            <a:endParaRPr lang="ko-KR" altLang="en-US" sz="2000" dirty="0" smtClean="0">
              <a:latin typeface="HY견고딕"/>
              <a:ea typeface="HY견고딕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83568" y="1460391"/>
            <a:ext cx="7704856" cy="5000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1. 2015</a:t>
            </a:r>
            <a:r>
              <a:rPr lang="ko-KR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년 설날 사회복지시설 및 소외계층 위문 계획</a:t>
            </a:r>
            <a:endParaRPr lang="en-US" altLang="ko-KR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4" y="1964447"/>
            <a:ext cx="8064896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일 시 </a:t>
            </a:r>
            <a:r>
              <a:rPr lang="en-US" altLang="ko-KR" sz="2000" dirty="0" smtClean="0">
                <a:latin typeface="HY견고딕"/>
                <a:ea typeface="HY견고딕"/>
              </a:rPr>
              <a:t>: 2015.02.16(</a:t>
            </a:r>
            <a:r>
              <a:rPr lang="ko-KR" altLang="en-US" sz="2000" dirty="0" smtClean="0">
                <a:latin typeface="HY견고딕"/>
                <a:ea typeface="HY견고딕"/>
              </a:rPr>
              <a:t>월</a:t>
            </a:r>
            <a:r>
              <a:rPr lang="en-US" altLang="ko-KR" sz="2000" dirty="0" smtClean="0">
                <a:latin typeface="HY견고딕"/>
                <a:ea typeface="HY견고딕"/>
              </a:rPr>
              <a:t>) 15:00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나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대 상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창신동 </a:t>
            </a:r>
            <a:r>
              <a:rPr lang="ko-KR" altLang="en-US" sz="2000" dirty="0" err="1" smtClean="0">
                <a:latin typeface="HY견고딕"/>
                <a:ea typeface="HY견고딕"/>
              </a:rPr>
              <a:t>쪽방</a:t>
            </a:r>
            <a:r>
              <a:rPr lang="ko-KR" altLang="en-US" sz="2000" dirty="0" smtClean="0">
                <a:latin typeface="HY견고딕"/>
                <a:ea typeface="HY견고딕"/>
              </a:rPr>
              <a:t> 상담센터</a:t>
            </a:r>
            <a:r>
              <a:rPr lang="en-US" altLang="ko-KR" sz="2000" dirty="0" smtClean="0">
                <a:latin typeface="HY견고딕"/>
                <a:ea typeface="HY견고딕"/>
              </a:rPr>
              <a:t> (</a:t>
            </a:r>
            <a:r>
              <a:rPr lang="ko-KR" altLang="en-US" sz="2000" dirty="0" smtClean="0">
                <a:latin typeface="HY견고딕"/>
                <a:ea typeface="HY견고딕"/>
              </a:rPr>
              <a:t>창신동 </a:t>
            </a:r>
            <a:r>
              <a:rPr lang="en-US" altLang="ko-KR" sz="2000" dirty="0" smtClean="0">
                <a:latin typeface="HY견고딕"/>
                <a:ea typeface="HY견고딕"/>
              </a:rPr>
              <a:t>410-6)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endParaRPr lang="en-US" altLang="ko-KR" sz="2000" dirty="0" smtClean="0">
              <a:latin typeface="HY견고딕"/>
              <a:ea typeface="HY견고딕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dirty="0" smtClean="0">
                <a:latin typeface="HY견고딕"/>
                <a:ea typeface="HY견고딕"/>
              </a:rPr>
              <a:t>               </a:t>
            </a:r>
            <a:r>
              <a:rPr lang="ko-KR" altLang="en-US" sz="2000" dirty="0" err="1" smtClean="0">
                <a:latin typeface="HY견고딕"/>
                <a:ea typeface="HY견고딕"/>
              </a:rPr>
              <a:t>덕유린</a:t>
            </a:r>
            <a:r>
              <a:rPr lang="ko-KR" altLang="en-US" sz="2000" dirty="0" smtClean="0">
                <a:latin typeface="HY견고딕"/>
                <a:ea typeface="HY견고딕"/>
              </a:rPr>
              <a:t> </a:t>
            </a:r>
            <a:r>
              <a:rPr lang="en-US" altLang="ko-KR" sz="2000" dirty="0" smtClean="0">
                <a:latin typeface="HY견고딕"/>
                <a:ea typeface="HY견고딕"/>
              </a:rPr>
              <a:t>(</a:t>
            </a:r>
            <a:r>
              <a:rPr lang="ko-KR" altLang="en-US" sz="2000" dirty="0" smtClean="0">
                <a:latin typeface="HY견고딕"/>
                <a:ea typeface="HY견고딕"/>
              </a:rPr>
              <a:t>숭인동 </a:t>
            </a:r>
            <a:r>
              <a:rPr lang="en-US" altLang="ko-KR" sz="2000" dirty="0" smtClean="0">
                <a:latin typeface="HY견고딕"/>
                <a:ea typeface="HY견고딕"/>
              </a:rPr>
              <a:t>70-6 / </a:t>
            </a:r>
            <a:r>
              <a:rPr lang="ko-KR" altLang="en-US" sz="2000" dirty="0" err="1" smtClean="0">
                <a:latin typeface="HY견고딕"/>
                <a:ea typeface="HY견고딕"/>
              </a:rPr>
              <a:t>장애우</a:t>
            </a:r>
            <a:r>
              <a:rPr lang="ko-KR" altLang="en-US" sz="2000" dirty="0" smtClean="0">
                <a:latin typeface="HY견고딕"/>
                <a:ea typeface="HY견고딕"/>
              </a:rPr>
              <a:t> 복지시설</a:t>
            </a:r>
            <a:r>
              <a:rPr lang="en-US" altLang="ko-KR" sz="2000" dirty="0" smtClean="0">
                <a:latin typeface="HY견고딕"/>
                <a:ea typeface="HY견고딕"/>
              </a:rPr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dirty="0" smtClean="0">
                <a:latin typeface="HY견고딕"/>
                <a:ea typeface="HY견고딕"/>
              </a:rPr>
              <a:t>다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내 용 </a:t>
            </a:r>
            <a:r>
              <a:rPr lang="en-US" altLang="ko-KR" sz="2000" dirty="0" smtClean="0">
                <a:latin typeface="HY견고딕"/>
                <a:ea typeface="HY견고딕"/>
              </a:rPr>
              <a:t>: </a:t>
            </a:r>
            <a:r>
              <a:rPr lang="ko-KR" altLang="en-US" sz="2000" dirty="0" smtClean="0">
                <a:latin typeface="HY견고딕"/>
                <a:ea typeface="HY견고딕"/>
              </a:rPr>
              <a:t>화재 예방점검</a:t>
            </a:r>
            <a:r>
              <a:rPr lang="en-US" altLang="ko-KR" sz="2000" dirty="0" smtClean="0">
                <a:latin typeface="HY견고딕"/>
                <a:ea typeface="HY견고딕"/>
              </a:rPr>
              <a:t>. </a:t>
            </a:r>
            <a:r>
              <a:rPr lang="ko-KR" altLang="en-US" sz="2000" dirty="0" smtClean="0">
                <a:latin typeface="HY견고딕"/>
                <a:ea typeface="HY견고딕"/>
              </a:rPr>
              <a:t>홍보</a:t>
            </a:r>
            <a:r>
              <a:rPr lang="en-US" altLang="ko-KR" sz="2000" dirty="0" smtClean="0">
                <a:latin typeface="HY견고딕"/>
                <a:ea typeface="HY견고딕"/>
              </a:rPr>
              <a:t>, </a:t>
            </a:r>
            <a:r>
              <a:rPr lang="ko-KR" altLang="en-US" sz="2000" dirty="0" smtClean="0">
                <a:latin typeface="HY견고딕"/>
                <a:ea typeface="HY견고딕"/>
              </a:rPr>
              <a:t>소화기 등 기증</a:t>
            </a:r>
            <a:r>
              <a:rPr lang="en-US" altLang="ko-KR" sz="2000" dirty="0" smtClean="0">
                <a:latin typeface="HY견고딕"/>
                <a:ea typeface="HY견고딕"/>
              </a:rPr>
              <a:t> </a:t>
            </a:r>
            <a:endParaRPr lang="ko-KR" altLang="en-US" sz="2000" dirty="0" smtClean="0">
              <a:latin typeface="HY견고딕"/>
              <a:ea typeface="HY견고딕"/>
            </a:endParaRPr>
          </a:p>
          <a:p>
            <a:pPr>
              <a:lnSpc>
                <a:spcPct val="130000"/>
              </a:lnSpc>
              <a:defRPr lang="ko-KR" altLang="en-US"/>
            </a:pPr>
            <a:endParaRPr lang="ko-KR" altLang="en-US" sz="2000" dirty="0" smtClean="0">
              <a:latin typeface="HY견고딕"/>
              <a:ea typeface="HY견고딕"/>
            </a:endParaRPr>
          </a:p>
        </p:txBody>
      </p:sp>
    </p:spTree>
  </p:cSld>
  <p:clrMapOvr>
    <a:masterClrMapping/>
  </p:clrMapOvr>
  <p:transition advTm="176859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9253</TotalTime>
  <Words>221</Words>
  <Application>Microsoft Office PowerPoint</Application>
  <PresentationFormat>화면 슬라이드 쇼(4:3)</PresentationFormat>
  <Paragraphs>25</Paragraphs>
  <Slides>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예방팀장</dc:creator>
  <cp:lastModifiedBy>user</cp:lastModifiedBy>
  <cp:revision>975</cp:revision>
  <dcterms:created xsi:type="dcterms:W3CDTF">2012-09-23T05:25:51Z</dcterms:created>
  <dcterms:modified xsi:type="dcterms:W3CDTF">2015-02-13T01:46:25Z</dcterms:modified>
</cp:coreProperties>
</file>